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3"/>
  </p:notesMasterIdLst>
  <p:sldIdLst>
    <p:sldId id="292" r:id="rId2"/>
    <p:sldId id="298" r:id="rId3"/>
    <p:sldId id="287" r:id="rId4"/>
    <p:sldId id="296" r:id="rId5"/>
    <p:sldId id="294" r:id="rId6"/>
    <p:sldId id="282" r:id="rId7"/>
    <p:sldId id="262" r:id="rId8"/>
    <p:sldId id="258" r:id="rId9"/>
    <p:sldId id="295" r:id="rId10"/>
    <p:sldId id="301" r:id="rId11"/>
    <p:sldId id="302" r:id="rId12"/>
    <p:sldId id="304" r:id="rId13"/>
    <p:sldId id="306" r:id="rId14"/>
    <p:sldId id="308" r:id="rId15"/>
    <p:sldId id="309" r:id="rId16"/>
    <p:sldId id="310" r:id="rId17"/>
    <p:sldId id="311" r:id="rId18"/>
    <p:sldId id="312" r:id="rId19"/>
    <p:sldId id="313" r:id="rId20"/>
    <p:sldId id="299" r:id="rId21"/>
    <p:sldId id="300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FF66"/>
    <a:srgbClr val="FFCC66"/>
    <a:srgbClr val="FF6600"/>
    <a:srgbClr val="003366"/>
    <a:srgbClr val="00B0EE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12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F91360-C67E-45ED-A5BB-3F9FA7D3881D}" type="doc">
      <dgm:prSet loTypeId="urn:microsoft.com/office/officeart/2005/8/layout/hierarchy4" loCatId="hierarchy" qsTypeId="urn:microsoft.com/office/officeart/2005/8/quickstyle/3d2#1" qsCatId="3D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55669B5D-FB26-4FF8-8D74-AB59CE694936}">
      <dgm:prSet phldrT="[Texto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800" b="1">
              <a:ea typeface="Times New Roman" pitchFamily="18" charset="0"/>
              <a:cs typeface="Arial" charset="0"/>
            </a:rPr>
            <a:t>Indicadores básicos de evaluación</a:t>
          </a:r>
          <a:endParaRPr lang="es-ES" sz="2800" dirty="0">
            <a:ea typeface="Times New Roman" pitchFamily="18" charset="0"/>
            <a:cs typeface="Arial" charset="0"/>
          </a:endParaRPr>
        </a:p>
      </dgm:t>
    </dgm:pt>
    <dgm:pt modelId="{AF53064B-B32B-43FC-9DEF-A9FBDE2C3BEE}" type="parTrans" cxnId="{F3090378-29CB-4734-8BD1-71B6365FEF86}">
      <dgm:prSet/>
      <dgm:spPr/>
      <dgm:t>
        <a:bodyPr/>
        <a:lstStyle/>
        <a:p>
          <a:endParaRPr lang="es-MX"/>
        </a:p>
      </dgm:t>
    </dgm:pt>
    <dgm:pt modelId="{D3D63444-A2ED-4805-A2B4-6EE174E3CAA7}" type="sibTrans" cxnId="{F3090378-29CB-4734-8BD1-71B6365FEF86}">
      <dgm:prSet/>
      <dgm:spPr/>
      <dgm:t>
        <a:bodyPr/>
        <a:lstStyle/>
        <a:p>
          <a:endParaRPr lang="es-MX"/>
        </a:p>
      </dgm:t>
    </dgm:pt>
    <dgm:pt modelId="{190C4C05-3C72-4174-9961-E9771CB1D583}">
      <dgm:prSet phldrT="[Texto]"/>
      <dgm:spPr/>
      <dgm:t>
        <a:bodyPr/>
        <a:lstStyle/>
        <a:p>
          <a:r>
            <a:rPr lang="es-MX" dirty="0"/>
            <a:t>Contenido</a:t>
          </a:r>
        </a:p>
      </dgm:t>
    </dgm:pt>
    <dgm:pt modelId="{AD93A09B-1C81-459A-946B-16FF0659F0C5}" type="parTrans" cxnId="{5DED8408-FB7D-4E60-83EE-38DEBC18F458}">
      <dgm:prSet/>
      <dgm:spPr/>
      <dgm:t>
        <a:bodyPr/>
        <a:lstStyle/>
        <a:p>
          <a:endParaRPr lang="es-MX"/>
        </a:p>
      </dgm:t>
    </dgm:pt>
    <dgm:pt modelId="{14840E93-BDD0-4D23-8F7E-36AF8AC40928}" type="sibTrans" cxnId="{5DED8408-FB7D-4E60-83EE-38DEBC18F458}">
      <dgm:prSet/>
      <dgm:spPr/>
      <dgm:t>
        <a:bodyPr/>
        <a:lstStyle/>
        <a:p>
          <a:endParaRPr lang="es-MX"/>
        </a:p>
      </dgm:t>
    </dgm:pt>
    <dgm:pt modelId="{97FBCAE5-374E-4C75-B97B-7D9B6A4D9198}">
      <dgm:prSet phldrT="[Texto]"/>
      <dgm:spPr/>
      <dgm:t>
        <a:bodyPr/>
        <a:lstStyle/>
        <a:p>
          <a:r>
            <a:rPr lang="es-MX" dirty="0"/>
            <a:t>Indicadores de calidad</a:t>
          </a:r>
        </a:p>
      </dgm:t>
    </dgm:pt>
    <dgm:pt modelId="{FD7072B0-8AFB-4349-A2DD-646A749FEDAE}" type="parTrans" cxnId="{0BCE5963-466B-4398-A04D-6164CF8FC6CB}">
      <dgm:prSet/>
      <dgm:spPr/>
      <dgm:t>
        <a:bodyPr/>
        <a:lstStyle/>
        <a:p>
          <a:endParaRPr lang="es-MX"/>
        </a:p>
      </dgm:t>
    </dgm:pt>
    <dgm:pt modelId="{37054BDB-F8E1-43FE-8962-AE62F98A161D}" type="sibTrans" cxnId="{0BCE5963-466B-4398-A04D-6164CF8FC6CB}">
      <dgm:prSet/>
      <dgm:spPr/>
      <dgm:t>
        <a:bodyPr/>
        <a:lstStyle/>
        <a:p>
          <a:endParaRPr lang="es-MX"/>
        </a:p>
      </dgm:t>
    </dgm:pt>
    <dgm:pt modelId="{C833F49B-B084-455A-A17C-1D6B38670ECC}">
      <dgm:prSet phldrT="[Texto]"/>
      <dgm:spPr/>
      <dgm:t>
        <a:bodyPr/>
        <a:lstStyle/>
        <a:p>
          <a:r>
            <a:rPr lang="es-MX" dirty="0"/>
            <a:t>Factores de cantidad</a:t>
          </a:r>
        </a:p>
      </dgm:t>
    </dgm:pt>
    <dgm:pt modelId="{B99DC658-059F-4AF1-9C63-239EA209F6AF}" type="parTrans" cxnId="{D2A58058-1815-41C1-BE5E-BC82AFAAEA08}">
      <dgm:prSet/>
      <dgm:spPr/>
      <dgm:t>
        <a:bodyPr/>
        <a:lstStyle/>
        <a:p>
          <a:endParaRPr lang="es-MX"/>
        </a:p>
      </dgm:t>
    </dgm:pt>
    <dgm:pt modelId="{4E18B1C1-00D7-4588-B670-3CE65D6E3BC8}" type="sibTrans" cxnId="{D2A58058-1815-41C1-BE5E-BC82AFAAEA08}">
      <dgm:prSet/>
      <dgm:spPr/>
      <dgm:t>
        <a:bodyPr/>
        <a:lstStyle/>
        <a:p>
          <a:endParaRPr lang="es-MX"/>
        </a:p>
      </dgm:t>
    </dgm:pt>
    <dgm:pt modelId="{01E7B8A6-0263-4862-B81B-44775DEC6580}">
      <dgm:prSet phldrT="[Texto]"/>
      <dgm:spPr/>
      <dgm:t>
        <a:bodyPr/>
        <a:lstStyle/>
        <a:p>
          <a:r>
            <a:rPr lang="es-MX" dirty="0"/>
            <a:t>Autoría</a:t>
          </a:r>
        </a:p>
      </dgm:t>
    </dgm:pt>
    <dgm:pt modelId="{BDC931BB-D2DF-423A-A199-F0CA90736DC7}" type="parTrans" cxnId="{DD160B9F-12CA-4329-994A-2FA3E5C57C5D}">
      <dgm:prSet/>
      <dgm:spPr/>
      <dgm:t>
        <a:bodyPr/>
        <a:lstStyle/>
        <a:p>
          <a:endParaRPr lang="es-MX"/>
        </a:p>
      </dgm:t>
    </dgm:pt>
    <dgm:pt modelId="{16048368-86D1-4054-B8C7-E06AD96685C6}" type="sibTrans" cxnId="{DD160B9F-12CA-4329-994A-2FA3E5C57C5D}">
      <dgm:prSet/>
      <dgm:spPr/>
      <dgm:t>
        <a:bodyPr/>
        <a:lstStyle/>
        <a:p>
          <a:endParaRPr lang="es-MX"/>
        </a:p>
      </dgm:t>
    </dgm:pt>
    <dgm:pt modelId="{335E0638-D7E7-4005-AB40-819E415FB9EA}" type="pres">
      <dgm:prSet presAssocID="{E9F91360-C67E-45ED-A5BB-3F9FA7D3881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8AEA262-8CC2-402C-AE81-0A22EBF10CE6}" type="pres">
      <dgm:prSet presAssocID="{55669B5D-FB26-4FF8-8D74-AB59CE694936}" presName="vertOne" presStyleCnt="0"/>
      <dgm:spPr/>
    </dgm:pt>
    <dgm:pt modelId="{FE6EF1F9-0BF9-4262-AA72-9734806547B0}" type="pres">
      <dgm:prSet presAssocID="{55669B5D-FB26-4FF8-8D74-AB59CE694936}" presName="txOne" presStyleLbl="node0" presStyleIdx="0" presStyleCnt="1">
        <dgm:presLayoutVars>
          <dgm:chPref val="3"/>
        </dgm:presLayoutVars>
      </dgm:prSet>
      <dgm:spPr/>
    </dgm:pt>
    <dgm:pt modelId="{F5AF3754-1E49-4179-B7D9-5489714F9B94}" type="pres">
      <dgm:prSet presAssocID="{55669B5D-FB26-4FF8-8D74-AB59CE694936}" presName="parTransOne" presStyleCnt="0"/>
      <dgm:spPr/>
    </dgm:pt>
    <dgm:pt modelId="{C1259C72-5F30-40F9-AB41-FB14C79CE3AA}" type="pres">
      <dgm:prSet presAssocID="{55669B5D-FB26-4FF8-8D74-AB59CE694936}" presName="horzOne" presStyleCnt="0"/>
      <dgm:spPr/>
    </dgm:pt>
    <dgm:pt modelId="{F4DD7DE7-6E16-4510-B76D-F14F80C919A2}" type="pres">
      <dgm:prSet presAssocID="{190C4C05-3C72-4174-9961-E9771CB1D583}" presName="vertTwo" presStyleCnt="0"/>
      <dgm:spPr/>
    </dgm:pt>
    <dgm:pt modelId="{D65B1D55-ED2C-450B-8A80-4E053ACDB0D3}" type="pres">
      <dgm:prSet presAssocID="{190C4C05-3C72-4174-9961-E9771CB1D583}" presName="txTwo" presStyleLbl="node2" presStyleIdx="0" presStyleCnt="2">
        <dgm:presLayoutVars>
          <dgm:chPref val="3"/>
        </dgm:presLayoutVars>
      </dgm:prSet>
      <dgm:spPr/>
    </dgm:pt>
    <dgm:pt modelId="{8C1AA0CA-3BED-4345-9D90-A266EB9FD9D6}" type="pres">
      <dgm:prSet presAssocID="{190C4C05-3C72-4174-9961-E9771CB1D583}" presName="parTransTwo" presStyleCnt="0"/>
      <dgm:spPr/>
    </dgm:pt>
    <dgm:pt modelId="{806157A6-A985-479B-8E14-640605A51685}" type="pres">
      <dgm:prSet presAssocID="{190C4C05-3C72-4174-9961-E9771CB1D583}" presName="horzTwo" presStyleCnt="0"/>
      <dgm:spPr/>
    </dgm:pt>
    <dgm:pt modelId="{11754ACF-7243-4DBE-B1DE-B36FA6DD7C4C}" type="pres">
      <dgm:prSet presAssocID="{97FBCAE5-374E-4C75-B97B-7D9B6A4D9198}" presName="vertThree" presStyleCnt="0"/>
      <dgm:spPr/>
    </dgm:pt>
    <dgm:pt modelId="{A093B6FF-DB21-4371-8AFC-10814066E3E0}" type="pres">
      <dgm:prSet presAssocID="{97FBCAE5-374E-4C75-B97B-7D9B6A4D9198}" presName="txThree" presStyleLbl="node3" presStyleIdx="0" presStyleCnt="2">
        <dgm:presLayoutVars>
          <dgm:chPref val="3"/>
        </dgm:presLayoutVars>
      </dgm:prSet>
      <dgm:spPr/>
    </dgm:pt>
    <dgm:pt modelId="{02DAC60A-B1DE-4A40-BAA8-26217B559636}" type="pres">
      <dgm:prSet presAssocID="{97FBCAE5-374E-4C75-B97B-7D9B6A4D9198}" presName="horzThree" presStyleCnt="0"/>
      <dgm:spPr/>
    </dgm:pt>
    <dgm:pt modelId="{918E59CC-B3EC-4EDC-B7A8-C7C3E4F7A3D0}" type="pres">
      <dgm:prSet presAssocID="{37054BDB-F8E1-43FE-8962-AE62F98A161D}" presName="sibSpaceThree" presStyleCnt="0"/>
      <dgm:spPr/>
    </dgm:pt>
    <dgm:pt modelId="{B4EC50A4-F406-425F-9287-9A5C181865B7}" type="pres">
      <dgm:prSet presAssocID="{C833F49B-B084-455A-A17C-1D6B38670ECC}" presName="vertThree" presStyleCnt="0"/>
      <dgm:spPr/>
    </dgm:pt>
    <dgm:pt modelId="{36A7653F-8E54-46B9-B6C4-FD25E2311196}" type="pres">
      <dgm:prSet presAssocID="{C833F49B-B084-455A-A17C-1D6B38670ECC}" presName="txThree" presStyleLbl="node3" presStyleIdx="1" presStyleCnt="2">
        <dgm:presLayoutVars>
          <dgm:chPref val="3"/>
        </dgm:presLayoutVars>
      </dgm:prSet>
      <dgm:spPr/>
    </dgm:pt>
    <dgm:pt modelId="{BE4DEC17-1293-4229-846C-C486F0DC4CB1}" type="pres">
      <dgm:prSet presAssocID="{C833F49B-B084-455A-A17C-1D6B38670ECC}" presName="horzThree" presStyleCnt="0"/>
      <dgm:spPr/>
    </dgm:pt>
    <dgm:pt modelId="{29D884F2-6E0C-493E-9F4A-E9D96E00CF34}" type="pres">
      <dgm:prSet presAssocID="{14840E93-BDD0-4D23-8F7E-36AF8AC40928}" presName="sibSpaceTwo" presStyleCnt="0"/>
      <dgm:spPr/>
    </dgm:pt>
    <dgm:pt modelId="{840FC363-71EE-43B9-8613-CE1D490E9E4A}" type="pres">
      <dgm:prSet presAssocID="{01E7B8A6-0263-4862-B81B-44775DEC6580}" presName="vertTwo" presStyleCnt="0"/>
      <dgm:spPr/>
    </dgm:pt>
    <dgm:pt modelId="{AC532A17-D11B-4866-99CF-1BE379AFDD17}" type="pres">
      <dgm:prSet presAssocID="{01E7B8A6-0263-4862-B81B-44775DEC6580}" presName="txTwo" presStyleLbl="node2" presStyleIdx="1" presStyleCnt="2">
        <dgm:presLayoutVars>
          <dgm:chPref val="3"/>
        </dgm:presLayoutVars>
      </dgm:prSet>
      <dgm:spPr/>
    </dgm:pt>
    <dgm:pt modelId="{8352A465-C670-4851-BEA2-8368F94A6931}" type="pres">
      <dgm:prSet presAssocID="{01E7B8A6-0263-4862-B81B-44775DEC6580}" presName="horzTwo" presStyleCnt="0"/>
      <dgm:spPr/>
    </dgm:pt>
  </dgm:ptLst>
  <dgm:cxnLst>
    <dgm:cxn modelId="{40DAE203-CF19-C344-AA65-53ED2DC1CF13}" type="presOf" srcId="{55669B5D-FB26-4FF8-8D74-AB59CE694936}" destId="{FE6EF1F9-0BF9-4262-AA72-9734806547B0}" srcOrd="0" destOrd="0" presId="urn:microsoft.com/office/officeart/2005/8/layout/hierarchy4"/>
    <dgm:cxn modelId="{67DC2107-11DF-A74B-BFFA-1D6CE025632F}" type="presOf" srcId="{C833F49B-B084-455A-A17C-1D6B38670ECC}" destId="{36A7653F-8E54-46B9-B6C4-FD25E2311196}" srcOrd="0" destOrd="0" presId="urn:microsoft.com/office/officeart/2005/8/layout/hierarchy4"/>
    <dgm:cxn modelId="{5DED8408-FB7D-4E60-83EE-38DEBC18F458}" srcId="{55669B5D-FB26-4FF8-8D74-AB59CE694936}" destId="{190C4C05-3C72-4174-9961-E9771CB1D583}" srcOrd="0" destOrd="0" parTransId="{AD93A09B-1C81-459A-946B-16FF0659F0C5}" sibTransId="{14840E93-BDD0-4D23-8F7E-36AF8AC40928}"/>
    <dgm:cxn modelId="{0BCE5963-466B-4398-A04D-6164CF8FC6CB}" srcId="{190C4C05-3C72-4174-9961-E9771CB1D583}" destId="{97FBCAE5-374E-4C75-B97B-7D9B6A4D9198}" srcOrd="0" destOrd="0" parTransId="{FD7072B0-8AFB-4349-A2DD-646A749FEDAE}" sibTransId="{37054BDB-F8E1-43FE-8962-AE62F98A161D}"/>
    <dgm:cxn modelId="{82A3DF69-D55C-C740-8A67-199A7A10ECD1}" type="presOf" srcId="{E9F91360-C67E-45ED-A5BB-3F9FA7D3881D}" destId="{335E0638-D7E7-4005-AB40-819E415FB9EA}" srcOrd="0" destOrd="0" presId="urn:microsoft.com/office/officeart/2005/8/layout/hierarchy4"/>
    <dgm:cxn modelId="{F3090378-29CB-4734-8BD1-71B6365FEF86}" srcId="{E9F91360-C67E-45ED-A5BB-3F9FA7D3881D}" destId="{55669B5D-FB26-4FF8-8D74-AB59CE694936}" srcOrd="0" destOrd="0" parTransId="{AF53064B-B32B-43FC-9DEF-A9FBDE2C3BEE}" sibTransId="{D3D63444-A2ED-4805-A2B4-6EE174E3CAA7}"/>
    <dgm:cxn modelId="{D2A58058-1815-41C1-BE5E-BC82AFAAEA08}" srcId="{190C4C05-3C72-4174-9961-E9771CB1D583}" destId="{C833F49B-B084-455A-A17C-1D6B38670ECC}" srcOrd="1" destOrd="0" parTransId="{B99DC658-059F-4AF1-9C63-239EA209F6AF}" sibTransId="{4E18B1C1-00D7-4588-B670-3CE65D6E3BC8}"/>
    <dgm:cxn modelId="{E0EBFB95-3783-5B44-905D-496036A47CE0}" type="presOf" srcId="{01E7B8A6-0263-4862-B81B-44775DEC6580}" destId="{AC532A17-D11B-4866-99CF-1BE379AFDD17}" srcOrd="0" destOrd="0" presId="urn:microsoft.com/office/officeart/2005/8/layout/hierarchy4"/>
    <dgm:cxn modelId="{DD160B9F-12CA-4329-994A-2FA3E5C57C5D}" srcId="{55669B5D-FB26-4FF8-8D74-AB59CE694936}" destId="{01E7B8A6-0263-4862-B81B-44775DEC6580}" srcOrd="1" destOrd="0" parTransId="{BDC931BB-D2DF-423A-A199-F0CA90736DC7}" sibTransId="{16048368-86D1-4054-B8C7-E06AD96685C6}"/>
    <dgm:cxn modelId="{ED6FB7A8-E8ED-F749-9DE8-BFD6BD050974}" type="presOf" srcId="{97FBCAE5-374E-4C75-B97B-7D9B6A4D9198}" destId="{A093B6FF-DB21-4371-8AFC-10814066E3E0}" srcOrd="0" destOrd="0" presId="urn:microsoft.com/office/officeart/2005/8/layout/hierarchy4"/>
    <dgm:cxn modelId="{165219AA-24CA-794F-A85D-9BF903EA479F}" type="presOf" srcId="{190C4C05-3C72-4174-9961-E9771CB1D583}" destId="{D65B1D55-ED2C-450B-8A80-4E053ACDB0D3}" srcOrd="0" destOrd="0" presId="urn:microsoft.com/office/officeart/2005/8/layout/hierarchy4"/>
    <dgm:cxn modelId="{D8C22842-2177-EB46-A16E-E278C7A952ED}" type="presParOf" srcId="{335E0638-D7E7-4005-AB40-819E415FB9EA}" destId="{F8AEA262-8CC2-402C-AE81-0A22EBF10CE6}" srcOrd="0" destOrd="0" presId="urn:microsoft.com/office/officeart/2005/8/layout/hierarchy4"/>
    <dgm:cxn modelId="{0510685F-30BE-8E41-BABA-B7D0CE72E23C}" type="presParOf" srcId="{F8AEA262-8CC2-402C-AE81-0A22EBF10CE6}" destId="{FE6EF1F9-0BF9-4262-AA72-9734806547B0}" srcOrd="0" destOrd="0" presId="urn:microsoft.com/office/officeart/2005/8/layout/hierarchy4"/>
    <dgm:cxn modelId="{444A65B0-5370-364F-BF8D-FC5895032390}" type="presParOf" srcId="{F8AEA262-8CC2-402C-AE81-0A22EBF10CE6}" destId="{F5AF3754-1E49-4179-B7D9-5489714F9B94}" srcOrd="1" destOrd="0" presId="urn:microsoft.com/office/officeart/2005/8/layout/hierarchy4"/>
    <dgm:cxn modelId="{3ACCD576-0513-1240-8FFB-443A56223198}" type="presParOf" srcId="{F8AEA262-8CC2-402C-AE81-0A22EBF10CE6}" destId="{C1259C72-5F30-40F9-AB41-FB14C79CE3AA}" srcOrd="2" destOrd="0" presId="urn:microsoft.com/office/officeart/2005/8/layout/hierarchy4"/>
    <dgm:cxn modelId="{A9B729F1-8A62-2845-ADAC-3B67CB91567B}" type="presParOf" srcId="{C1259C72-5F30-40F9-AB41-FB14C79CE3AA}" destId="{F4DD7DE7-6E16-4510-B76D-F14F80C919A2}" srcOrd="0" destOrd="0" presId="urn:microsoft.com/office/officeart/2005/8/layout/hierarchy4"/>
    <dgm:cxn modelId="{E4BA7554-5515-B447-B931-09233250129A}" type="presParOf" srcId="{F4DD7DE7-6E16-4510-B76D-F14F80C919A2}" destId="{D65B1D55-ED2C-450B-8A80-4E053ACDB0D3}" srcOrd="0" destOrd="0" presId="urn:microsoft.com/office/officeart/2005/8/layout/hierarchy4"/>
    <dgm:cxn modelId="{6AE96541-AA7A-F347-8690-5C24CE3A6618}" type="presParOf" srcId="{F4DD7DE7-6E16-4510-B76D-F14F80C919A2}" destId="{8C1AA0CA-3BED-4345-9D90-A266EB9FD9D6}" srcOrd="1" destOrd="0" presId="urn:microsoft.com/office/officeart/2005/8/layout/hierarchy4"/>
    <dgm:cxn modelId="{3B285446-C3F7-544F-BED8-CFEA0A0BBB67}" type="presParOf" srcId="{F4DD7DE7-6E16-4510-B76D-F14F80C919A2}" destId="{806157A6-A985-479B-8E14-640605A51685}" srcOrd="2" destOrd="0" presId="urn:microsoft.com/office/officeart/2005/8/layout/hierarchy4"/>
    <dgm:cxn modelId="{194F8EB1-088D-354A-BD1B-E389C34C4447}" type="presParOf" srcId="{806157A6-A985-479B-8E14-640605A51685}" destId="{11754ACF-7243-4DBE-B1DE-B36FA6DD7C4C}" srcOrd="0" destOrd="0" presId="urn:microsoft.com/office/officeart/2005/8/layout/hierarchy4"/>
    <dgm:cxn modelId="{C5BF6399-371F-DA42-8F76-A4721FA6394D}" type="presParOf" srcId="{11754ACF-7243-4DBE-B1DE-B36FA6DD7C4C}" destId="{A093B6FF-DB21-4371-8AFC-10814066E3E0}" srcOrd="0" destOrd="0" presId="urn:microsoft.com/office/officeart/2005/8/layout/hierarchy4"/>
    <dgm:cxn modelId="{064FCB0B-15FC-584F-8510-8FE44443C4B4}" type="presParOf" srcId="{11754ACF-7243-4DBE-B1DE-B36FA6DD7C4C}" destId="{02DAC60A-B1DE-4A40-BAA8-26217B559636}" srcOrd="1" destOrd="0" presId="urn:microsoft.com/office/officeart/2005/8/layout/hierarchy4"/>
    <dgm:cxn modelId="{FFBC8DC6-C6D3-9D40-A157-1561A2759F4D}" type="presParOf" srcId="{806157A6-A985-479B-8E14-640605A51685}" destId="{918E59CC-B3EC-4EDC-B7A8-C7C3E4F7A3D0}" srcOrd="1" destOrd="0" presId="urn:microsoft.com/office/officeart/2005/8/layout/hierarchy4"/>
    <dgm:cxn modelId="{5C1C9127-27E9-014A-9C1A-B272F21DA398}" type="presParOf" srcId="{806157A6-A985-479B-8E14-640605A51685}" destId="{B4EC50A4-F406-425F-9287-9A5C181865B7}" srcOrd="2" destOrd="0" presId="urn:microsoft.com/office/officeart/2005/8/layout/hierarchy4"/>
    <dgm:cxn modelId="{A5806EF9-3A7C-8141-BFCB-A95843BCE1F9}" type="presParOf" srcId="{B4EC50A4-F406-425F-9287-9A5C181865B7}" destId="{36A7653F-8E54-46B9-B6C4-FD25E2311196}" srcOrd="0" destOrd="0" presId="urn:microsoft.com/office/officeart/2005/8/layout/hierarchy4"/>
    <dgm:cxn modelId="{1E58C441-AA06-4A4E-840F-C07691280366}" type="presParOf" srcId="{B4EC50A4-F406-425F-9287-9A5C181865B7}" destId="{BE4DEC17-1293-4229-846C-C486F0DC4CB1}" srcOrd="1" destOrd="0" presId="urn:microsoft.com/office/officeart/2005/8/layout/hierarchy4"/>
    <dgm:cxn modelId="{C587B86B-BD04-A941-B9A1-190D5BFB8178}" type="presParOf" srcId="{C1259C72-5F30-40F9-AB41-FB14C79CE3AA}" destId="{29D884F2-6E0C-493E-9F4A-E9D96E00CF34}" srcOrd="1" destOrd="0" presId="urn:microsoft.com/office/officeart/2005/8/layout/hierarchy4"/>
    <dgm:cxn modelId="{C822DA49-2E42-E747-847B-D01E8E46146C}" type="presParOf" srcId="{C1259C72-5F30-40F9-AB41-FB14C79CE3AA}" destId="{840FC363-71EE-43B9-8613-CE1D490E9E4A}" srcOrd="2" destOrd="0" presId="urn:microsoft.com/office/officeart/2005/8/layout/hierarchy4"/>
    <dgm:cxn modelId="{B8193E8C-8AE0-8B48-8C95-B11D4596722E}" type="presParOf" srcId="{840FC363-71EE-43B9-8613-CE1D490E9E4A}" destId="{AC532A17-D11B-4866-99CF-1BE379AFDD17}" srcOrd="0" destOrd="0" presId="urn:microsoft.com/office/officeart/2005/8/layout/hierarchy4"/>
    <dgm:cxn modelId="{CA9EE490-B439-6545-B261-B4621F3F27BE}" type="presParOf" srcId="{840FC363-71EE-43B9-8613-CE1D490E9E4A}" destId="{8352A465-C670-4851-BEA2-8368F94A693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6EF1F9-0BF9-4262-AA72-9734806547B0}">
      <dsp:nvSpPr>
        <dsp:cNvPr id="0" name=""/>
        <dsp:cNvSpPr/>
      </dsp:nvSpPr>
      <dsp:spPr>
        <a:xfrm>
          <a:off x="975" y="2037"/>
          <a:ext cx="8499139" cy="1684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5000"/>
                <a:shade val="70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50000"/>
              </a:schemeClr>
            </a:gs>
          </a:gsLst>
          <a:lin ang="16200000" scaled="0"/>
        </a:gradFill>
        <a:ln>
          <a:noFill/>
        </a:ln>
        <a:effectLst>
          <a:outerShdw blurRad="38100" dist="25400" dir="6600000" sx="101000" sy="101000" rotWithShape="0">
            <a:srgbClr val="000000">
              <a:alpha val="7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800" b="1" kern="1200">
              <a:ea typeface="Times New Roman" pitchFamily="18" charset="0"/>
              <a:cs typeface="Arial" charset="0"/>
            </a:rPr>
            <a:t>Indicadores básicos de evaluación</a:t>
          </a:r>
          <a:endParaRPr lang="es-ES" sz="2800" kern="1200" dirty="0">
            <a:ea typeface="Times New Roman" pitchFamily="18" charset="0"/>
            <a:cs typeface="Arial" charset="0"/>
          </a:endParaRPr>
        </a:p>
      </dsp:txBody>
      <dsp:txXfrm>
        <a:off x="50321" y="51383"/>
        <a:ext cx="8400447" cy="1586100"/>
      </dsp:txXfrm>
    </dsp:sp>
    <dsp:sp modelId="{D65B1D55-ED2C-450B-8A80-4E053ACDB0D3}">
      <dsp:nvSpPr>
        <dsp:cNvPr id="0" name=""/>
        <dsp:cNvSpPr/>
      </dsp:nvSpPr>
      <dsp:spPr>
        <a:xfrm>
          <a:off x="975" y="1836528"/>
          <a:ext cx="5551900" cy="1684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5000"/>
                <a:shade val="70000"/>
                <a:satMod val="15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50000"/>
              </a:schemeClr>
            </a:gs>
          </a:gsLst>
          <a:lin ang="16200000" scaled="0"/>
        </a:gradFill>
        <a:ln>
          <a:noFill/>
        </a:ln>
        <a:effectLst>
          <a:outerShdw blurRad="38100" dist="25400" dir="6600000" sx="101000" sy="101000" rotWithShape="0">
            <a:srgbClr val="000000">
              <a:alpha val="7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5500" kern="1200" dirty="0"/>
            <a:t>Contenido</a:t>
          </a:r>
        </a:p>
      </dsp:txBody>
      <dsp:txXfrm>
        <a:off x="50321" y="1885874"/>
        <a:ext cx="5453208" cy="1586100"/>
      </dsp:txXfrm>
    </dsp:sp>
    <dsp:sp modelId="{A093B6FF-DB21-4371-8AFC-10814066E3E0}">
      <dsp:nvSpPr>
        <dsp:cNvPr id="0" name=""/>
        <dsp:cNvSpPr/>
      </dsp:nvSpPr>
      <dsp:spPr>
        <a:xfrm>
          <a:off x="975" y="3671020"/>
          <a:ext cx="2718854" cy="1684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5000"/>
                <a:shade val="70000"/>
                <a:satMod val="15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50000"/>
              </a:schemeClr>
            </a:gs>
          </a:gsLst>
          <a:lin ang="16200000" scaled="0"/>
        </a:gradFill>
        <a:ln>
          <a:noFill/>
        </a:ln>
        <a:effectLst>
          <a:outerShdw blurRad="38100" dist="25400" dir="6600000" sx="101000" sy="101000" rotWithShape="0">
            <a:srgbClr val="000000">
              <a:alpha val="7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800" kern="1200" dirty="0"/>
            <a:t>Indicadores de calidad</a:t>
          </a:r>
        </a:p>
      </dsp:txBody>
      <dsp:txXfrm>
        <a:off x="50321" y="3720366"/>
        <a:ext cx="2620162" cy="1586100"/>
      </dsp:txXfrm>
    </dsp:sp>
    <dsp:sp modelId="{36A7653F-8E54-46B9-B6C4-FD25E2311196}">
      <dsp:nvSpPr>
        <dsp:cNvPr id="0" name=""/>
        <dsp:cNvSpPr/>
      </dsp:nvSpPr>
      <dsp:spPr>
        <a:xfrm>
          <a:off x="2834021" y="3671020"/>
          <a:ext cx="2718854" cy="1684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5000"/>
                <a:shade val="70000"/>
                <a:satMod val="15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50000"/>
              </a:schemeClr>
            </a:gs>
          </a:gsLst>
          <a:lin ang="16200000" scaled="0"/>
        </a:gradFill>
        <a:ln>
          <a:noFill/>
        </a:ln>
        <a:effectLst>
          <a:outerShdw blurRad="38100" dist="25400" dir="6600000" sx="101000" sy="101000" rotWithShape="0">
            <a:srgbClr val="000000">
              <a:alpha val="7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800" kern="1200" dirty="0"/>
            <a:t>Factores de cantidad</a:t>
          </a:r>
        </a:p>
      </dsp:txBody>
      <dsp:txXfrm>
        <a:off x="2883367" y="3720366"/>
        <a:ext cx="2620162" cy="1586100"/>
      </dsp:txXfrm>
    </dsp:sp>
    <dsp:sp modelId="{AC532A17-D11B-4866-99CF-1BE379AFDD17}">
      <dsp:nvSpPr>
        <dsp:cNvPr id="0" name=""/>
        <dsp:cNvSpPr/>
      </dsp:nvSpPr>
      <dsp:spPr>
        <a:xfrm>
          <a:off x="5781260" y="1836528"/>
          <a:ext cx="2718854" cy="1684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5000"/>
                <a:shade val="70000"/>
                <a:satMod val="15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50000"/>
              </a:schemeClr>
            </a:gs>
          </a:gsLst>
          <a:lin ang="16200000" scaled="0"/>
        </a:gradFill>
        <a:ln>
          <a:noFill/>
        </a:ln>
        <a:effectLst>
          <a:outerShdw blurRad="38100" dist="25400" dir="6600000" sx="101000" sy="101000" rotWithShape="0">
            <a:srgbClr val="000000">
              <a:alpha val="7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5500" kern="1200" dirty="0"/>
            <a:t>Autoría</a:t>
          </a:r>
        </a:p>
      </dsp:txBody>
      <dsp:txXfrm>
        <a:off x="5830606" y="1885874"/>
        <a:ext cx="2620162" cy="1586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FD921060-57E0-4B4C-8F17-FCA9BA104F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54420289-4FDB-47B3-A053-D851D813A5C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91D4968-6719-4AB8-A2F8-001537E3BCA9}" type="datetimeFigureOut">
              <a:rPr lang="es-MX" altLang="es-MX"/>
              <a:pPr/>
              <a:t>23/10/2020</a:t>
            </a:fld>
            <a:endParaRPr lang="es-MX" altLang="es-MX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76B8C97C-D0EC-4BBD-85D2-07D445B28A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05C179A9-9DF5-424A-87A2-076B8BD090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altLang="es-MX"/>
              <a:t>Haga clic para modificar el estilo de texto del patrón</a:t>
            </a:r>
          </a:p>
          <a:p>
            <a:pPr lvl="1"/>
            <a:r>
              <a:rPr lang="es-ES" altLang="es-MX"/>
              <a:t>Segundo nivel</a:t>
            </a:r>
          </a:p>
          <a:p>
            <a:pPr lvl="2"/>
            <a:r>
              <a:rPr lang="es-ES" altLang="es-MX"/>
              <a:t>Tercer nivel</a:t>
            </a:r>
          </a:p>
          <a:p>
            <a:pPr lvl="3"/>
            <a:r>
              <a:rPr lang="es-ES" altLang="es-MX"/>
              <a:t>Cuarto nivel</a:t>
            </a:r>
          </a:p>
          <a:p>
            <a:pPr lvl="4"/>
            <a:r>
              <a:rPr lang="es-ES" altLang="es-MX"/>
              <a:t>Quinto nivel</a:t>
            </a:r>
            <a:endParaRPr lang="es-MX" altLang="es-MX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A425CCB9-4509-40F7-87A3-6BD0653D2E7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ECBC6AE9-5BAA-436E-BEFE-1F251EE686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889D95-F9C8-4A49-B61D-F3A867869D9A}" type="slidenum">
              <a:rPr lang="es-MX" altLang="es-MX"/>
              <a:pPr/>
              <a:t>‹Nº›</a:t>
            </a:fld>
            <a:endParaRPr lang="es-MX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1 Marcador de imagen de diapositiva">
            <a:extLst>
              <a:ext uri="{FF2B5EF4-FFF2-40B4-BE49-F238E27FC236}">
                <a16:creationId xmlns:a16="http://schemas.microsoft.com/office/drawing/2014/main" id="{F8E9372F-DA14-45C7-81D2-816889F2DE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4" name="2 Marcador de notas">
            <a:extLst>
              <a:ext uri="{FF2B5EF4-FFF2-40B4-BE49-F238E27FC236}">
                <a16:creationId xmlns:a16="http://schemas.microsoft.com/office/drawing/2014/main" id="{67CBD19C-E0F5-40C3-9829-C4DE47ACFE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>
              <a:ea typeface="ＭＳ Ｐゴシック" panose="020B0600070205080204" pitchFamily="34" charset="-128"/>
            </a:endParaRPr>
          </a:p>
        </p:txBody>
      </p:sp>
      <p:sp>
        <p:nvSpPr>
          <p:cNvPr id="3075" name="3 Marcador de número de diapositiva">
            <a:extLst>
              <a:ext uri="{FF2B5EF4-FFF2-40B4-BE49-F238E27FC236}">
                <a16:creationId xmlns:a16="http://schemas.microsoft.com/office/drawing/2014/main" id="{39A0B48F-0A1F-4AAF-A484-54A1D791FD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4ABBDFF-91FA-4F19-9F3D-2587F769E0E3}" type="slidenum">
              <a:rPr lang="es-MX" altLang="es-MX" sz="1200"/>
              <a:pPr eaLnBrk="1" hangingPunct="1"/>
              <a:t>1</a:t>
            </a:fld>
            <a:endParaRPr lang="es-MX" altLang="es-MX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Marcador de imagen de diapositiva">
            <a:extLst>
              <a:ext uri="{FF2B5EF4-FFF2-40B4-BE49-F238E27FC236}">
                <a16:creationId xmlns:a16="http://schemas.microsoft.com/office/drawing/2014/main" id="{7038B1BD-54C5-4062-9408-DCD4AB0D78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8" name="2 Marcador de notas">
            <a:extLst>
              <a:ext uri="{FF2B5EF4-FFF2-40B4-BE49-F238E27FC236}">
                <a16:creationId xmlns:a16="http://schemas.microsoft.com/office/drawing/2014/main" id="{146F1FD5-04EF-42A2-905D-F1212DF127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altLang="es-MX">
              <a:ea typeface="ＭＳ Ｐゴシック" panose="020B0600070205080204" pitchFamily="34" charset="-128"/>
            </a:endParaRPr>
          </a:p>
        </p:txBody>
      </p:sp>
      <p:sp>
        <p:nvSpPr>
          <p:cNvPr id="34819" name="3 Marcador de número de diapositiva">
            <a:extLst>
              <a:ext uri="{FF2B5EF4-FFF2-40B4-BE49-F238E27FC236}">
                <a16:creationId xmlns:a16="http://schemas.microsoft.com/office/drawing/2014/main" id="{307B49AE-D631-46DD-922F-915CF1CA6E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730D31E-067F-4502-B05F-8045B7219174}" type="slidenum">
              <a:rPr lang="es-MX" altLang="es-MX" sz="1200"/>
              <a:pPr eaLnBrk="1" hangingPunct="1"/>
              <a:t>18</a:t>
            </a:fld>
            <a:endParaRPr lang="es-MX" altLang="es-MX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1 Marcador de imagen de diapositiva">
            <a:extLst>
              <a:ext uri="{FF2B5EF4-FFF2-40B4-BE49-F238E27FC236}">
                <a16:creationId xmlns:a16="http://schemas.microsoft.com/office/drawing/2014/main" id="{FF17DA59-BAD7-4D72-AB09-F66427C7D0C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2 Marcador de notas">
            <a:extLst>
              <a:ext uri="{FF2B5EF4-FFF2-40B4-BE49-F238E27FC236}">
                <a16:creationId xmlns:a16="http://schemas.microsoft.com/office/drawing/2014/main" id="{6B11EC3B-50E5-4C95-911B-2D981DDE69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altLang="es-MX">
              <a:ea typeface="ＭＳ Ｐゴシック" panose="020B0600070205080204" pitchFamily="34" charset="-128"/>
            </a:endParaRPr>
          </a:p>
        </p:txBody>
      </p:sp>
      <p:sp>
        <p:nvSpPr>
          <p:cNvPr id="36867" name="3 Marcador de número de diapositiva">
            <a:extLst>
              <a:ext uri="{FF2B5EF4-FFF2-40B4-BE49-F238E27FC236}">
                <a16:creationId xmlns:a16="http://schemas.microsoft.com/office/drawing/2014/main" id="{8B1A7330-5AA5-4BE4-9205-3F42F6367C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6B4F166-67B5-42B4-A3E3-D7C8BD2F5792}" type="slidenum">
              <a:rPr lang="es-MX" altLang="es-MX" sz="1200"/>
              <a:pPr eaLnBrk="1" hangingPunct="1"/>
              <a:t>19</a:t>
            </a:fld>
            <a:endParaRPr lang="es-MX" altLang="es-MX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>
            <a:extLst>
              <a:ext uri="{FF2B5EF4-FFF2-40B4-BE49-F238E27FC236}">
                <a16:creationId xmlns:a16="http://schemas.microsoft.com/office/drawing/2014/main" id="{E6A09138-B87B-442A-BE43-F09492570C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758188F-B03A-4CCD-B764-D737D0F565A6}" type="slidenum">
              <a:rPr lang="es-ES" altLang="es-MX" sz="1200"/>
              <a:pPr eaLnBrk="1" hangingPunct="1"/>
              <a:t>20</a:t>
            </a:fld>
            <a:endParaRPr lang="es-ES" altLang="es-MX" sz="1200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5BCA09E2-BD69-419F-8EF6-5357FC4B88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4BF4EC7-1822-4898-A805-05F49B0955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s-MX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>
            <a:extLst>
              <a:ext uri="{FF2B5EF4-FFF2-40B4-BE49-F238E27FC236}">
                <a16:creationId xmlns:a16="http://schemas.microsoft.com/office/drawing/2014/main" id="{2B842B92-48DF-450D-B5B6-744B1679CF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E4DDDF4-7F6D-42FD-9C3D-D3A1DF8D381F}" type="slidenum">
              <a:rPr lang="es-ES" altLang="es-MX" sz="1200"/>
              <a:pPr eaLnBrk="1" hangingPunct="1"/>
              <a:t>21</a:t>
            </a:fld>
            <a:endParaRPr lang="es-ES" altLang="es-MX" sz="120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445EC6C9-B497-4A3C-88D3-73254DE6E8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8CFD4C2-E6BD-4C0F-A265-AEA999F87A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s-MX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1 Marcador de imagen de diapositiva">
            <a:extLst>
              <a:ext uri="{FF2B5EF4-FFF2-40B4-BE49-F238E27FC236}">
                <a16:creationId xmlns:a16="http://schemas.microsoft.com/office/drawing/2014/main" id="{B550D926-07CA-4B1D-BC7F-5E29C0C2CE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2 Marcador de notas">
            <a:extLst>
              <a:ext uri="{FF2B5EF4-FFF2-40B4-BE49-F238E27FC236}">
                <a16:creationId xmlns:a16="http://schemas.microsoft.com/office/drawing/2014/main" id="{F2F69011-9865-4A62-881F-3076535A3C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>
              <a:ea typeface="ＭＳ Ｐゴシック" panose="020B0600070205080204" pitchFamily="34" charset="-128"/>
            </a:endParaRPr>
          </a:p>
        </p:txBody>
      </p:sp>
      <p:sp>
        <p:nvSpPr>
          <p:cNvPr id="6147" name="3 Marcador de número de diapositiva">
            <a:extLst>
              <a:ext uri="{FF2B5EF4-FFF2-40B4-BE49-F238E27FC236}">
                <a16:creationId xmlns:a16="http://schemas.microsoft.com/office/drawing/2014/main" id="{01D78DAB-5455-46D9-81B8-B6C1B752AA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367A3A7-4B43-43F5-B593-012E9BFACB82}" type="slidenum">
              <a:rPr lang="es-MX" altLang="es-MX" sz="1200"/>
              <a:pPr eaLnBrk="1" hangingPunct="1"/>
              <a:t>3</a:t>
            </a:fld>
            <a:endParaRPr lang="es-MX" altLang="es-MX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1 Marcador de imagen de diapositiva">
            <a:extLst>
              <a:ext uri="{FF2B5EF4-FFF2-40B4-BE49-F238E27FC236}">
                <a16:creationId xmlns:a16="http://schemas.microsoft.com/office/drawing/2014/main" id="{D4F38EF5-99D5-4D37-8DC3-731A5EFBD8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2 Marcador de notas">
            <a:extLst>
              <a:ext uri="{FF2B5EF4-FFF2-40B4-BE49-F238E27FC236}">
                <a16:creationId xmlns:a16="http://schemas.microsoft.com/office/drawing/2014/main" id="{87D4F599-BDC4-4FC4-B8E8-18CBB236C8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>
              <a:ea typeface="ＭＳ Ｐゴシック" panose="020B0600070205080204" pitchFamily="34" charset="-128"/>
            </a:endParaRPr>
          </a:p>
        </p:txBody>
      </p:sp>
      <p:sp>
        <p:nvSpPr>
          <p:cNvPr id="9219" name="3 Marcador de número de diapositiva">
            <a:extLst>
              <a:ext uri="{FF2B5EF4-FFF2-40B4-BE49-F238E27FC236}">
                <a16:creationId xmlns:a16="http://schemas.microsoft.com/office/drawing/2014/main" id="{42B6EFED-8664-4A9D-9E3F-6132FE5E9F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D70A4D9-F211-499A-AF68-AE23DE64D6D6}" type="slidenum">
              <a:rPr lang="es-MX" altLang="es-MX" sz="1200"/>
              <a:pPr eaLnBrk="1" hangingPunct="1"/>
              <a:t>5</a:t>
            </a:fld>
            <a:endParaRPr lang="es-MX" altLang="es-MX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Marcador de imagen de diapositiva">
            <a:extLst>
              <a:ext uri="{FF2B5EF4-FFF2-40B4-BE49-F238E27FC236}">
                <a16:creationId xmlns:a16="http://schemas.microsoft.com/office/drawing/2014/main" id="{EDD50EE5-C477-4D74-84E4-6111C08E20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2 Marcador de notas">
            <a:extLst>
              <a:ext uri="{FF2B5EF4-FFF2-40B4-BE49-F238E27FC236}">
                <a16:creationId xmlns:a16="http://schemas.microsoft.com/office/drawing/2014/main" id="{C93B2B81-61DF-4906-BEDA-3CD9596500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>
              <a:ea typeface="ＭＳ Ｐゴシック" panose="020B0600070205080204" pitchFamily="34" charset="-128"/>
            </a:endParaRPr>
          </a:p>
        </p:txBody>
      </p:sp>
      <p:sp>
        <p:nvSpPr>
          <p:cNvPr id="15363" name="3 Marcador de número de diapositiva">
            <a:extLst>
              <a:ext uri="{FF2B5EF4-FFF2-40B4-BE49-F238E27FC236}">
                <a16:creationId xmlns:a16="http://schemas.microsoft.com/office/drawing/2014/main" id="{8BACA9F0-6A0D-44B4-8C14-955AF87CEC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B2922D3-55E3-4681-9A08-484E0B8C7F46}" type="slidenum">
              <a:rPr lang="es-MX" altLang="es-MX" sz="1200"/>
              <a:pPr eaLnBrk="1" hangingPunct="1"/>
              <a:t>6</a:t>
            </a:fld>
            <a:endParaRPr lang="es-MX" altLang="es-MX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1 Marcador de imagen de diapositiva">
            <a:extLst>
              <a:ext uri="{FF2B5EF4-FFF2-40B4-BE49-F238E27FC236}">
                <a16:creationId xmlns:a16="http://schemas.microsoft.com/office/drawing/2014/main" id="{559EEB72-1B03-43A8-BD45-BBE47C0715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6" name="2 Marcador de notas">
            <a:extLst>
              <a:ext uri="{FF2B5EF4-FFF2-40B4-BE49-F238E27FC236}">
                <a16:creationId xmlns:a16="http://schemas.microsoft.com/office/drawing/2014/main" id="{6BC28292-0864-4050-B330-0AE5DD0114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MX" altLang="es-MX">
              <a:ea typeface="ＭＳ Ｐゴシック" panose="020B0600070205080204" pitchFamily="34" charset="-128"/>
            </a:endParaRPr>
          </a:p>
        </p:txBody>
      </p:sp>
      <p:sp>
        <p:nvSpPr>
          <p:cNvPr id="11267" name="3 Marcador de número de diapositiva">
            <a:extLst>
              <a:ext uri="{FF2B5EF4-FFF2-40B4-BE49-F238E27FC236}">
                <a16:creationId xmlns:a16="http://schemas.microsoft.com/office/drawing/2014/main" id="{F8D46F16-1701-4492-9C72-B9D5BEF1E9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0C1B670-63B5-444E-A186-41794E3844A6}" type="slidenum">
              <a:rPr lang="es-MX" altLang="es-MX" sz="1200"/>
              <a:pPr eaLnBrk="1" hangingPunct="1"/>
              <a:t>7</a:t>
            </a:fld>
            <a:endParaRPr lang="es-MX" altLang="es-MX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1 Marcador de imagen de diapositiva">
            <a:extLst>
              <a:ext uri="{FF2B5EF4-FFF2-40B4-BE49-F238E27FC236}">
                <a16:creationId xmlns:a16="http://schemas.microsoft.com/office/drawing/2014/main" id="{756B770D-1A2F-4F9A-8843-53A09B7507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4" name="2 Marcador de notas">
            <a:extLst>
              <a:ext uri="{FF2B5EF4-FFF2-40B4-BE49-F238E27FC236}">
                <a16:creationId xmlns:a16="http://schemas.microsoft.com/office/drawing/2014/main" id="{9F842DCE-FB5D-4B46-93B5-36DB451A0F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MX" altLang="es-MX">
              <a:ea typeface="ＭＳ Ｐゴシック" panose="020B0600070205080204" pitchFamily="34" charset="-128"/>
            </a:endParaRPr>
          </a:p>
        </p:txBody>
      </p:sp>
      <p:sp>
        <p:nvSpPr>
          <p:cNvPr id="13315" name="3 Marcador de número de diapositiva">
            <a:extLst>
              <a:ext uri="{FF2B5EF4-FFF2-40B4-BE49-F238E27FC236}">
                <a16:creationId xmlns:a16="http://schemas.microsoft.com/office/drawing/2014/main" id="{E85067A3-0B3F-4C0B-8E3B-CBA2B86BE3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D1BBA20-A151-4E4E-A588-4FE19994534B}" type="slidenum">
              <a:rPr lang="es-MX" altLang="es-MX" sz="1200"/>
              <a:pPr eaLnBrk="1" hangingPunct="1"/>
              <a:t>8</a:t>
            </a:fld>
            <a:endParaRPr lang="es-MX" altLang="es-MX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Marcador de imagen de diapositiva">
            <a:extLst>
              <a:ext uri="{FF2B5EF4-FFF2-40B4-BE49-F238E27FC236}">
                <a16:creationId xmlns:a16="http://schemas.microsoft.com/office/drawing/2014/main" id="{9E2C1732-6D11-4492-9772-2951464A94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2 Marcador de notas">
            <a:extLst>
              <a:ext uri="{FF2B5EF4-FFF2-40B4-BE49-F238E27FC236}">
                <a16:creationId xmlns:a16="http://schemas.microsoft.com/office/drawing/2014/main" id="{B9C48C8D-3A03-45C1-9895-CC37276621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MX" altLang="es-MX">
              <a:ea typeface="ＭＳ Ｐゴシック" panose="020B0600070205080204" pitchFamily="34" charset="-128"/>
            </a:endParaRPr>
          </a:p>
        </p:txBody>
      </p:sp>
      <p:sp>
        <p:nvSpPr>
          <p:cNvPr id="17411" name="3 Marcador de número de diapositiva">
            <a:extLst>
              <a:ext uri="{FF2B5EF4-FFF2-40B4-BE49-F238E27FC236}">
                <a16:creationId xmlns:a16="http://schemas.microsoft.com/office/drawing/2014/main" id="{A161DFF3-900B-4067-8B4D-2C1FCDA62A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D10FB4F-9F01-45CD-8D4E-477D9C04A35D}" type="slidenum">
              <a:rPr lang="es-MX" altLang="es-MX" sz="1200"/>
              <a:pPr eaLnBrk="1" hangingPunct="1"/>
              <a:t>9</a:t>
            </a:fld>
            <a:endParaRPr lang="es-MX" altLang="es-MX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Marcador de imagen de diapositiva">
            <a:extLst>
              <a:ext uri="{FF2B5EF4-FFF2-40B4-BE49-F238E27FC236}">
                <a16:creationId xmlns:a16="http://schemas.microsoft.com/office/drawing/2014/main" id="{EBB66EC2-7596-41FB-9987-463F38B1307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4" name="2 Marcador de notas">
            <a:extLst>
              <a:ext uri="{FF2B5EF4-FFF2-40B4-BE49-F238E27FC236}">
                <a16:creationId xmlns:a16="http://schemas.microsoft.com/office/drawing/2014/main" id="{70A3CF13-7EFA-404F-8441-EBE9EE037F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altLang="es-MX">
              <a:ea typeface="ＭＳ Ｐゴシック" panose="020B0600070205080204" pitchFamily="34" charset="-128"/>
            </a:endParaRPr>
          </a:p>
        </p:txBody>
      </p:sp>
      <p:sp>
        <p:nvSpPr>
          <p:cNvPr id="23555" name="3 Marcador de número de diapositiva">
            <a:extLst>
              <a:ext uri="{FF2B5EF4-FFF2-40B4-BE49-F238E27FC236}">
                <a16:creationId xmlns:a16="http://schemas.microsoft.com/office/drawing/2014/main" id="{32560B0A-E520-47F1-88B7-F066B6BC95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A73D5FE-D729-4A02-9C28-8FF28984B040}" type="slidenum">
              <a:rPr lang="es-MX" altLang="es-MX" sz="1200"/>
              <a:pPr eaLnBrk="1" hangingPunct="1"/>
              <a:t>10</a:t>
            </a:fld>
            <a:endParaRPr lang="es-MX" altLang="es-MX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1 Marcador de imagen de diapositiva">
            <a:extLst>
              <a:ext uri="{FF2B5EF4-FFF2-40B4-BE49-F238E27FC236}">
                <a16:creationId xmlns:a16="http://schemas.microsoft.com/office/drawing/2014/main" id="{F9ECE0B0-9258-417E-985C-E79250425A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0" name="2 Marcador de notas">
            <a:extLst>
              <a:ext uri="{FF2B5EF4-FFF2-40B4-BE49-F238E27FC236}">
                <a16:creationId xmlns:a16="http://schemas.microsoft.com/office/drawing/2014/main" id="{67D37D75-CA8F-4A69-BF06-D8367BF1FE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altLang="es-MX">
              <a:ea typeface="ＭＳ Ｐゴシック" panose="020B0600070205080204" pitchFamily="34" charset="-128"/>
            </a:endParaRPr>
          </a:p>
        </p:txBody>
      </p:sp>
      <p:sp>
        <p:nvSpPr>
          <p:cNvPr id="32771" name="3 Marcador de número de diapositiva">
            <a:extLst>
              <a:ext uri="{FF2B5EF4-FFF2-40B4-BE49-F238E27FC236}">
                <a16:creationId xmlns:a16="http://schemas.microsoft.com/office/drawing/2014/main" id="{DA9E5925-B80A-4E57-AB92-452B672BA2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612C17F-D2F2-4744-B7F2-C079EF09E18D}" type="slidenum">
              <a:rPr lang="es-MX" altLang="es-MX" sz="1200"/>
              <a:pPr eaLnBrk="1" hangingPunct="1"/>
              <a:t>17</a:t>
            </a:fld>
            <a:endParaRPr lang="es-MX" altLang="es-MX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C6837BB3-209D-47E9-8F56-FB7E8D44E922}"/>
              </a:ext>
            </a:extLst>
          </p:cNvPr>
          <p:cNvSpPr/>
          <p:nvPr/>
        </p:nvSpPr>
        <p:spPr>
          <a:xfrm>
            <a:off x="284163" y="444500"/>
            <a:ext cx="8574087" cy="146843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48E6BFB3-961B-4901-BF34-BC6DE73442F0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906588"/>
            <a:ext cx="8575675" cy="138112"/>
            <a:chOff x="284163" y="1759424"/>
            <a:chExt cx="8576373" cy="137411"/>
          </a:xfrm>
        </p:grpSpPr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55552C5D-D6D1-4699-BB9B-1C1EE3936827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EC0D1DBD-7F55-4094-B33B-64B05DCB05E0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8A259320-DF7E-46EF-9D00-B88E327FAF8C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9" name="TextBox 11">
            <a:extLst>
              <a:ext uri="{FF2B5EF4-FFF2-40B4-BE49-F238E27FC236}">
                <a16:creationId xmlns:a16="http://schemas.microsoft.com/office/drawing/2014/main" id="{6E0F059C-7680-41D3-9429-36ED3509C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44500"/>
            <a:ext cx="587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3600">
                <a:solidFill>
                  <a:schemeClr val="bg1"/>
                </a:solidFill>
                <a:sym typeface="Wingdings" panose="05000000000000000000" pitchFamily="2" charset="2"/>
              </a:rPr>
              <a:t></a:t>
            </a:r>
            <a:endParaRPr lang="es-ES" altLang="es-MX" sz="3600">
              <a:solidFill>
                <a:schemeClr val="bg1"/>
              </a:solidFill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DD03794F-5DC5-47C4-A949-B69CDF61017C}"/>
              </a:ext>
            </a:extLst>
          </p:cNvPr>
          <p:cNvSpPr/>
          <p:nvPr/>
        </p:nvSpPr>
        <p:spPr>
          <a:xfrm>
            <a:off x="284163" y="6227763"/>
            <a:ext cx="8574087" cy="173037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rtlCol="0" anchor="b"/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B5951FC9-CE93-4DBF-BB7D-31731A04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52F0D3-8202-411C-A6E3-77EB3D398F5F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2CBD6FB-AB17-4267-AE8E-96D37EAC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2FBDD9D-2504-4732-896C-EDF68D65D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535E3-5C02-4384-95CF-A4591B7D769E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820024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>
            <a:extLst>
              <a:ext uri="{FF2B5EF4-FFF2-40B4-BE49-F238E27FC236}">
                <a16:creationId xmlns:a16="http://schemas.microsoft.com/office/drawing/2014/main" id="{CA0A5376-D538-4001-AACF-08F34F1B1334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52438"/>
            <a:ext cx="8575675" cy="138112"/>
            <a:chOff x="284163" y="1577847"/>
            <a:chExt cx="8576373" cy="137411"/>
          </a:xfrm>
        </p:grpSpPr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0979DD05-A1CD-472A-AC41-27B2F3BCB105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10B7EB3C-92B5-48CD-B7A1-370DD4F6B0AB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742A17C1-5762-4E7A-9E62-E0384FE428D1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FFDD492A-C951-4EF8-9F42-28B6B6FA3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C592C2-7396-41D1-9796-80DD89E448E5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3EE26F73-26BB-4D92-9BF1-BC6A76DBC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014C6273-EDFA-4391-99F9-57CB6E13C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5D531-76EE-43CB-AB11-D24B626A1C05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855879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C2E4C75-C5AE-4C22-AB97-6AE91009335C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6" name="Group 8">
            <a:extLst>
              <a:ext uri="{FF2B5EF4-FFF2-40B4-BE49-F238E27FC236}">
                <a16:creationId xmlns:a16="http://schemas.microsoft.com/office/drawing/2014/main" id="{9D38E301-C2A3-4459-A679-65AEA1477195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B0D1FA53-8569-44F1-B481-B1A3D6FD6D32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F41AE1EC-5EB7-42C4-B475-A5495F4691E1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3D29250F-C9FB-45B2-B772-6B497915AC1E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rtlCol="0"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87F0BDEE-1419-429B-BDC8-484AA6CAC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C6342-7972-415E-BC99-1042C872302C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8CEDF8E0-C6C3-4EF5-BB4F-DBC42881A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C22929E-966F-47B2-A0C7-4B9A5DD67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B790E-604E-49FE-9F57-545D00A1DC60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2944557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>
            <a:extLst>
              <a:ext uri="{FF2B5EF4-FFF2-40B4-BE49-F238E27FC236}">
                <a16:creationId xmlns:a16="http://schemas.microsoft.com/office/drawing/2014/main" id="{CFCB3D3A-0E63-4EE1-833F-259413BE7935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279900"/>
            <a:ext cx="8575675" cy="138113"/>
            <a:chOff x="284163" y="1759424"/>
            <a:chExt cx="8576373" cy="137411"/>
          </a:xfrm>
        </p:grpSpPr>
        <p:sp>
          <p:nvSpPr>
            <p:cNvPr id="6" name="Rectangle 9">
              <a:extLst>
                <a:ext uri="{FF2B5EF4-FFF2-40B4-BE49-F238E27FC236}">
                  <a16:creationId xmlns:a16="http://schemas.microsoft.com/office/drawing/2014/main" id="{C54C47D2-4455-4E95-9ABA-18C3E3FBD24E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05517CC7-15FD-4712-8389-36C3488F3BA0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11">
              <a:extLst>
                <a:ext uri="{FF2B5EF4-FFF2-40B4-BE49-F238E27FC236}">
                  <a16:creationId xmlns:a16="http://schemas.microsoft.com/office/drawing/2014/main" id="{CBA5B61D-643E-4EEB-AD5E-AFC0FDCA6C8F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/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D363C3EC-4458-4956-8296-76B258865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40B4B3-125F-43BC-9807-BAD422C8065E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FF8C2B78-E86C-4F40-B3C1-370588BD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00713643-1C70-4DB7-8D1E-974E17B8A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E6139-D54C-4572-8779-87910B30C861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2842072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tos, imagen y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>
            <a:extLst>
              <a:ext uri="{FF2B5EF4-FFF2-40B4-BE49-F238E27FC236}">
                <a16:creationId xmlns:a16="http://schemas.microsoft.com/office/drawing/2014/main" id="{08B6F43D-F2D3-4C01-8C23-C5980ED4E017}"/>
              </a:ext>
            </a:extLst>
          </p:cNvPr>
          <p:cNvSpPr/>
          <p:nvPr/>
        </p:nvSpPr>
        <p:spPr>
          <a:xfrm>
            <a:off x="284163" y="4267200"/>
            <a:ext cx="2743200" cy="2120900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7" name="Group 14">
            <a:extLst>
              <a:ext uri="{FF2B5EF4-FFF2-40B4-BE49-F238E27FC236}">
                <a16:creationId xmlns:a16="http://schemas.microsoft.com/office/drawing/2014/main" id="{40091F6A-328D-4D0F-82FD-1661B8C299A7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61963"/>
            <a:ext cx="8575675" cy="136525"/>
            <a:chOff x="284163" y="1759424"/>
            <a:chExt cx="8576373" cy="137411"/>
          </a:xfrm>
        </p:grpSpPr>
        <p:sp>
          <p:nvSpPr>
            <p:cNvPr id="8" name="Rectangle 15">
              <a:extLst>
                <a:ext uri="{FF2B5EF4-FFF2-40B4-BE49-F238E27FC236}">
                  <a16:creationId xmlns:a16="http://schemas.microsoft.com/office/drawing/2014/main" id="{D11D86AE-5421-4C5B-BCC4-3FA54E951A93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9" name="Rectangle 16">
              <a:extLst>
                <a:ext uri="{FF2B5EF4-FFF2-40B4-BE49-F238E27FC236}">
                  <a16:creationId xmlns:a16="http://schemas.microsoft.com/office/drawing/2014/main" id="{7C60E409-09D7-43BC-925F-11FF61240BB2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10" name="Rectangle 17">
              <a:extLst>
                <a:ext uri="{FF2B5EF4-FFF2-40B4-BE49-F238E27FC236}">
                  <a16:creationId xmlns:a16="http://schemas.microsoft.com/office/drawing/2014/main" id="{2E2C3C8A-3AAD-44FD-93EB-4A6E1F1DC2B7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C0114DED-9229-408F-A08B-126431F3D48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D183B7EE-DF13-4EE1-A103-1CD9B3E0617C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90EE87A9-A7A1-42DE-9A26-0796B8BB8FE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A77622BB-D526-4ADB-92B2-75E94B713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1CEBA07-4C5C-46EB-9456-5FEB900EF953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4247152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2793BFC-6443-4D9C-92A4-B7D038CB3609}"/>
              </a:ext>
            </a:extLst>
          </p:cNvPr>
          <p:cNvSpPr/>
          <p:nvPr/>
        </p:nvSpPr>
        <p:spPr>
          <a:xfrm>
            <a:off x="3021013" y="4802188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8">
            <a:extLst>
              <a:ext uri="{FF2B5EF4-FFF2-40B4-BE49-F238E27FC236}">
                <a16:creationId xmlns:a16="http://schemas.microsoft.com/office/drawing/2014/main" id="{1EF2CD43-5A49-4F63-8CEF-627801B69945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E97B32B3-EFEF-4030-B3AF-545029D54C81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351E97DB-7E7D-4DA6-8B12-32FB1C0C3CC8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98DA5724-C982-4D17-9BBA-888F057966CC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rtlCol="0"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33EB456D-2600-4354-B3C2-2BD1CDE0460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12322C23-B273-41EC-8EA7-99F43AB54E02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8EDD4ED2-4816-4033-A05B-C3039A2F894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824A2F8E-8C76-4D57-A370-C5C21D57DE7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712C6317-D20F-459B-99F9-AB7519D8C4BD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8508913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960F4768-C258-4D68-A736-13157F1F686B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73393E3C-CC50-426D-9A73-AA71A2D4CB7F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B73643A8-4AD1-4F75-A366-31B9BDA1B70E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FD5943BA-CA88-41C5-ABBE-AF252BBD64A7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5606DAAD-40B3-4A62-8636-DB37079A1D2F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FD35D043-7F35-43DA-B710-C2C3F62A2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68A6AB-D647-46A6-BBD2-081F48A8A3F2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46EF6BD-7BE6-4966-B802-E431F4848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F6E4F8E-9804-40DF-A3D6-DCC5BE4AD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A213B-BB74-4E7B-A2A0-4890C0A4B06A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785379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F6EFFFC9-951F-4E5A-8732-A1B3440AEACD}"/>
              </a:ext>
            </a:extLst>
          </p:cNvPr>
          <p:cNvSpPr/>
          <p:nvPr/>
        </p:nvSpPr>
        <p:spPr>
          <a:xfrm rot="5400000">
            <a:off x="5314156" y="2856707"/>
            <a:ext cx="5934075" cy="113506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6A804001-B86B-4620-B03C-3D928003EC1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4658519" y="3355181"/>
            <a:ext cx="5934075" cy="138113"/>
            <a:chOff x="284163" y="1577847"/>
            <a:chExt cx="8576373" cy="137411"/>
          </a:xfrm>
        </p:grpSpPr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6174C3F0-4DA7-452A-BC70-424D988F02CB}"/>
                </a:ext>
              </a:extLst>
            </p:cNvPr>
            <p:cNvSpPr/>
            <p:nvPr/>
          </p:nvSpPr>
          <p:spPr>
            <a:xfrm>
              <a:off x="284162" y="1577847"/>
              <a:ext cx="159918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0379A0D1-11A7-4BB1-A330-98EF0657ED10}"/>
                </a:ext>
              </a:extLst>
            </p:cNvPr>
            <p:cNvSpPr/>
            <p:nvPr/>
          </p:nvSpPr>
          <p:spPr>
            <a:xfrm>
              <a:off x="1885637" y="1577847"/>
              <a:ext cx="2741779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BC8182D4-FF37-4598-8CF4-BA2FB2F1444A}"/>
                </a:ext>
              </a:extLst>
            </p:cNvPr>
            <p:cNvSpPr/>
            <p:nvPr/>
          </p:nvSpPr>
          <p:spPr>
            <a:xfrm>
              <a:off x="4627415" y="1577847"/>
              <a:ext cx="4233121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3D5E909-A683-4D08-8956-C2BCEFE1A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65916F-F8EC-45A3-87B4-F377D096E1D2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80EE3B0-C10D-48C1-A3D4-B16428EC2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D6F4F9A-8609-40FC-99C4-88CA39F00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D777D-109C-426B-866F-EECC4237DAE3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2489397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E2E8C780-EFD6-48AC-A8A6-6BFD3227E6F9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DDDC4B31-CEBD-4FF8-88B8-8706AFDEA134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F5C4189A-2C6D-4661-A93C-AA40A21E62A8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332686EB-B9AF-415B-8EC4-F78417F4EA1A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BD35AD80-00C8-4EFB-B841-18093A787F01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EDF67F4-EB3F-4887-A062-F5F8A2E9E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DCFEF8-8AB3-4B17-A6F5-74FC9C07D0E8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5F1D341-DFDC-48B1-8175-1C44335B7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BC72EC7-A737-4134-8F03-A70022690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60FA7-28CF-413E-A104-0EE6B6947D4F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17270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>
            <a:extLst>
              <a:ext uri="{FF2B5EF4-FFF2-40B4-BE49-F238E27FC236}">
                <a16:creationId xmlns:a16="http://schemas.microsoft.com/office/drawing/2014/main" id="{B773C200-9E72-4433-8FD0-23104CE29CC5}"/>
              </a:ext>
            </a:extLst>
          </p:cNvPr>
          <p:cNvSpPr/>
          <p:nvPr/>
        </p:nvSpPr>
        <p:spPr>
          <a:xfrm>
            <a:off x="284163" y="444500"/>
            <a:ext cx="8574087" cy="146843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6" name="Group 16">
            <a:extLst>
              <a:ext uri="{FF2B5EF4-FFF2-40B4-BE49-F238E27FC236}">
                <a16:creationId xmlns:a16="http://schemas.microsoft.com/office/drawing/2014/main" id="{6D384557-3C4F-4906-A298-8A27FA75AE09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906588"/>
            <a:ext cx="8575675" cy="138112"/>
            <a:chOff x="284163" y="1759424"/>
            <a:chExt cx="8576373" cy="137411"/>
          </a:xfrm>
        </p:grpSpPr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D43B0D8D-63BE-4897-A523-99767D80BB16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BD9B0B4B-F86C-49D7-81D2-C7C97D9E2B5A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10" name="Rectangle 12">
              <a:extLst>
                <a:ext uri="{FF2B5EF4-FFF2-40B4-BE49-F238E27FC236}">
                  <a16:creationId xmlns:a16="http://schemas.microsoft.com/office/drawing/2014/main" id="{81E1BC60-2EF0-462D-BFF7-506BF9804E0C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11" name="TextBox 18">
            <a:extLst>
              <a:ext uri="{FF2B5EF4-FFF2-40B4-BE49-F238E27FC236}">
                <a16:creationId xmlns:a16="http://schemas.microsoft.com/office/drawing/2014/main" id="{3C14ED60-9F92-4508-9154-6E4F39EC3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44500"/>
            <a:ext cx="587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3600">
                <a:solidFill>
                  <a:schemeClr val="bg1"/>
                </a:solidFill>
                <a:sym typeface="Wingdings" panose="05000000000000000000" pitchFamily="2" charset="2"/>
              </a:rPr>
              <a:t></a:t>
            </a:r>
            <a:endParaRPr lang="es-ES" altLang="es-MX" sz="3600">
              <a:solidFill>
                <a:schemeClr val="bg1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anchor="b"/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7103F4FA-6D9E-4344-BF16-B581795385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6C8804B8-163F-4BD6-8F26-EBA23C715A3E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9A863F90-E8E1-478D-B2FA-EB94F112B3C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CDA3BC9-C150-4213-A2F4-6E15CEFBA48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CFEBFD3-E345-4D7F-AF5C-331CF68BA9BA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950824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4C17DDF7-F747-4EE5-AE14-F4A669FB9DFB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4C57EF84-8D91-47D2-98C7-9851F5AFCFE8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6" name="Rectangle 9">
              <a:extLst>
                <a:ext uri="{FF2B5EF4-FFF2-40B4-BE49-F238E27FC236}">
                  <a16:creationId xmlns:a16="http://schemas.microsoft.com/office/drawing/2014/main" id="{410D0D87-EE25-4D83-BCB8-7ED660D7D5C9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FAECBD36-8B19-4CC0-9483-E2A592893A9C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11">
              <a:extLst>
                <a:ext uri="{FF2B5EF4-FFF2-40B4-BE49-F238E27FC236}">
                  <a16:creationId xmlns:a16="http://schemas.microsoft.com/office/drawing/2014/main" id="{75B47042-C4D3-41D8-8E0A-6BE0B79EAC7A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9" name="TextBox 12">
            <a:extLst>
              <a:ext uri="{FF2B5EF4-FFF2-40B4-BE49-F238E27FC236}">
                <a16:creationId xmlns:a16="http://schemas.microsoft.com/office/drawing/2014/main" id="{FD6B48C2-EEF4-4D12-B35C-288BB634F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802188"/>
            <a:ext cx="587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3600">
                <a:solidFill>
                  <a:schemeClr val="bg1"/>
                </a:solidFill>
                <a:sym typeface="Wingdings" panose="05000000000000000000" pitchFamily="2" charset="2"/>
              </a:rPr>
              <a:t></a:t>
            </a:r>
            <a:endParaRPr lang="es-ES" altLang="es-MX"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rtlCol="0"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B2DBC53-E906-416B-862D-F0882605C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0DA421-03BE-4A14-AAD3-3E6A046FC592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10465BB-2AFD-4B55-832D-E3B4C5943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2FF84FF-2814-42C2-B8DC-3E1CC6308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D69A1-C382-41D6-BDD8-559471B07697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51544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ción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1BE09714-8554-4F71-8049-5627013BA76F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BD36CCCD-E5A8-4FF1-A072-342661D3BDA3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AC025CD2-213D-4C7B-9949-07A4D8B35CD3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058B2BD3-A728-4054-A968-0B30576DB1E8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8E824C84-61A7-41B9-A6F3-70CA45BB2B2B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10" name="TextBox 11">
            <a:extLst>
              <a:ext uri="{FF2B5EF4-FFF2-40B4-BE49-F238E27FC236}">
                <a16:creationId xmlns:a16="http://schemas.microsoft.com/office/drawing/2014/main" id="{76776C0A-F127-4088-BB13-C22CF5AF7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802188"/>
            <a:ext cx="587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3600">
                <a:solidFill>
                  <a:schemeClr val="bg1"/>
                </a:solidFill>
                <a:sym typeface="Wingdings" panose="05000000000000000000" pitchFamily="2" charset="2"/>
              </a:rPr>
              <a:t></a:t>
            </a:r>
            <a:endParaRPr lang="es-ES" altLang="es-MX" sz="3600">
              <a:solidFill>
                <a:schemeClr val="bg1"/>
              </a:solidFill>
            </a:endParaRP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/>
          <a:lstStyle>
            <a:lvl1pPr algn="l">
              <a:defRPr sz="4200" b="0" i="0" cap="none" baseline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E120DDF1-6AA0-4763-BF29-9E24A1388B9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28CB8F05-344A-4D03-9A71-98CA35E555CE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B766813-FD3A-4041-9F76-0C7285B6E11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4C03C8C-5498-4CF4-A959-A76403C36D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0B80822-B920-4C3D-BCBF-27AC37AA7235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028202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E2510F7-FF90-4FBB-9956-698961D04B49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grpSp>
        <p:nvGrpSpPr>
          <p:cNvPr id="6" name="Group 8">
            <a:extLst>
              <a:ext uri="{FF2B5EF4-FFF2-40B4-BE49-F238E27FC236}">
                <a16:creationId xmlns:a16="http://schemas.microsoft.com/office/drawing/2014/main" id="{BD580E53-EE99-43E4-9806-08EB67F4CF35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784693CC-949B-4258-8A2B-3D1EC31EF6BF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71EDDB7E-F09E-4ADE-8E86-40D4C65E7B6E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72BBA3B5-2799-481D-A7A5-4CE9655EBCD3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D36EDE54-1352-4B21-97EC-17E78812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884FE6-B779-45BE-B7A8-FCF24B694557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CF7EC91A-92E2-4883-B829-CE1E3C0FF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FF34FCA-40CF-4A95-BE4D-16478B302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31413-D660-4B28-9ED6-C8B65B968B38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212545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A94828D4-02B7-4611-BC48-FFFD2BBD4356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grpSp>
        <p:nvGrpSpPr>
          <p:cNvPr id="8" name="Group 10">
            <a:extLst>
              <a:ext uri="{FF2B5EF4-FFF2-40B4-BE49-F238E27FC236}">
                <a16:creationId xmlns:a16="http://schemas.microsoft.com/office/drawing/2014/main" id="{0C127639-DB8B-4492-BCEF-535E3EAC68C1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7FE289A5-2974-479F-8ED6-5475B7AE2AB3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10" name="Rectangle 12">
              <a:extLst>
                <a:ext uri="{FF2B5EF4-FFF2-40B4-BE49-F238E27FC236}">
                  <a16:creationId xmlns:a16="http://schemas.microsoft.com/office/drawing/2014/main" id="{C6D589CF-2C37-487A-B03D-6BCB50B1411D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11" name="Rectangle 13">
              <a:extLst>
                <a:ext uri="{FF2B5EF4-FFF2-40B4-BE49-F238E27FC236}">
                  <a16:creationId xmlns:a16="http://schemas.microsoft.com/office/drawing/2014/main" id="{7863A023-C064-4BFB-BBC2-72BDFCCB5C46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7B24A179-1DB3-4653-8BFA-76D671B58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117C22-49F4-4972-9C10-61E7B8F2616D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5C440763-9FFC-4F3C-BF0F-99832843C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C4CD617C-9376-47E5-B3F4-0304583EF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00D4A0-98B4-4368-B687-EF4320E0E272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602075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ED8D7C1A-BFD2-4DA5-BE3E-DCEBCF4CA50C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grpSp>
        <p:nvGrpSpPr>
          <p:cNvPr id="4" name="Group 6">
            <a:extLst>
              <a:ext uri="{FF2B5EF4-FFF2-40B4-BE49-F238E27FC236}">
                <a16:creationId xmlns:a16="http://schemas.microsoft.com/office/drawing/2014/main" id="{3E0D7469-17C5-4FD8-9934-85382D84AD4D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FB654526-39C4-45D0-9700-7E26D31C2B91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8A8B3641-DAA8-4B62-9787-F5F31FD612DE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AA4E5BB0-967B-4D13-9DBF-2D491E0A7EA5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13DD84E2-9CF6-4485-A126-3E3ED6200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A315E1-C386-4353-A529-98768EB10B6F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02A1E7AF-E242-4DDD-8722-044F387DE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A790828B-083A-4623-89C8-87164B3C1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BED10-3E73-4856-A8C3-7ED4B065F373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9674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684FD88C-B2B7-4939-AE31-D49032D11F7D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52438"/>
            <a:ext cx="8575675" cy="138112"/>
            <a:chOff x="284163" y="1577847"/>
            <a:chExt cx="8576373" cy="137411"/>
          </a:xfrm>
        </p:grpSpPr>
        <p:sp>
          <p:nvSpPr>
            <p:cNvPr id="3" name="Rectangle 5">
              <a:extLst>
                <a:ext uri="{FF2B5EF4-FFF2-40B4-BE49-F238E27FC236}">
                  <a16:creationId xmlns:a16="http://schemas.microsoft.com/office/drawing/2014/main" id="{AD2C0C5F-28E7-4B0A-BAF5-39B012C1AB7A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E2C8400A-A326-4062-806C-67418DD7CBF8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F222B7BC-A464-4FC4-A813-20E71587B662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52E792F7-BE85-488A-BECC-B0014AAB7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3E4E9E-BA54-4FB9-80FD-B0B63FA58B56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F9099E43-8B69-4FC5-87D2-40769FB9E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0D6F7093-8382-4F3E-8FAD-74D69E554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29218-4C8E-4214-B248-E24183818A66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9855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  <a:alpha val="82000"/>
              </a:schemeClr>
            </a:gs>
            <a:gs pos="100000">
              <a:schemeClr val="accent5">
                <a:lumMod val="40000"/>
                <a:lumOff val="60000"/>
                <a:alpha val="37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Placeholder 2">
            <a:extLst>
              <a:ext uri="{FF2B5EF4-FFF2-40B4-BE49-F238E27FC236}">
                <a16:creationId xmlns:a16="http://schemas.microsoft.com/office/drawing/2014/main" id="{8F51CE8A-B569-41E5-804B-88A10C6E0A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781175" y="2133600"/>
            <a:ext cx="7077075" cy="399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MX"/>
              <a:t>Haga clic para modificar el estilo de texto del patrón</a:t>
            </a:r>
          </a:p>
          <a:p>
            <a:pPr lvl="1"/>
            <a:r>
              <a:rPr lang="es-ES_tradnl" altLang="es-MX"/>
              <a:t>Segundo nivel</a:t>
            </a:r>
          </a:p>
          <a:p>
            <a:pPr lvl="2"/>
            <a:r>
              <a:rPr lang="es-ES_tradnl" altLang="es-MX"/>
              <a:t>Tercer nivel</a:t>
            </a:r>
          </a:p>
          <a:p>
            <a:pPr lvl="3"/>
            <a:r>
              <a:rPr lang="es-ES_tradnl" altLang="es-MX"/>
              <a:t>Cuarto nivel</a:t>
            </a:r>
          </a:p>
          <a:p>
            <a:pPr lvl="4"/>
            <a:r>
              <a:rPr lang="es-ES_tradnl" altLang="es-MX"/>
              <a:t>Quinto nivel</a:t>
            </a:r>
            <a:endParaRPr lang="es-ES" alt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D8A34-435B-4AC2-B14F-4549992CE5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37313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A6A6A6"/>
                </a:solidFill>
              </a:defRPr>
            </a:lvl1pPr>
          </a:lstStyle>
          <a:p>
            <a:fld id="{5A6F2CB9-7AF2-48B1-9276-3F1C3308044B}" type="datetimeFigureOut">
              <a:rPr lang="en-US" altLang="es-MX"/>
              <a:pPr/>
              <a:t>10/23/2020</a:t>
            </a:fld>
            <a:endParaRPr lang="en-US" alt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24078-E8BF-4DFD-AC0F-F1FCE59B7C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0025" y="6437313"/>
            <a:ext cx="612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AE554-E25D-4A9C-8EA7-4F4F3C5D18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166688"/>
            <a:ext cx="631825" cy="3603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262626"/>
                </a:solidFill>
              </a:defRPr>
            </a:lvl1pPr>
          </a:lstStyle>
          <a:p>
            <a:fld id="{A5E12C58-0775-4839-9A27-2B4397AB7930}" type="slidenum">
              <a:rPr lang="en-US" altLang="es-MX"/>
              <a:pPr/>
              <a:t>‹Nº›</a:t>
            </a:fld>
            <a:endParaRPr lang="en-US" altLang="es-MX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F78F7E-D280-4C06-A689-FF85C3322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63" y="630238"/>
            <a:ext cx="8574087" cy="9683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_tradnl" altLang="es-MX"/>
              <a:t>Clic para editar título</a:t>
            </a:r>
            <a:endParaRPr lang="es-E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  <p:sldLayoutId id="2147483920" r:id="rId12"/>
    <p:sldLayoutId id="2147483921" r:id="rId13"/>
    <p:sldLayoutId id="2147483922" r:id="rId14"/>
    <p:sldLayoutId id="2147483923" r:id="rId15"/>
    <p:sldLayoutId id="2147483924" r:id="rId16"/>
  </p:sldLayoutIdLst>
  <p:txStyles>
    <p:titleStyle>
      <a:lvl1pPr algn="r" rtl="0" fontAlgn="base">
        <a:spcBef>
          <a:spcPct val="0"/>
        </a:spcBef>
        <a:spcAft>
          <a:spcPct val="0"/>
        </a:spcAft>
        <a:defRPr sz="4200" kern="1200">
          <a:solidFill>
            <a:schemeClr val="bg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  <a:ea typeface="ＭＳ Ｐゴシック" panose="020B0600070205080204" pitchFamily="34" charset="-128"/>
        </a:defRPr>
      </a:lvl2pPr>
      <a:lvl3pPr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  <a:ea typeface="ＭＳ Ｐゴシック" panose="020B0600070205080204" pitchFamily="34" charset="-128"/>
        </a:defRPr>
      </a:lvl3pPr>
      <a:lvl4pPr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  <a:ea typeface="ＭＳ Ｐゴシック" panose="020B0600070205080204" pitchFamily="34" charset="-128"/>
        </a:defRPr>
      </a:lvl4pPr>
      <a:lvl5pPr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  <a:ea typeface="ＭＳ Ｐゴシック" panose="020B0600070205080204" pitchFamily="34" charset="-128"/>
        </a:defRPr>
      </a:lvl5pPr>
      <a:lvl6pPr marL="4572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  <a:ea typeface="ＭＳ Ｐゴシック" panose="020B0600070205080204" pitchFamily="34" charset="-128"/>
        </a:defRPr>
      </a:lvl6pPr>
      <a:lvl7pPr marL="9144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  <a:ea typeface="ＭＳ Ｐゴシック" panose="020B0600070205080204" pitchFamily="34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  <a:ea typeface="ＭＳ Ｐゴシック" panose="020B0600070205080204" pitchFamily="34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  <a:ea typeface="ＭＳ Ｐゴシック" panose="020B0600070205080204" pitchFamily="34" charset="-128"/>
        </a:defRPr>
      </a:lvl9pPr>
    </p:titleStyle>
    <p:bodyStyle>
      <a:lvl1pPr marL="454025" indent="-454025" algn="l" rtl="0" fontAlgn="base">
        <a:spcBef>
          <a:spcPts val="2000"/>
        </a:spcBef>
        <a:spcAft>
          <a:spcPct val="0"/>
        </a:spcAft>
        <a:buClr>
          <a:srgbClr val="A6A6A6"/>
        </a:buClr>
        <a:buSzPct val="90000"/>
        <a:buFont typeface="Wingdings" panose="05000000000000000000" pitchFamily="2" charset="2"/>
        <a:buChar char=""/>
        <a:defRPr sz="2400" kern="1200">
          <a:solidFill>
            <a:srgbClr val="262626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914400" indent="-457200" algn="l" rtl="0" fontAlgn="base">
        <a:spcBef>
          <a:spcPts val="600"/>
        </a:spcBef>
        <a:spcAft>
          <a:spcPct val="0"/>
        </a:spcAft>
        <a:buClr>
          <a:srgbClr val="404040"/>
        </a:buClr>
        <a:buSzPct val="90000"/>
        <a:buFont typeface="Wingdings" panose="05000000000000000000" pitchFamily="2" charset="2"/>
        <a:buChar char=""/>
        <a:defRPr sz="2200" kern="1200">
          <a:solidFill>
            <a:srgbClr val="262626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260475" indent="-346075" algn="l" rtl="0" fontAlgn="base">
        <a:spcBef>
          <a:spcPts val="600"/>
        </a:spcBef>
        <a:spcAft>
          <a:spcPct val="0"/>
        </a:spcAft>
        <a:buClr>
          <a:srgbClr val="A6A6A6"/>
        </a:buClr>
        <a:buSzPct val="90000"/>
        <a:buFont typeface="Wingdings" panose="05000000000000000000" pitchFamily="2" charset="2"/>
        <a:buChar char=""/>
        <a:defRPr sz="2000" kern="1200">
          <a:solidFill>
            <a:srgbClr val="262626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339725" algn="l" rtl="0" fontAlgn="base">
        <a:spcBef>
          <a:spcPts val="600"/>
        </a:spcBef>
        <a:spcAft>
          <a:spcPct val="0"/>
        </a:spcAft>
        <a:buClr>
          <a:srgbClr val="404040"/>
        </a:buClr>
        <a:buSzPct val="90000"/>
        <a:buFont typeface="Wingdings" panose="05000000000000000000" pitchFamily="2" charset="2"/>
        <a:buChar char=""/>
        <a:defRPr kern="1200">
          <a:solidFill>
            <a:srgbClr val="262626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939925" indent="-331788" algn="l" rtl="0" fontAlgn="base">
        <a:spcBef>
          <a:spcPts val="600"/>
        </a:spcBef>
        <a:spcAft>
          <a:spcPct val="0"/>
        </a:spcAft>
        <a:buClr>
          <a:srgbClr val="A6A6A6"/>
        </a:buClr>
        <a:buSzPct val="90000"/>
        <a:buFont typeface="Wingdings" panose="05000000000000000000" pitchFamily="2" charset="2"/>
        <a:buChar char=""/>
        <a:defRPr kern="1200">
          <a:solidFill>
            <a:srgbClr val="262626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google.es/imgres?imgurl=http://bototoroto.files.wordpress.com/2007/08/google.jpg&amp;imgrefurl=http://bototoroto.wordpress.com/2007/08/22/e-learning-educacion-a-un-click/&amp;h=338&amp;w=331&amp;sz=115&amp;hl=es&amp;start=1&amp;um=1&amp;tbnid=F2gJ2tV1vi906M:&amp;tbnh=119&amp;tbnw=117&amp;prev=/images?q=busqueda+informacion&amp;um=1&amp;hl=es&amp;rlz=1T4GZEZ_esMX284" TargetMode="Externa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.usm.edu/legacy/plag/pretest.php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>
            <a:extLst>
              <a:ext uri="{FF2B5EF4-FFF2-40B4-BE49-F238E27FC236}">
                <a16:creationId xmlns:a16="http://schemas.microsoft.com/office/drawing/2014/main" id="{D3BF0438-70D2-440E-86B1-5E7549CD0A6E}"/>
              </a:ext>
            </a:extLst>
          </p:cNvPr>
          <p:cNvSpPr/>
          <p:nvPr/>
        </p:nvSpPr>
        <p:spPr>
          <a:xfrm>
            <a:off x="323528" y="675853"/>
            <a:ext cx="4497744" cy="1384995"/>
          </a:xfrm>
          <a:prstGeom prst="rect">
            <a:avLst/>
          </a:prstGeom>
          <a:noFill/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charset="0"/>
                <a:ea typeface="+mn-ea"/>
              </a:rPr>
              <a:t>Recursos informativos para estudiantes en formación</a:t>
            </a:r>
          </a:p>
        </p:txBody>
      </p:sp>
      <p:sp>
        <p:nvSpPr>
          <p:cNvPr id="6" name="5 Rectángulo">
            <a:extLst>
              <a:ext uri="{FF2B5EF4-FFF2-40B4-BE49-F238E27FC236}">
                <a16:creationId xmlns:a16="http://schemas.microsoft.com/office/drawing/2014/main" id="{D19AB79A-1E01-4360-9969-BE372DFB4B6F}"/>
              </a:ext>
            </a:extLst>
          </p:cNvPr>
          <p:cNvSpPr/>
          <p:nvPr/>
        </p:nvSpPr>
        <p:spPr>
          <a:xfrm>
            <a:off x="127993" y="5614331"/>
            <a:ext cx="4235901" cy="1077218"/>
          </a:xfrm>
          <a:prstGeom prst="rect">
            <a:avLst/>
          </a:prstGeom>
          <a:noFill/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 wrap="square" anchor="t">
            <a:spAutoFit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>
              <a:defRPr/>
            </a:pPr>
            <a:r>
              <a:rPr lang="es-ES" sz="1600" dirty="0">
                <a:ln w="11430"/>
                <a:solidFill>
                  <a:srgbClr val="0066CC"/>
                </a:solidFill>
                <a:latin typeface="Arial Hebrew"/>
                <a:ea typeface="+mn-ea"/>
                <a:cs typeface="Arial Hebrew"/>
              </a:rPr>
              <a:t>Elaborado  por la Dirección General de Desarrollo Académico, UADY (2008)</a:t>
            </a:r>
            <a:endParaRPr lang="es-ES" sz="1600" dirty="0">
              <a:solidFill>
                <a:srgbClr val="0066CC"/>
              </a:solidFill>
              <a:latin typeface="Arial Hebrew"/>
              <a:ea typeface="+mn-ea"/>
              <a:cs typeface="Arial Hebrew"/>
            </a:endParaRPr>
          </a:p>
          <a:p>
            <a:pPr algn="r">
              <a:defRPr/>
            </a:pPr>
            <a:r>
              <a:rPr lang="es-ES" sz="1600" dirty="0">
                <a:ln w="11430"/>
                <a:solidFill>
                  <a:srgbClr val="0066CC"/>
                </a:solidFill>
                <a:latin typeface="Arial Hebrew"/>
                <a:ea typeface="+mn-ea"/>
                <a:cs typeface="Arial Hebrew"/>
              </a:rPr>
              <a:t>Modificado por Alcocer, E.; Beltrán D. (2018).</a:t>
            </a:r>
            <a:r>
              <a:rPr lang="es-ES" sz="1600" b="1" dirty="0">
                <a:ln w="11430"/>
                <a:solidFill>
                  <a:srgbClr val="0066CC"/>
                </a:solidFill>
                <a:latin typeface="Arial Hebrew"/>
                <a:ea typeface="+mn-ea"/>
                <a:cs typeface="Arial Hebrew"/>
              </a:rPr>
              <a:t> </a:t>
            </a:r>
            <a:endParaRPr lang="es-ES" sz="1400" b="1" dirty="0">
              <a:ln w="11430"/>
              <a:solidFill>
                <a:srgbClr val="0066CC"/>
              </a:solidFill>
              <a:latin typeface="Arial Hebrew"/>
              <a:ea typeface="+mn-ea"/>
              <a:cs typeface="Arial Hebrew"/>
            </a:endParaRPr>
          </a:p>
        </p:txBody>
      </p:sp>
      <p:pic>
        <p:nvPicPr>
          <p:cNvPr id="2051" name="Picture 7" descr="http://t3.gstatic.com/images?q=tbn:ANd9GcTd8nmy36h8xCacvcAva5aGgLyOlaaaMOFCt5ikVTStzutQzKo">
            <a:extLst>
              <a:ext uri="{FF2B5EF4-FFF2-40B4-BE49-F238E27FC236}">
                <a16:creationId xmlns:a16="http://schemas.microsoft.com/office/drawing/2014/main" id="{583DAA34-A00F-4F26-B636-3A9DEC6E3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765609"/>
            <a:ext cx="4492718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http://t1.gstatic.com/images?q=tbn:ANd9GcS-_NRsfjpKWCuacRVjFZD5xB4tW-ROCqBrJbqUxRusM08zYbAfvLeezr1svQ">
            <a:extLst>
              <a:ext uri="{FF2B5EF4-FFF2-40B4-BE49-F238E27FC236}">
                <a16:creationId xmlns:a16="http://schemas.microsoft.com/office/drawing/2014/main" id="{0FF46C99-7C79-49B3-92D4-BC0AB0C1D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0"/>
            <a:ext cx="3857620" cy="19288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3" name="Imagen 1">
            <a:extLst>
              <a:ext uri="{FF2B5EF4-FFF2-40B4-BE49-F238E27FC236}">
                <a16:creationId xmlns:a16="http://schemas.microsoft.com/office/drawing/2014/main" id="{E3F549D6-53EF-4BC2-AA7B-D24895B8D7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387" y="2601775"/>
            <a:ext cx="4617010" cy="1830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>
            <a:extLst>
              <a:ext uri="{FF2B5EF4-FFF2-40B4-BE49-F238E27FC236}">
                <a16:creationId xmlns:a16="http://schemas.microsoft.com/office/drawing/2014/main" id="{E58ABB30-BC50-42CC-AA55-833229825CB8}"/>
              </a:ext>
            </a:extLst>
          </p:cNvPr>
          <p:cNvSpPr/>
          <p:nvPr/>
        </p:nvSpPr>
        <p:spPr>
          <a:xfrm>
            <a:off x="0" y="332656"/>
            <a:ext cx="9144000" cy="15696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glow" dir="tl">
              <a:rot lat="0" lon="0" rev="5400000"/>
            </a:lightRig>
          </a:scene3d>
          <a:sp3d>
            <a:bevelT/>
          </a:sp3d>
        </p:spPr>
        <p:txBody>
          <a:bodyPr>
            <a:spAutoFit/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200" b="1" dirty="0">
                <a:ln w="11430">
                  <a:noFill/>
                </a:ln>
                <a:solidFill>
                  <a:schemeClr val="bg1"/>
                </a:solidFill>
                <a:latin typeface="Arial" charset="0"/>
                <a:ea typeface="+mn-ea"/>
              </a:rPr>
              <a:t>CRITERIOS PARA EVALUAR LA CALIDAD DE LA INFORMACIÓN QUE SE DIFUNDE EN INTERNET</a:t>
            </a:r>
          </a:p>
        </p:txBody>
      </p:sp>
      <p:pic>
        <p:nvPicPr>
          <p:cNvPr id="67588" name="Picture 4" descr="http://t3.gstatic.com/images?q=tbn:ANd9GcTmQW0ChASGAoPvBCPcuvS-S7iEQk4kfXS8OzJoA8pXpy1y4e1wxZEwfKrG">
            <a:extLst>
              <a:ext uri="{FF2B5EF4-FFF2-40B4-BE49-F238E27FC236}">
                <a16:creationId xmlns:a16="http://schemas.microsoft.com/office/drawing/2014/main" id="{9D78E5D7-1D63-42D4-B567-24FFD2BDB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contrast="-10000"/>
          </a:blip>
          <a:srcRect/>
          <a:stretch>
            <a:fillRect/>
          </a:stretch>
        </p:blipFill>
        <p:spPr bwMode="auto">
          <a:xfrm>
            <a:off x="1625018" y="2521997"/>
            <a:ext cx="5912018" cy="347734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artDeco"/>
          </a:sp3d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>
            <a:extLst>
              <a:ext uri="{FF2B5EF4-FFF2-40B4-BE49-F238E27FC236}">
                <a16:creationId xmlns:a16="http://schemas.microsoft.com/office/drawing/2014/main" id="{E32C18E7-97AB-432C-A5AB-F4AE66022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500188"/>
            <a:ext cx="86439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-ES_tradnl" altLang="es-MX">
                <a:ea typeface="Calibri" panose="020F0502020204030204" pitchFamily="34" charset="0"/>
                <a:cs typeface="Times New Roman" panose="02020603050405020304" pitchFamily="18" charset="0"/>
              </a:rPr>
              <a:t>…que la información que busca </a:t>
            </a:r>
            <a:r>
              <a:rPr lang="es-ES_tradnl" altLang="es-MX" b="1">
                <a:solidFill>
                  <a:srgbClr val="E46C0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 es un proceso lineal</a:t>
            </a:r>
            <a:r>
              <a:rPr lang="es-ES_tradnl" altLang="es-MX">
                <a:ea typeface="Calibri" panose="020F0502020204030204" pitchFamily="34" charset="0"/>
                <a:cs typeface="Times New Roman" panose="02020603050405020304" pitchFamily="18" charset="0"/>
              </a:rPr>
              <a:t>….. implica que tome muchas decisiones </a:t>
            </a:r>
          </a:p>
        </p:txBody>
      </p:sp>
      <p:sp>
        <p:nvSpPr>
          <p:cNvPr id="24578" name="2 Rectángulo">
            <a:extLst>
              <a:ext uri="{FF2B5EF4-FFF2-40B4-BE49-F238E27FC236}">
                <a16:creationId xmlns:a16="http://schemas.microsoft.com/office/drawing/2014/main" id="{8DA06EE0-ADA3-4762-820B-3FD4F6BDB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0" y="735013"/>
            <a:ext cx="5784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_tradnl" altLang="es-MX" b="1">
                <a:solidFill>
                  <a:srgbClr val="0070C0"/>
                </a:solidFill>
              </a:rPr>
              <a:t>EL ESTUDIANTE DEBE CONSIDERAR</a:t>
            </a:r>
            <a:r>
              <a:rPr lang="es-ES_tradnl" altLang="es-MX" sz="1800"/>
              <a:t>:</a:t>
            </a:r>
          </a:p>
        </p:txBody>
      </p:sp>
      <p:sp>
        <p:nvSpPr>
          <p:cNvPr id="3076" name="3 Rectángulo">
            <a:extLst>
              <a:ext uri="{FF2B5EF4-FFF2-40B4-BE49-F238E27FC236}">
                <a16:creationId xmlns:a16="http://schemas.microsoft.com/office/drawing/2014/main" id="{0FA2E487-EF04-450F-8ED3-17EAF5615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271838"/>
            <a:ext cx="3643313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_tradnl" altLang="es-MX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BUSCAR INFORMACIÓN DE </a:t>
            </a:r>
            <a:r>
              <a:rPr lang="es-ES_tradnl" altLang="es-MX" b="1">
                <a:solidFill>
                  <a:srgbClr val="E46C0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MANERA SELECTIVA </a:t>
            </a:r>
            <a:r>
              <a:rPr lang="es-ES_tradnl" altLang="es-MX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EVITANDO SATURARSE DE  INFORMACIÓN IRRELEVANTE</a:t>
            </a:r>
            <a:endParaRPr lang="es-ES_tradnl" altLang="es-MX" sz="200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4580" name="Picture 2" descr="http://tbn0.google.com/images?q=tbn:F2gJ2tV1vi906M:http://bototoroto.files.wordpress.com/2007/08/google.jpg">
            <a:hlinkClick r:id="rId2"/>
            <a:extLst>
              <a:ext uri="{FF2B5EF4-FFF2-40B4-BE49-F238E27FC236}">
                <a16:creationId xmlns:a16="http://schemas.microsoft.com/office/drawing/2014/main" id="{51E7ECAD-ECB8-4B7A-A8B2-9B46872CA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22865">
            <a:off x="890588" y="2376488"/>
            <a:ext cx="3575050" cy="362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CuadroTexto">
            <a:extLst>
              <a:ext uri="{FF2B5EF4-FFF2-40B4-BE49-F238E27FC236}">
                <a16:creationId xmlns:a16="http://schemas.microsoft.com/office/drawing/2014/main" id="{200BF350-1B4D-42E3-8FFF-AD4C32BFE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3000375"/>
            <a:ext cx="2428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_tradnl" sz="3200" b="1" dirty="0">
                <a:solidFill>
                  <a:schemeClr val="accent1">
                    <a:lumMod val="75000"/>
                  </a:schemeClr>
                </a:solidFill>
                <a:latin typeface="Arial" charset="0"/>
                <a:ea typeface="+mn-ea"/>
              </a:rPr>
              <a:t>Contenido </a:t>
            </a:r>
          </a:p>
        </p:txBody>
      </p:sp>
      <p:sp>
        <p:nvSpPr>
          <p:cNvPr id="25602" name="2 CuadroTexto">
            <a:extLst>
              <a:ext uri="{FF2B5EF4-FFF2-40B4-BE49-F238E27FC236}">
                <a16:creationId xmlns:a16="http://schemas.microsoft.com/office/drawing/2014/main" id="{7E0A11AE-77D6-43EF-A996-E83780D29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571500"/>
            <a:ext cx="864393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s-ES_tradnl" altLang="es-MX" sz="3200" b="1" dirty="0">
                <a:solidFill>
                  <a:srgbClr val="0070C0"/>
                </a:solidFill>
              </a:rPr>
              <a:t>¿Qué aspectos valoramos de un recurso  de información encontrado en Internet?</a:t>
            </a:r>
          </a:p>
        </p:txBody>
      </p:sp>
      <p:sp>
        <p:nvSpPr>
          <p:cNvPr id="4100" name="3 CuadroTexto">
            <a:extLst>
              <a:ext uri="{FF2B5EF4-FFF2-40B4-BE49-F238E27FC236}">
                <a16:creationId xmlns:a16="http://schemas.microsoft.com/office/drawing/2014/main" id="{A80072CE-42BD-4E9B-A5EB-EC3D1B1F6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6438" y="3000375"/>
            <a:ext cx="3071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_tradnl" altLang="es-MX" sz="3200" b="1">
                <a:solidFill>
                  <a:srgbClr val="376092"/>
                </a:solidFill>
              </a:rPr>
              <a:t>Organización</a:t>
            </a:r>
          </a:p>
        </p:txBody>
      </p:sp>
      <p:sp>
        <p:nvSpPr>
          <p:cNvPr id="27653" name="4 CuadroTexto">
            <a:extLst>
              <a:ext uri="{FF2B5EF4-FFF2-40B4-BE49-F238E27FC236}">
                <a16:creationId xmlns:a16="http://schemas.microsoft.com/office/drawing/2014/main" id="{941DCBB4-B5E8-4269-8118-FAD886063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4157663"/>
            <a:ext cx="27860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s-ES_tradnl" altLang="es-MX"/>
              <a:t>¿Qué entendemos</a:t>
            </a:r>
          </a:p>
          <a:p>
            <a:pPr algn="ctr" eaLnBrk="1" hangingPunct="1"/>
            <a:r>
              <a:rPr lang="es-ES_tradnl" altLang="es-MX"/>
              <a:t> por buen contenido ?</a:t>
            </a:r>
          </a:p>
        </p:txBody>
      </p:sp>
      <p:sp>
        <p:nvSpPr>
          <p:cNvPr id="27654" name="5 CuadroTexto">
            <a:extLst>
              <a:ext uri="{FF2B5EF4-FFF2-40B4-BE49-F238E27FC236}">
                <a16:creationId xmlns:a16="http://schemas.microsoft.com/office/drawing/2014/main" id="{31AEB1BB-60DA-467D-A77C-03D68DA40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4143375"/>
            <a:ext cx="2786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s-ES_tradnl" altLang="es-MX"/>
              <a:t>¿Qué entendemos</a:t>
            </a:r>
          </a:p>
          <a:p>
            <a:pPr algn="ctr" eaLnBrk="1" hangingPunct="1"/>
            <a:r>
              <a:rPr lang="es-ES_tradnl" altLang="es-MX"/>
              <a:t> por buena organización ?</a:t>
            </a:r>
          </a:p>
        </p:txBody>
      </p:sp>
      <p:pic>
        <p:nvPicPr>
          <p:cNvPr id="25606" name="Picture 2" descr="http://t3.gstatic.com/images?q=tbn:ANd9GcTWl6_fvsvlC-JaRXthZzoNe2eRZ7NMYwR9lQiZzzWf0aY4qeffVhNazATvAA">
            <a:extLst>
              <a:ext uri="{FF2B5EF4-FFF2-40B4-BE49-F238E27FC236}">
                <a16:creationId xmlns:a16="http://schemas.microsoft.com/office/drawing/2014/main" id="{A3A93586-75F0-44D4-94AF-561E19176F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9F8F4"/>
              </a:clrFrom>
              <a:clrTo>
                <a:srgbClr val="F9F8F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2143125"/>
            <a:ext cx="2928937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0" grpId="0"/>
      <p:bldP spid="27653" grpId="0"/>
      <p:bldP spid="276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Diagrama">
            <a:extLst>
              <a:ext uri="{FF2B5EF4-FFF2-40B4-BE49-F238E27FC236}">
                <a16:creationId xmlns:a16="http://schemas.microsoft.com/office/drawing/2014/main" id="{CC686AF1-550C-4D3A-8B6E-C05EDBF06E5C}"/>
              </a:ext>
            </a:extLst>
          </p:cNvPr>
          <p:cNvGraphicFramePr/>
          <p:nvPr/>
        </p:nvGraphicFramePr>
        <p:xfrm>
          <a:off x="428596" y="1023478"/>
          <a:ext cx="8501090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E6EF1F9-0BF9-4262-AA72-973480654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dgm id="{FE6EF1F9-0BF9-4262-AA72-973480654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65B1D55-ED2C-450B-8A80-4E053ACDB0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>
                                            <p:graphicEl>
                                              <a:dgm id="{D65B1D55-ED2C-450B-8A80-4E053ACDB0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093B6FF-DB21-4371-8AFC-10814066E3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>
                                            <p:graphicEl>
                                              <a:dgm id="{A093B6FF-DB21-4371-8AFC-10814066E3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6A7653F-8E54-46B9-B6C4-FD25E23111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>
                                            <p:graphicEl>
                                              <a:dgm id="{36A7653F-8E54-46B9-B6C4-FD25E23111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C532A17-D11B-4866-99CF-1BE379AFD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>
                                            <p:graphicEl>
                                              <a:dgm id="{AC532A17-D11B-4866-99CF-1BE379AFDD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http://t3.gstatic.com/images?q=tbn:ANd9GcQCE7N5yLgiXOtP-YHV-EQgH3RfS46clq63wz7AmJ83VZ9XLzVDE7OQJyQ">
            <a:extLst>
              <a:ext uri="{FF2B5EF4-FFF2-40B4-BE49-F238E27FC236}">
                <a16:creationId xmlns:a16="http://schemas.microsoft.com/office/drawing/2014/main" id="{DC81F6B0-CB57-41DE-86A0-9542BE4FA4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8193">
            <a:off x="5354638" y="2166938"/>
            <a:ext cx="3779837" cy="25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">
            <a:extLst>
              <a:ext uri="{FF2B5EF4-FFF2-40B4-BE49-F238E27FC236}">
                <a16:creationId xmlns:a16="http://schemas.microsoft.com/office/drawing/2014/main" id="{09D0AE17-A4A6-4EE2-A9D6-C20257ABF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549275"/>
            <a:ext cx="77866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s-ES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El contenido: indicadores de calidad</a:t>
            </a:r>
            <a:endParaRPr lang="es-ES" sz="4400" dirty="0">
              <a:solidFill>
                <a:schemeClr val="accent6">
                  <a:lumMod val="75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FE18080-17DE-4E80-B6EE-7FFA01689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1198563"/>
            <a:ext cx="4937125" cy="547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s-ES" altLang="es-MX" sz="2000" b="1" i="1">
                <a:solidFill>
                  <a:srgbClr val="0070C0"/>
                </a:solidFill>
                <a:ea typeface="Times New Roman" panose="02020603050405020304" pitchFamily="18" charset="0"/>
              </a:rPr>
              <a:t>Rigor</a:t>
            </a:r>
            <a:r>
              <a:rPr lang="es-ES" altLang="es-MX" sz="2000" i="1">
                <a:ea typeface="Times New Roman" panose="02020603050405020304" pitchFamily="18" charset="0"/>
              </a:rPr>
              <a:t>.</a:t>
            </a:r>
            <a:r>
              <a:rPr lang="es-ES" altLang="es-MX" sz="2000">
                <a:ea typeface="Times New Roman" panose="02020603050405020304" pitchFamily="18" charset="0"/>
              </a:rPr>
              <a:t> Presentación de la información.</a:t>
            </a:r>
          </a:p>
          <a:p>
            <a:pPr eaLnBrk="1" hangingPunct="1">
              <a:spcAft>
                <a:spcPts val="600"/>
              </a:spcAft>
            </a:pPr>
            <a:endParaRPr lang="es-ES_tradnl" altLang="es-MX" sz="200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s-ES" altLang="es-MX" sz="2000" b="1" i="1">
                <a:solidFill>
                  <a:srgbClr val="0070C0"/>
                </a:solidFill>
              </a:rPr>
              <a:t>Exhaustividad</a:t>
            </a:r>
            <a:r>
              <a:rPr lang="es-ES" altLang="es-MX" sz="2000"/>
              <a:t>. Grado de extensión de la información.</a:t>
            </a:r>
          </a:p>
          <a:p>
            <a:pPr>
              <a:spcAft>
                <a:spcPts val="600"/>
              </a:spcAft>
            </a:pPr>
            <a:r>
              <a:rPr lang="es-ES" altLang="es-MX" sz="2000"/>
              <a:t> </a:t>
            </a:r>
            <a:endParaRPr lang="es-ES_tradnl" altLang="es-MX" sz="2000"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s-ES" altLang="es-MX" sz="2000" b="1" i="1">
                <a:solidFill>
                  <a:srgbClr val="0070C0"/>
                </a:solidFill>
              </a:rPr>
              <a:t>Actualización</a:t>
            </a:r>
            <a:r>
              <a:rPr lang="es-ES" altLang="es-MX" sz="2000"/>
              <a:t>. Fecha de la última actualización. </a:t>
            </a:r>
          </a:p>
          <a:p>
            <a:pPr>
              <a:spcAft>
                <a:spcPts val="600"/>
              </a:spcAft>
            </a:pPr>
            <a:endParaRPr lang="es-ES_tradnl" altLang="es-MX" sz="2000"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s-ES" altLang="es-MX" sz="2000" b="1" i="1">
                <a:solidFill>
                  <a:srgbClr val="0070C0"/>
                </a:solidFill>
              </a:rPr>
              <a:t>Edición</a:t>
            </a:r>
            <a:r>
              <a:rPr lang="es-ES" altLang="es-MX" sz="2000">
                <a:solidFill>
                  <a:srgbClr val="558ED5"/>
                </a:solidFill>
              </a:rPr>
              <a:t>. </a:t>
            </a:r>
            <a:r>
              <a:rPr lang="es-ES" altLang="es-MX" sz="2000"/>
              <a:t>Fecha de creación.</a:t>
            </a:r>
          </a:p>
          <a:p>
            <a:pPr>
              <a:spcAft>
                <a:spcPts val="600"/>
              </a:spcAft>
            </a:pPr>
            <a:endParaRPr lang="es-ES_tradnl" altLang="es-MX" sz="2000"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s-ES" altLang="es-MX" sz="2000" b="1" i="1">
                <a:solidFill>
                  <a:srgbClr val="0070C0"/>
                </a:solidFill>
              </a:rPr>
              <a:t>Sistematización</a:t>
            </a:r>
            <a:r>
              <a:rPr lang="es-ES" altLang="es-MX" sz="2000" i="1"/>
              <a:t>.</a:t>
            </a:r>
            <a:r>
              <a:rPr lang="es-ES" altLang="es-MX" sz="2000"/>
              <a:t> La información guarda una misma estructura.</a:t>
            </a:r>
          </a:p>
          <a:p>
            <a:pPr>
              <a:spcAft>
                <a:spcPts val="600"/>
              </a:spcAft>
            </a:pPr>
            <a:endParaRPr lang="es-ES" altLang="es-MX" sz="2000" i="1"/>
          </a:p>
          <a:p>
            <a:pPr>
              <a:spcAft>
                <a:spcPts val="600"/>
              </a:spcAft>
            </a:pPr>
            <a:r>
              <a:rPr lang="es-ES" altLang="es-MX" sz="2000" b="1" i="1">
                <a:solidFill>
                  <a:srgbClr val="0070C0"/>
                </a:solidFill>
              </a:rPr>
              <a:t>Originalidad</a:t>
            </a:r>
            <a:r>
              <a:rPr lang="es-ES" altLang="es-MX" sz="2000" i="1"/>
              <a:t>.</a:t>
            </a:r>
            <a:r>
              <a:rPr lang="es-ES" altLang="es-MX" sz="2000"/>
              <a:t> Grado en el que se ofrece información única o exclusiva</a:t>
            </a:r>
            <a:r>
              <a:rPr lang="es-ES_tradnl" altLang="es-MX" sz="2000"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1331E807-984E-410F-AC5C-73454EB10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684213"/>
            <a:ext cx="7143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es-ES" altLang="es-MX" sz="3200">
                <a:solidFill>
                  <a:srgbClr val="0070C0"/>
                </a:solidFill>
                <a:ea typeface="Times New Roman" panose="02020603050405020304" pitchFamily="18" charset="0"/>
              </a:rPr>
              <a:t>E</a:t>
            </a:r>
            <a:r>
              <a:rPr lang="es-ES" altLang="es-MX" sz="3200" b="1">
                <a:solidFill>
                  <a:srgbClr val="0070C0"/>
                </a:solidFill>
                <a:ea typeface="Times New Roman" panose="02020603050405020304" pitchFamily="18" charset="0"/>
              </a:rPr>
              <a:t>l contenido: factor de cantidad</a:t>
            </a:r>
            <a:endParaRPr lang="es-ES" altLang="es-MX" sz="440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  <p:sp>
        <p:nvSpPr>
          <p:cNvPr id="29698" name="Rectangle 1">
            <a:extLst>
              <a:ext uri="{FF2B5EF4-FFF2-40B4-BE49-F238E27FC236}">
                <a16:creationId xmlns:a16="http://schemas.microsoft.com/office/drawing/2014/main" id="{399E59AD-22A8-4625-BC44-90776BD4E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1500188"/>
            <a:ext cx="6929438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/>
            <a:r>
              <a:rPr lang="es-ES" altLang="es-MX" sz="2800" b="1" i="1">
                <a:solidFill>
                  <a:srgbClr val="0070C0"/>
                </a:solidFill>
                <a:ea typeface="Times New Roman" panose="02020603050405020304" pitchFamily="18" charset="0"/>
              </a:rPr>
              <a:t>Cobertura</a:t>
            </a:r>
            <a:r>
              <a:rPr lang="es-ES" altLang="es-MX" sz="2800">
                <a:ea typeface="Times New Roman" panose="02020603050405020304" pitchFamily="18" charset="0"/>
              </a:rPr>
              <a:t>. Grado en que se ofrece o no una cobertura completa de la información ofrecida. El indicador adopta una forma muy simple: </a:t>
            </a:r>
            <a:r>
              <a:rPr lang="es-ES" altLang="es-MX" sz="2800" b="1" i="1">
                <a:ea typeface="Times New Roman" panose="02020603050405020304" pitchFamily="18" charset="0"/>
              </a:rPr>
              <a:t>m</a:t>
            </a:r>
            <a:r>
              <a:rPr lang="es-ES" altLang="es-MX" sz="2800" b="1" i="1">
                <a:latin typeface="Calibri" panose="020F0502020204030204" pitchFamily="34" charset="0"/>
                <a:ea typeface="Times New Roman" panose="02020603050405020304" pitchFamily="18" charset="0"/>
              </a:rPr>
              <a:t>á</a:t>
            </a:r>
            <a:r>
              <a:rPr lang="es-ES" altLang="es-MX" sz="2800" b="1" i="1">
                <a:ea typeface="Times New Roman" panose="02020603050405020304" pitchFamily="18" charset="0"/>
              </a:rPr>
              <a:t>s es mejor.</a:t>
            </a:r>
            <a:endParaRPr lang="es-ES" altLang="es-MX" sz="4000" b="1" i="1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57346" name="Picture 2" descr="http://t2.gstatic.com/images?q=tbn:ANd9GcTVotMC7GyLpnReeOMqzhXUoo2G0DezUDa4Oz12v3D9rtD0irLTKA">
            <a:extLst>
              <a:ext uri="{FF2B5EF4-FFF2-40B4-BE49-F238E27FC236}">
                <a16:creationId xmlns:a16="http://schemas.microsoft.com/office/drawing/2014/main" id="{711E7E94-3C0E-4B72-B7B3-5D64ADB89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3143248"/>
            <a:ext cx="6072230" cy="350043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</p:pic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91027CC6-6BAA-4F92-A36C-C056AD1A1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16225"/>
            <a:ext cx="5643563" cy="255428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-ES" altLang="es-MX" sz="2000" i="1">
                <a:solidFill>
                  <a:srgbClr val="FFC000"/>
                </a:solidFill>
                <a:ea typeface="Times New Roman" panose="02020603050405020304" pitchFamily="18" charset="0"/>
              </a:rPr>
              <a:t>Acreditación del autor y/o de la institución</a:t>
            </a:r>
            <a:r>
              <a:rPr lang="es-ES" altLang="es-MX" sz="2000" i="1">
                <a:ea typeface="Times New Roman" panose="02020603050405020304" pitchFamily="18" charset="0"/>
              </a:rPr>
              <a:t>.</a:t>
            </a:r>
            <a:r>
              <a:rPr lang="es-ES" altLang="es-MX" sz="2000">
                <a:ea typeface="Times New Roman" panose="02020603050405020304" pitchFamily="18" charset="0"/>
              </a:rPr>
              <a:t> </a:t>
            </a:r>
            <a:r>
              <a:rPr lang="es-ES" altLang="es-MX" sz="2000">
                <a:solidFill>
                  <a:schemeClr val="bg1"/>
                </a:solidFill>
                <a:ea typeface="Times New Roman" panose="02020603050405020304" pitchFamily="18" charset="0"/>
              </a:rPr>
              <a:t>Formación curricular del autor con el tema tratado.</a:t>
            </a:r>
          </a:p>
          <a:p>
            <a:endParaRPr lang="es-ES" altLang="es-MX" sz="200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endParaRPr lang="es-ES_tradnl" altLang="es-MX" sz="2000">
              <a:ea typeface="Times New Roman" panose="02020603050405020304" pitchFamily="18" charset="0"/>
            </a:endParaRPr>
          </a:p>
          <a:p>
            <a:r>
              <a:rPr lang="es-ES" altLang="es-MX" sz="2000" i="1">
                <a:solidFill>
                  <a:srgbClr val="FFC000"/>
                </a:solidFill>
                <a:ea typeface="Times New Roman" panose="02020603050405020304" pitchFamily="18" charset="0"/>
              </a:rPr>
              <a:t>Declaraciones explícitas de autoría</a:t>
            </a:r>
            <a:r>
              <a:rPr lang="es-ES" altLang="es-MX" sz="2000">
                <a:solidFill>
                  <a:srgbClr val="FFC000"/>
                </a:solidFill>
                <a:ea typeface="Times New Roman" panose="02020603050405020304" pitchFamily="18" charset="0"/>
              </a:rPr>
              <a:t>. </a:t>
            </a:r>
            <a:r>
              <a:rPr lang="es-ES" altLang="es-MX" sz="2000">
                <a:solidFill>
                  <a:schemeClr val="bg1"/>
                </a:solidFill>
                <a:ea typeface="Times New Roman" panose="02020603050405020304" pitchFamily="18" charset="0"/>
              </a:rPr>
              <a:t>A quién se debe atribuir la paternidad, la propiedad o la responsabilidad intelectual de la información. </a:t>
            </a:r>
          </a:p>
        </p:txBody>
      </p:sp>
      <p:sp>
        <p:nvSpPr>
          <p:cNvPr id="30722" name="2 Rectángulo">
            <a:extLst>
              <a:ext uri="{FF2B5EF4-FFF2-40B4-BE49-F238E27FC236}">
                <a16:creationId xmlns:a16="http://schemas.microsoft.com/office/drawing/2014/main" id="{8D220042-48E9-498A-BC0E-3B05AFD75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438" y="642938"/>
            <a:ext cx="21590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4400" b="1">
                <a:solidFill>
                  <a:srgbClr val="0070C0"/>
                </a:solidFill>
                <a:ea typeface="Times New Roman" panose="02020603050405020304" pitchFamily="18" charset="0"/>
              </a:rPr>
              <a:t>Autoría</a:t>
            </a:r>
            <a:endParaRPr lang="es-ES_tradnl" altLang="es-MX" sz="440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  <p:sp>
        <p:nvSpPr>
          <p:cNvPr id="30723" name="AutoShape 4" descr="data:image/jpg;base64,/9j/4AAQSkZJRgABAQAAAQABAAD/2wBDAAkGBwgHBgkIBwgKCgkLDRYPDQwMDRsUFRAWIB0iIiAdHx8kKDQsJCYxJx8fLT0tMTU3Ojo6Iys/RD84QzQ5Ojf/2wBDAQoKCg0MDRoPDxo3JR8lNzc3Nzc3Nzc3Nzc3Nzc3Nzc3Nzc3Nzc3Nzc3Nzc3Nzc3Nzc3Nzc3Nzc3Nzc3Nzc3Nzf/wAARCAClAHYDASIAAhEBAxEB/8QAHAAAAQUBAQEAAAAAAAAAAAAAAwAEBQYHAgEI/8QAQBAAAQMCBAQEAwUGBQMFAAAAAQIDEQAEBRIhMQYTQVEiYXGBBzKRFCOhscEVQlLR8PFigpLC4RYkcjM1RKLS/8QAGAEBAQEBAQAAAAAAAAAAAAAAAAIBAwT/xAAeEQEBAQEAAgMBAQAAAAAAAAAAARECAyESMUFRIv/aAAwDAQACEQMRAD8A09uijShN0Sg9qofFFZTw80jNAXcpkd/Cr/irfVV+JbAd4bziczb6D7GU/qPpQY5qJJ0y6x6f2rjTOAd8wHrqR/tFHeAKD4RJSemp+agmNcx0zE9e9UAADKIIGx/+prwJEJOgnL086ImApOaf3QVT6j9TXkHwkSCEpny1oBgEZTGnhj0kilqQdAFHqP3T0PtrXRgQrWNTB10zakntXoTPQkT+poO7dZQvOlJ01AmI/rX619H2zgdtmXAIC0JUPcTXzmyCpZkAbzHX/mvoewStuxtkOFJWllCVZZiQkbT0rKHJ2oTm1E6UJ06VgjblUK1pUO9VBFKglGzpRgdKbtmnCBMRFAnFoabW66tKG0JKlrUYCQNyT0AFZJxX8RGMZuTguHNRaLUczq0nO6oDMmB+6JHXU6TG1THxk4gNhhTeFWy/E+nmP98gMJT6FQJ/yR1rEcCKlYzbuSYDoKj71rF9w/BsQxnA1YvYWi3GM6kKbSoFxMAa5RuNemvlUM6IUsD5gDInrOg8utal8NlousCv8IDgbuUXKninTVC8uoH/AJAz6jvXmN8KLvS+41apU42BHMMqXrrA3geZ9B3ieT/WV0+OzYyp2AlRkaTuPMH+f1pQc2xkbD0X/epvGOHLnDGA9dPsNgpK+UpcOAbdomNY89aaYLhP7YvVWovLa1dKSUh8KHNJIlKY0J66mewPS9Tl3EasAzl28SdTA3ken/NSeGYNc4kczSmmRm0L5UJnXSEnz1MVY8O4MzhLpu0POcyHGsmUgaddfpE9pq+WOCNWq3EJ5RtUp3KcqhprJ6ie9R15JPpfPjtZA/Yv4djDlldoCXmikLymUwdQQeog/jUhwT8R7yyxU2uKvOv4cVlOVyVKZTO6TvppKeomNa54hvmMS4ou7q1ILGZLbRH7yUAAHymCR61mvMcZuc58KwqdO9XPcjnft9dhSVJCkqBSRII1BG4IPUUF46Gs9+F3F7VzhqcNxB0ILQH2ZatikmMhPSDET0UB0q/PmJ8qwQuLPhkJUTAmKVRHFaLi75NrZyXSouEDsNP9wpUFzb1pXl5b2Fsp+7eS03tmUdz2Hc1AY5xI3hX3LKA7cRJzfKn17nyrPcaxa7xFxb9y8pxeoSOiR2A6VsjNVj4m4ucT4juXUFXKWshAP8CfAn8Ez7mofDUcq3Lo+YeL3o3FDClYgl8KzIcBI085/IihukNYQcvzKITTBaG7txh5F7ZPONLgKQ60opIB10I8pqSXxnxG4yWl4mpYjUqZbJ2HXLNVrBlH9mtoXOdobeUz+dFjKFJGwGXTrAI/MVuStnoa4eeuXs90+XFk/MtUk+Km60JAmQeoBHXKP5GjpSrmKyJkyTp6n9R+NS93wvi9tZ/aXrQBtUABLqFKUJ/hSonanpvumFtjmKWgKrW/uGyJ/ezbAaa0TEOJMZxNnkXuIXDzJ0KCoJQrWBITAPvUStJSFBWigDM6QY6/QfWussubfvTt/iFMhtGtfBvJASSfTeq1ibA0j5jJJqfdlu30EyUp/r6VEXwJcVPQxSpE4PuktXxadV4VdO42P5z7VtmAcTW7tk1Z3rpbuG0BGdwjKuNte8RvWG4Db5sWzAfdoBk9NdP5n2q1IfU44pwkjMo6dqSbGWtk4WaRd8T3Lysq27ezCe4lxc/k3Squ/DHiG0w43lvfrS0hwBaXY6jTL+Mj3pVmGqhf3zt/dP3Lp1dUTA29qiluePIetFfXlYSQdM2p7Cmt0ooLbgE96tgd2226n7M7ohY8CidUnfXy1/PoTURe2jrSUMuoVy0rzZ4020FTjyUrbSoDbUUleJGUx5A0sEZauht1DgMJPgX1in65BkSDP4z+W9NFFGZSVNpBV8xG30pw0VZC05OdIhKu/b86xUq7/D+ytru3eUApT6VQvKkEpSR4Y6/81dTYpDSkkvFGgCOQqABpWN4ffXWGXKH7R5xtxEgFPbrM6dNvLvrVlHH+L5DLiVK0HyiJ/wBM+0+9ceuLb6d+e+JPcNfiHbs2+JNctvI4pg5/DGbUgH8x/aqxmlRgaSTr11pxiV/c4jcLurl5Tjizuo/h5RGgpm98ikg6kQSf66/11rpJkcrZaEX03NylpB8CDPkTPTypk7NzdKaZEyqKkbdvkJKpygSZnaiWwbaQE2yFJSNSpWqjVSai0rG1TaMhA1dWJWd48v6/XRwYabma9Egkd64eEqQOk7VcjEhZvFtf+XWlTMrJeDTZObLmPkJ0pUBVDPbKT0I39qBbLL9upC90EBQopkIWlMaDT32pjZXCF3KknwuFMKT3ipDtMoTlUZHevVqhII9hXpA0k15GWOqaoM7tlRIdb1V1Br2xd5jK+bI5awiFf4p//P406jKfI0O5YSqzfEEFa2tu4zVlhrpQlAJ36x5TQFEQo+IRrp6UVAUluFkk9DFDUkDqNIk9tRU4rXM7lICd9t/b8frXQbAVqIr1LZI0BM9xXfLIEHtSRlCcQXENEEFKlKBjuI/nRggJ26V62iLRiNuY4fyFdGNCetXIm15M79qQ1UNNBvNcK3oV4tXKDbZhbpyA9h1+n8qGu8MVzHH7lR8LiylH/inQfrSo9ulLbSUJTCUgAelKpytctOSpTavnQYI7joaZ3LKEXzNz8pQqFxsR1odw+lKypaVpGoCgYVHae3lTC4xI5crboV5Ez+YrN9EWFSs0EEHzFc5inU7VC4E86Atp0rSpQC2kqEBQ6x61LoeQoSogeVVLKUcBK06GU14TFsEq2L4SD6JNNlK5aszStTuN6KHwu0Soj/5Ee+SjBAFJVB2OxozLanCkDf08jQUrgb6U4t3g26lU7dI8lVoCdvzrlUaRSWoEEz2/IU2dcCRMzTSjE5LdodM6/wDbXCnPShOuSzZAz4kLcOvdWn5VytwAbijBFK18qZvPrVeFLYEtJEkiQJ127xFF5yCRJqIbv20qcX8y3Fk5QOk1lqom1XMgAkFXUAbUqZM3EJkoTr3UqfwpVmiRdtGOX4mWgB/hGtNbXDbVnEGLq9tEOWyFhSrcOFJdA6TBge35zTp5ebFMhJKUIzgdJ0j85pwUZic4Ek9daloXGmK2WP3Nrc2lmqyLDCWA0CCkJSTlykARAPaq+ziToc5T5CldFkfN61o2B8K3eK2xuOaLS3JhC1JlTpGhynoAdJ7ivMX+HhelLd26HEaw8AtPsrQj61yvk5lx1ni6s1n5vwBGQpV1pwbpScNZCgQXXlOJkdAImpW6+HWOJWcirdc7eNQn8IqGxHh3HMPaDl3YvhlOmZHjSn/TMe9VO5f1l8dn46F8QMoVAojWIS7qZhJP4KqAW4UzGp6jtXqHhlJUrUgiq2oyJd3EChskq9Kai7zpzLUSaj3VZoCTNOsNwfFcSSr9n2FzcJG6mmyoD1OwrNbOTu7vcirTXRNukD6mm6btx93I3EnzgCpRXBXED7rYNlyxlCfG4mRHkDNWzBeAywibh1tEbkJAPupQJ9gBU9eST9XPF1fxTrBtCblC7089oA5mQSnNoYk7gVwnBWiorbUF9chURFXjGOFnrK2VeMoz2yfmXABHn5jzjT0quuIyJUSDoNYq+bOpsRZefVMk2SAIDZSeoIBpVJMJLqCdSQojSP19qVViND5iUNKdI+8yhBJ6RMfXSn3BjbOO45a4apZHMXK4MHKJJ/ARPSaeGzsbhRbDYWCVIVmUYGUwZnpJH1pYaxY2GKrfteTZvWbv3VwFJEkJCiR0I8URqDU3+Kn9a0/ZlhtptCcjaBkbQjRKANgB0A7UV5kNNNOPJBAjxAHQU0wfGl49w3Y4qtlLDryM62wqQkhRSfaQd9a6w/iTD8SxR7AmnSq9abK1DIcuhAUmdiROw7HtXj+N1751JINc2jSEIu7JtK0TKkpJ19KCvJdeNjKh5I16fWmtzeK4f4gw9h//ANtxVZYWVbNP6ZPQK1HqKXHLD+EYarFsOaLj9ooFbY05rZMEeokGfI96fGnzk9IXHMHwXE21s41aNtOKkpfEIXp2XE+xqip4FwBzEeS1xBlZO0htSs07aKHTrFaZirdpxXwdz7dCStxrO3mTqhwCR6agg+4rKGW1uR92YI2KRt6V18ctn25eXrmWXF0tcC4L4YbaVeIZfXmjnXcLJPpsPpVsssRtcRsk/s5pX2ZXyOBvKgj/AA9D7VQOCuHkYzjaG7i3T9lYTzXgUAZhMJT7nfyBq98X42xw2y01bt82+uCEsW7Y1J2EDtOnvU9z3ivH1M36PVYewykOklagY8Xf9KSrNaIUtCEdRA6US3tXcrf22BkTmXKgUpPWTtprr5UG1xJOJNNP24/7RavuVkf+okT4veK5Y66T8FJbICgRBB7edZRxhhRwS4CEpPJeM2/kNZT7aexHnWy3DbSnEpJ100FZp8TEv4liLNtZpGSySrwrBHNWqCqPIAAeoNdvDbrz+aS8qMm5Nm0lKVJ5i/FqJEbfpSqZwbgy9ur1w42pVq0UFSVgpUpSpECATAifwpV6fk8uH+GNcyzbQpAWvLzFgiYKvESf9VC5v/YXK7Xkhh9KhzispCQoZAYj0r1V2LWwxC6TcvsryOBCUI8K/wBwBSojUJG58qGttCMIs7JBJWp1lpSOWsaJjNqRB26UGl/D9TP/AEsLQJE2twtkgDTor/fWXWOIOYPjxxpKH1PWd26p2dJgnmJgnqCRt1q2cEY4xhjj6L5botbsqWS2yteVWZUHwg6EEbdk1XcSftr3HsUWtdyxZX1xlZSWigupKQVx4CdTJjcfjXOc3a7dWXiNK4+ZZx7hN1y0UpaEtpvGFt7qAGbTUalJV13IouH4kOK+DGHnNTdW6mriNYWJQv8AHX3FVDgzjBrCeH/2fjlvdP3DTalsMtMnmZMxhMGNJ2O2sdKYYBxLfYAh62w1tDweuAFWzjTi/sYIJJGUDYACDvE6dZnH4r5z7OfhrilphtpfYTiVwplLTiVhSwowsjxImN8wnzmqqlVtzVXWe5/ZqmQcxzCFlepy5p20GwPlRWXii9Xds3bhZdaNw/chGgczBOqimBpO2hPWk001y3bR64cZsC4lllRRAWkgKickqOafOuskjl11bJGgfDxlGDcOYjiVyVIaXePKK3F6paRokHU7AKO/WofgUK4q4zuOIb9LuW1UFtpXISCQeWnfUjVW28Gqu5eXjmBlly6uE3CkLfFjlhLigYnlBMK0AOsgQD0q/cOY5g2E8MLSm4W7iLTh5trl+9WomECAP4AgAxAA9a59cZtn66c9zrJfo8+JOLKeRa8L4Yo/b8VWlDqk7tNEwfrB/wAqVVNY69ZcL8NLuEoTy7NpLdu2d1rjK2n1Jj8TVQ+G9i9jGKYjxTfvt3D61KabS2ZDSoGYD0TlSN9J71DcfYy3j9+LJNypqysXQW1qByvPRMpMHN1SI38R2NTOfeK+Wc3pYvhpjF1j+GOfb3Jvrc5HlFMZgdUn1+afTzqB4ja5PEF6tCXswufvVFKsgCwNiTA8RGmg0NSHwhbf+z39y8FpdUGW+WUBOUgLUdIHVR3qJxjEGsSxLFEt4j9y86ZbKQZEwk6IJGwI1HrVcTO6nu7xFkwe7LlnlUAotnL306f15UqieHcQS0suPEJS42CZBOunb3pVd5cdV28Cl2LVi4httDi28qiFAu5SDAOXWfKj3C3X37f7Qltg2+Z0JAIJ8MSZA27/AM6BcXN1c3NvcPMs8xgqKANASUkawB3oV+87fvrfvMpcU3y9BuJk9u0V0rPRwm6Nu203lagBLaSSsZiAB/DuYody+X7m0U6GwpgrU234/H4Sk/u9Jmvb26u3XLd15q3CWHua3y4UkqEwCRuNZ3NDdv7xV8zfqaZDjTSkNkMwggka7Qdo/tQEUsqu13a0tBSbdLJSVKGUZiZ+Xr/Okzci3unnSlrmXD/MynOIISkZQMvkT/ao+6fVcXf2l7lc05PClMDwmdvPyor+K3L79s86lkrtlqWjwmJKcuonUa0CQhCcLcw0KblTCkySuQCTrGXYEj6U5eKH0skJbCWbht2c6pJTsPlnUEUzOL3f28X3JaU4lnlCGvDGaZjbpTN27ecxL7cpkBecLyhshOgj2GlYJddwld4y+S1nbacQEBa/ECUkn5ekH6iu2LsNYhcXSAypbhbUW86/AUggSMuk/pTFeKXL94xcqt287SVISOXA8RG4G+340VvEbpF69eJQyl55CUL+78ICZ1A26/hWsO7C4fw20uGbR5TTd0XQVN3LicwUSY8I1KZ39fSmy1JVaMWgLUsclU85U+Ajpl0mDQmn1t3arpKWi9zFOQUwmSNRHadaOcUulYj9vUGC/wAoNntAMgxG+vasjT21xu+YuVO2VzyswUh8IfzBydRMpMEEkzofEe5pu24u0vnbltKUKfabSGw6dkTCvP8Ad18jXFviN0xdXLzTdupy5WHFhQmCABoIMbE6d6Vqw+wUuW7HMKApBBlKQOkmOg0170NP7MghRTlgqUQEmQkFUxPlNKmbgcffW88hlK1hMhEKSI06abR9KVYx4qgueIRSpUHd0+7dOhb3LCgkJHLbCBA8hTf7Wl1CGG2G2ihMLWiZc9aVKgQuW27J1kMq5mfVfOVB/wAsx28/Oh29wgOhN02p5rIQEBeU7gDWJ2mlSo15hCLe6TcOOMyQ7CM6sxAM6Eka7eVOra1YcUwEthK1DxKgfwk6CNNqVKgM9YoKElzIvwNrEoGmZeWvEW1sVqbU0eWoJCQFAESSN48qVKgZWi0t2r2cLccy50KKgQkakAggztvRLJ1DNyEuJWpqSVJQvKTHnBjalSoCMPqbzLbKwylZVyuYYUBIgxvsOlESpFy8p5DSWkzmCASqCk9zJ3E0qVGHDzy3X1POlJcUBJSkJH0FKlSox//Z">
            <a:extLst>
              <a:ext uri="{FF2B5EF4-FFF2-40B4-BE49-F238E27FC236}">
                <a16:creationId xmlns:a16="http://schemas.microsoft.com/office/drawing/2014/main" id="{6887F2D6-6FCA-4F5E-B518-B9649A6F92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s-MX" altLang="es-MX" sz="1800"/>
          </a:p>
        </p:txBody>
      </p:sp>
      <p:sp>
        <p:nvSpPr>
          <p:cNvPr id="30724" name="AutoShape 6" descr="data:image/jpg;base64,/9j/4AAQSkZJRgABAQAAAQABAAD/2wBDAAkGBwgHBgkIBwgKCgkLDRYPDQwMDRsUFRAWIB0iIiAdHx8kKDQsJCYxJx8fLT0tMTU3Ojo6Iys/RD84QzQ5Ojf/2wBDAQoKCg0MDRoPDxo3JR8lNzc3Nzc3Nzc3Nzc3Nzc3Nzc3Nzc3Nzc3Nzc3Nzc3Nzc3Nzc3Nzc3Nzc3Nzc3Nzc3Nzf/wAARCAClAHYDASIAAhEBAxEB/8QAHAAAAQUBAQEAAAAAAAAAAAAAAwAEBQYHAgEI/8QAQBAAAQMCBAQEAwUGBQMFAAAAAQIDEQAEBRIhMQYTQVEiYXGBBzKRFCOhscEVQlLR8PFigpLC4RYkcjM1RKLS/8QAGAEBAQEBAQAAAAAAAAAAAAAAAAIBAwT/xAAeEQEBAQEAAgMBAQAAAAAAAAAAARECAyESMUFRIv/aAAwDAQACEQMRAD8A09uijShN0Sg9qofFFZTw80jNAXcpkd/Cr/irfVV+JbAd4bziczb6D7GU/qPpQY5qJJ0y6x6f2rjTOAd8wHrqR/tFHeAKD4RJSemp+agmNcx0zE9e9UAADKIIGx/+prwJEJOgnL086ImApOaf3QVT6j9TXkHwkSCEpny1oBgEZTGnhj0kilqQdAFHqP3T0PtrXRgQrWNTB10zakntXoTPQkT+poO7dZQvOlJ01AmI/rX619H2zgdtmXAIC0JUPcTXzmyCpZkAbzHX/mvoewStuxtkOFJWllCVZZiQkbT0rKHJ2oTm1E6UJ06VgjblUK1pUO9VBFKglGzpRgdKbtmnCBMRFAnFoabW66tKG0JKlrUYCQNyT0AFZJxX8RGMZuTguHNRaLUczq0nO6oDMmB+6JHXU6TG1THxk4gNhhTeFWy/E+nmP98gMJT6FQJ/yR1rEcCKlYzbuSYDoKj71rF9w/BsQxnA1YvYWi3GM6kKbSoFxMAa5RuNemvlUM6IUsD5gDInrOg8utal8NlousCv8IDgbuUXKninTVC8uoH/AJAz6jvXmN8KLvS+41apU42BHMMqXrrA3geZ9B3ieT/WV0+OzYyp2AlRkaTuPMH+f1pQc2xkbD0X/epvGOHLnDGA9dPsNgpK+UpcOAbdomNY89aaYLhP7YvVWovLa1dKSUh8KHNJIlKY0J66mewPS9Tl3EasAzl28SdTA3ken/NSeGYNc4kczSmmRm0L5UJnXSEnz1MVY8O4MzhLpu0POcyHGsmUgaddfpE9pq+WOCNWq3EJ5RtUp3KcqhprJ6ie9R15JPpfPjtZA/Yv4djDlldoCXmikLymUwdQQeog/jUhwT8R7yyxU2uKvOv4cVlOVyVKZTO6TvppKeomNa54hvmMS4ou7q1ILGZLbRH7yUAAHymCR61mvMcZuc58KwqdO9XPcjnft9dhSVJCkqBSRII1BG4IPUUF46Gs9+F3F7VzhqcNxB0ILQH2ZatikmMhPSDET0UB0q/PmJ8qwQuLPhkJUTAmKVRHFaLi75NrZyXSouEDsNP9wpUFzb1pXl5b2Fsp+7eS03tmUdz2Hc1AY5xI3hX3LKA7cRJzfKn17nyrPcaxa7xFxb9y8pxeoSOiR2A6VsjNVj4m4ucT4juXUFXKWshAP8CfAn8Ez7mofDUcq3Lo+YeL3o3FDClYgl8KzIcBI085/IihukNYQcvzKITTBaG7txh5F7ZPONLgKQ60opIB10I8pqSXxnxG4yWl4mpYjUqZbJ2HXLNVrBlH9mtoXOdobeUz+dFjKFJGwGXTrAI/MVuStnoa4eeuXs90+XFk/MtUk+Km60JAmQeoBHXKP5GjpSrmKyJkyTp6n9R+NS93wvi9tZ/aXrQBtUABLqFKUJ/hSonanpvumFtjmKWgKrW/uGyJ/ezbAaa0TEOJMZxNnkXuIXDzJ0KCoJQrWBITAPvUStJSFBWigDM6QY6/QfWussubfvTt/iFMhtGtfBvJASSfTeq1ibA0j5jJJqfdlu30EyUp/r6VEXwJcVPQxSpE4PuktXxadV4VdO42P5z7VtmAcTW7tk1Z3rpbuG0BGdwjKuNte8RvWG4Db5sWzAfdoBk9NdP5n2q1IfU44pwkjMo6dqSbGWtk4WaRd8T3Lysq27ezCe4lxc/k3Squ/DHiG0w43lvfrS0hwBaXY6jTL+Mj3pVmGqhf3zt/dP3Lp1dUTA29qiluePIetFfXlYSQdM2p7Cmt0ooLbgE96tgd2226n7M7ohY8CidUnfXy1/PoTURe2jrSUMuoVy0rzZ4020FTjyUrbSoDbUUleJGUx5A0sEZauht1DgMJPgX1in65BkSDP4z+W9NFFGZSVNpBV8xG30pw0VZC05OdIhKu/b86xUq7/D+ytru3eUApT6VQvKkEpSR4Y6/81dTYpDSkkvFGgCOQqABpWN4ffXWGXKH7R5xtxEgFPbrM6dNvLvrVlHH+L5DLiVK0HyiJ/wBM+0+9ceuLb6d+e+JPcNfiHbs2+JNctvI4pg5/DGbUgH8x/aqxmlRgaSTr11pxiV/c4jcLurl5Tjizuo/h5RGgpm98ikg6kQSf66/11rpJkcrZaEX03NylpB8CDPkTPTypk7NzdKaZEyqKkbdvkJKpygSZnaiWwbaQE2yFJSNSpWqjVSai0rG1TaMhA1dWJWd48v6/XRwYabma9Egkd64eEqQOk7VcjEhZvFtf+XWlTMrJeDTZObLmPkJ0pUBVDPbKT0I39qBbLL9upC90EBQopkIWlMaDT32pjZXCF3KknwuFMKT3ipDtMoTlUZHevVqhII9hXpA0k15GWOqaoM7tlRIdb1V1Br2xd5jK+bI5awiFf4p//P406jKfI0O5YSqzfEEFa2tu4zVlhrpQlAJ36x5TQFEQo+IRrp6UVAUluFkk9DFDUkDqNIk9tRU4rXM7lICd9t/b8frXQbAVqIr1LZI0BM9xXfLIEHtSRlCcQXENEEFKlKBjuI/nRggJ26V62iLRiNuY4fyFdGNCetXIm15M79qQ1UNNBvNcK3oV4tXKDbZhbpyA9h1+n8qGu8MVzHH7lR8LiylH/inQfrSo9ulLbSUJTCUgAelKpytctOSpTavnQYI7joaZ3LKEXzNz8pQqFxsR1odw+lKypaVpGoCgYVHae3lTC4xI5crboV5Ez+YrN9EWFSs0EEHzFc5inU7VC4E86Atp0rSpQC2kqEBQ6x61LoeQoSogeVVLKUcBK06GU14TFsEq2L4SD6JNNlK5aszStTuN6KHwu0Soj/5Ee+SjBAFJVB2OxozLanCkDf08jQUrgb6U4t3g26lU7dI8lVoCdvzrlUaRSWoEEz2/IU2dcCRMzTSjE5LdodM6/wDbXCnPShOuSzZAz4kLcOvdWn5VytwAbijBFK18qZvPrVeFLYEtJEkiQJ127xFF5yCRJqIbv20qcX8y3Fk5QOk1lqom1XMgAkFXUAbUqZM3EJkoTr3UqfwpVmiRdtGOX4mWgB/hGtNbXDbVnEGLq9tEOWyFhSrcOFJdA6TBge35zTp5ebFMhJKUIzgdJ0j85pwUZic4Ek9daloXGmK2WP3Nrc2lmqyLDCWA0CCkJSTlykARAPaq+ziToc5T5CldFkfN61o2B8K3eK2xuOaLS3JhC1JlTpGhynoAdJ7ivMX+HhelLd26HEaw8AtPsrQj61yvk5lx1ni6s1n5vwBGQpV1pwbpScNZCgQXXlOJkdAImpW6+HWOJWcirdc7eNQn8IqGxHh3HMPaDl3YvhlOmZHjSn/TMe9VO5f1l8dn46F8QMoVAojWIS7qZhJP4KqAW4UzGp6jtXqHhlJUrUgiq2oyJd3EChskq9Kai7zpzLUSaj3VZoCTNOsNwfFcSSr9n2FzcJG6mmyoD1OwrNbOTu7vcirTXRNukD6mm6btx93I3EnzgCpRXBXED7rYNlyxlCfG4mRHkDNWzBeAywibh1tEbkJAPupQJ9gBU9eST9XPF1fxTrBtCblC7089oA5mQSnNoYk7gVwnBWiorbUF9chURFXjGOFnrK2VeMoz2yfmXABHn5jzjT0quuIyJUSDoNYq+bOpsRZefVMk2SAIDZSeoIBpVJMJLqCdSQojSP19qVViND5iUNKdI+8yhBJ6RMfXSn3BjbOO45a4apZHMXK4MHKJJ/ARPSaeGzsbhRbDYWCVIVmUYGUwZnpJH1pYaxY2GKrfteTZvWbv3VwFJEkJCiR0I8URqDU3+Kn9a0/ZlhtptCcjaBkbQjRKANgB0A7UV5kNNNOPJBAjxAHQU0wfGl49w3Y4qtlLDryM62wqQkhRSfaQd9a6w/iTD8SxR7AmnSq9abK1DIcuhAUmdiROw7HtXj+N1751JINc2jSEIu7JtK0TKkpJ19KCvJdeNjKh5I16fWmtzeK4f4gw9h//ANtxVZYWVbNP6ZPQK1HqKXHLD+EYarFsOaLj9ooFbY05rZMEeokGfI96fGnzk9IXHMHwXE21s41aNtOKkpfEIXp2XE+xqip4FwBzEeS1xBlZO0htSs07aKHTrFaZirdpxXwdz7dCStxrO3mTqhwCR6agg+4rKGW1uR92YI2KRt6V18ctn25eXrmWXF0tcC4L4YbaVeIZfXmjnXcLJPpsPpVsssRtcRsk/s5pX2ZXyOBvKgj/AA9D7VQOCuHkYzjaG7i3T9lYTzXgUAZhMJT7nfyBq98X42xw2y01bt82+uCEsW7Y1J2EDtOnvU9z3ivH1M36PVYewykOklagY8Xf9KSrNaIUtCEdRA6US3tXcrf22BkTmXKgUpPWTtprr5UG1xJOJNNP24/7RavuVkf+okT4veK5Y66T8FJbICgRBB7edZRxhhRwS4CEpPJeM2/kNZT7aexHnWy3DbSnEpJ100FZp8TEv4liLNtZpGSySrwrBHNWqCqPIAAeoNdvDbrz+aS8qMm5Nm0lKVJ5i/FqJEbfpSqZwbgy9ur1w42pVq0UFSVgpUpSpECATAifwpV6fk8uH+GNcyzbQpAWvLzFgiYKvESf9VC5v/YXK7Xkhh9KhzispCQoZAYj0r1V2LWwxC6TcvsryOBCUI8K/wBwBSojUJG58qGttCMIs7JBJWp1lpSOWsaJjNqRB26UGl/D9TP/AEsLQJE2twtkgDTor/fWXWOIOYPjxxpKH1PWd26p2dJgnmJgnqCRt1q2cEY4xhjj6L5botbsqWS2yteVWZUHwg6EEbdk1XcSftr3HsUWtdyxZX1xlZSWigupKQVx4CdTJjcfjXOc3a7dWXiNK4+ZZx7hN1y0UpaEtpvGFt7qAGbTUalJV13IouH4kOK+DGHnNTdW6mriNYWJQv8AHX3FVDgzjBrCeH/2fjlvdP3DTalsMtMnmZMxhMGNJ2O2sdKYYBxLfYAh62w1tDweuAFWzjTi/sYIJJGUDYACDvE6dZnH4r5z7OfhrilphtpfYTiVwplLTiVhSwowsjxImN8wnzmqqlVtzVXWe5/ZqmQcxzCFlepy5p20GwPlRWXii9Xds3bhZdaNw/chGgczBOqimBpO2hPWk001y3bR64cZsC4lllRRAWkgKickqOafOuskjl11bJGgfDxlGDcOYjiVyVIaXePKK3F6paRokHU7AKO/WofgUK4q4zuOIb9LuW1UFtpXISCQeWnfUjVW28Gqu5eXjmBlly6uE3CkLfFjlhLigYnlBMK0AOsgQD0q/cOY5g2E8MLSm4W7iLTh5trl+9WomECAP4AgAxAA9a59cZtn66c9zrJfo8+JOLKeRa8L4Yo/b8VWlDqk7tNEwfrB/wAqVVNY69ZcL8NLuEoTy7NpLdu2d1rjK2n1Jj8TVQ+G9i9jGKYjxTfvt3D61KabS2ZDSoGYD0TlSN9J71DcfYy3j9+LJNypqysXQW1qByvPRMpMHN1SI38R2NTOfeK+Wc3pYvhpjF1j+GOfb3Jvrc5HlFMZgdUn1+afTzqB4ja5PEF6tCXswufvVFKsgCwNiTA8RGmg0NSHwhbf+z39y8FpdUGW+WUBOUgLUdIHVR3qJxjEGsSxLFEt4j9y86ZbKQZEwk6IJGwI1HrVcTO6nu7xFkwe7LlnlUAotnL306f15UqieHcQS0suPEJS42CZBOunb3pVd5cdV28Cl2LVi4httDi28qiFAu5SDAOXWfKj3C3X37f7Qltg2+Z0JAIJ8MSZA27/AM6BcXN1c3NvcPMs8xgqKANASUkawB3oV+87fvrfvMpcU3y9BuJk9u0V0rPRwm6Nu203lagBLaSSsZiAB/DuYody+X7m0U6GwpgrU234/H4Sk/u9Jmvb26u3XLd15q3CWHua3y4UkqEwCRuNZ3NDdv7xV8zfqaZDjTSkNkMwggka7Qdo/tQEUsqu13a0tBSbdLJSVKGUZiZ+Xr/Okzci3unnSlrmXD/MynOIISkZQMvkT/ao+6fVcXf2l7lc05PClMDwmdvPyor+K3L79s86lkrtlqWjwmJKcuonUa0CQhCcLcw0KblTCkySuQCTrGXYEj6U5eKH0skJbCWbht2c6pJTsPlnUEUzOL3f28X3JaU4lnlCGvDGaZjbpTN27ecxL7cpkBecLyhshOgj2GlYJddwld4y+S1nbacQEBa/ECUkn5ekH6iu2LsNYhcXSAypbhbUW86/AUggSMuk/pTFeKXL94xcqt287SVISOXA8RG4G+340VvEbpF69eJQyl55CUL+78ICZ1A26/hWsO7C4fw20uGbR5TTd0XQVN3LicwUSY8I1KZ39fSmy1JVaMWgLUsclU85U+Ajpl0mDQmn1t3arpKWi9zFOQUwmSNRHadaOcUulYj9vUGC/wAoNntAMgxG+vasjT21xu+YuVO2VzyswUh8IfzBydRMpMEEkzofEe5pu24u0vnbltKUKfabSGw6dkTCvP8Ad18jXFviN0xdXLzTdupy5WHFhQmCABoIMbE6d6Vqw+wUuW7HMKApBBlKQOkmOg0170NP7MghRTlgqUQEmQkFUxPlNKmbgcffW88hlK1hMhEKSI06abR9KVYx4qgueIRSpUHd0+7dOhb3LCgkJHLbCBA8hTf7Wl1CGG2G2ihMLWiZc9aVKgQuW27J1kMq5mfVfOVB/wAsx28/Oh29wgOhN02p5rIQEBeU7gDWJ2mlSo15hCLe6TcOOMyQ7CM6sxAM6Eka7eVOra1YcUwEthK1DxKgfwk6CNNqVKgM9YoKElzIvwNrEoGmZeWvEW1sVqbU0eWoJCQFAESSN48qVKgZWi0t2r2cLccy50KKgQkakAggztvRLJ1DNyEuJWpqSVJQvKTHnBjalSoCMPqbzLbKwylZVyuYYUBIgxvsOlESpFy8p5DSWkzmCASqCk9zJ3E0qVGHDzy3X1POlJcUBJSkJH0FKlSox//Z">
            <a:extLst>
              <a:ext uri="{FF2B5EF4-FFF2-40B4-BE49-F238E27FC236}">
                <a16:creationId xmlns:a16="http://schemas.microsoft.com/office/drawing/2014/main" id="{4D43B58C-D999-4D31-B217-321E36F0B4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s-MX" altLang="es-MX" sz="1800"/>
          </a:p>
        </p:txBody>
      </p:sp>
      <p:sp>
        <p:nvSpPr>
          <p:cNvPr id="30725" name="AutoShape 8" descr="data:image/jpg;base64,/9j/4AAQSkZJRgABAQAAAQABAAD/2wBDAAkGBwgHBgkIBwgKCgkLDRYPDQwMDRsUFRAWIB0iIiAdHx8kKDQsJCYxJx8fLT0tMTU3Ojo6Iys/RD84QzQ5Ojf/2wBDAQoKCg0MDRoPDxo3JR8lNzc3Nzc3Nzc3Nzc3Nzc3Nzc3Nzc3Nzc3Nzc3Nzc3Nzc3Nzc3Nzc3Nzc3Nzc3Nzc3Nzf/wAARCAClAHYDASIAAhEBAxEB/8QAHAAAAQUBAQEAAAAAAAAAAAAAAwAEBQYHAgEI/8QAQBAAAQMCBAQEAwUGBQMFAAAAAQIDEQAEBRIhMQYTQVEiYXGBBzKRFCOhscEVQlLR8PFigpLC4RYkcjM1RKLS/8QAGAEBAQEBAQAAAAAAAAAAAAAAAAIBAwT/xAAeEQEBAQEAAgMBAQAAAAAAAAAAARECAyESMUFRIv/aAAwDAQACEQMRAD8A09uijShN0Sg9qofFFZTw80jNAXcpkd/Cr/irfVV+JbAd4bziczb6D7GU/qPpQY5qJJ0y6x6f2rjTOAd8wHrqR/tFHeAKD4RJSemp+agmNcx0zE9e9UAADKIIGx/+prwJEJOgnL086ImApOaf3QVT6j9TXkHwkSCEpny1oBgEZTGnhj0kilqQdAFHqP3T0PtrXRgQrWNTB10zakntXoTPQkT+poO7dZQvOlJ01AmI/rX619H2zgdtmXAIC0JUPcTXzmyCpZkAbzHX/mvoewStuxtkOFJWllCVZZiQkbT0rKHJ2oTm1E6UJ06VgjblUK1pUO9VBFKglGzpRgdKbtmnCBMRFAnFoabW66tKG0JKlrUYCQNyT0AFZJxX8RGMZuTguHNRaLUczq0nO6oDMmB+6JHXU6TG1THxk4gNhhTeFWy/E+nmP98gMJT6FQJ/yR1rEcCKlYzbuSYDoKj71rF9w/BsQxnA1YvYWi3GM6kKbSoFxMAa5RuNemvlUM6IUsD5gDInrOg8utal8NlousCv8IDgbuUXKninTVC8uoH/AJAz6jvXmN8KLvS+41apU42BHMMqXrrA3geZ9B3ieT/WV0+OzYyp2AlRkaTuPMH+f1pQc2xkbD0X/epvGOHLnDGA9dPsNgpK+UpcOAbdomNY89aaYLhP7YvVWovLa1dKSUh8KHNJIlKY0J66mewPS9Tl3EasAzl28SdTA3ken/NSeGYNc4kczSmmRm0L5UJnXSEnz1MVY8O4MzhLpu0POcyHGsmUgaddfpE9pq+WOCNWq3EJ5RtUp3KcqhprJ6ie9R15JPpfPjtZA/Yv4djDlldoCXmikLymUwdQQeog/jUhwT8R7yyxU2uKvOv4cVlOVyVKZTO6TvppKeomNa54hvmMS4ou7q1ILGZLbRH7yUAAHymCR61mvMcZuc58KwqdO9XPcjnft9dhSVJCkqBSRII1BG4IPUUF46Gs9+F3F7VzhqcNxB0ILQH2ZatikmMhPSDET0UB0q/PmJ8qwQuLPhkJUTAmKVRHFaLi75NrZyXSouEDsNP9wpUFzb1pXl5b2Fsp+7eS03tmUdz2Hc1AY5xI3hX3LKA7cRJzfKn17nyrPcaxa7xFxb9y8pxeoSOiR2A6VsjNVj4m4ucT4juXUFXKWshAP8CfAn8Ez7mofDUcq3Lo+YeL3o3FDClYgl8KzIcBI085/IihukNYQcvzKITTBaG7txh5F7ZPONLgKQ60opIB10I8pqSXxnxG4yWl4mpYjUqZbJ2HXLNVrBlH9mtoXOdobeUz+dFjKFJGwGXTrAI/MVuStnoa4eeuXs90+XFk/MtUk+Km60JAmQeoBHXKP5GjpSrmKyJkyTp6n9R+NS93wvi9tZ/aXrQBtUABLqFKUJ/hSonanpvumFtjmKWgKrW/uGyJ/ezbAaa0TEOJMZxNnkXuIXDzJ0KCoJQrWBITAPvUStJSFBWigDM6QY6/QfWussubfvTt/iFMhtGtfBvJASSfTeq1ibA0j5jJJqfdlu30EyUp/r6VEXwJcVPQxSpE4PuktXxadV4VdO42P5z7VtmAcTW7tk1Z3rpbuG0BGdwjKuNte8RvWG4Db5sWzAfdoBk9NdP5n2q1IfU44pwkjMo6dqSbGWtk4WaRd8T3Lysq27ezCe4lxc/k3Squ/DHiG0w43lvfrS0hwBaXY6jTL+Mj3pVmGqhf3zt/dP3Lp1dUTA29qiluePIetFfXlYSQdM2p7Cmt0ooLbgE96tgd2226n7M7ohY8CidUnfXy1/PoTURe2jrSUMuoVy0rzZ4020FTjyUrbSoDbUUleJGUx5A0sEZauht1DgMJPgX1in65BkSDP4z+W9NFFGZSVNpBV8xG30pw0VZC05OdIhKu/b86xUq7/D+ytru3eUApT6VQvKkEpSR4Y6/81dTYpDSkkvFGgCOQqABpWN4ffXWGXKH7R5xtxEgFPbrM6dNvLvrVlHH+L5DLiVK0HyiJ/wBM+0+9ceuLb6d+e+JPcNfiHbs2+JNctvI4pg5/DGbUgH8x/aqxmlRgaSTr11pxiV/c4jcLurl5Tjizuo/h5RGgpm98ikg6kQSf66/11rpJkcrZaEX03NylpB8CDPkTPTypk7NzdKaZEyqKkbdvkJKpygSZnaiWwbaQE2yFJSNSpWqjVSai0rG1TaMhA1dWJWd48v6/XRwYabma9Egkd64eEqQOk7VcjEhZvFtf+XWlTMrJeDTZObLmPkJ0pUBVDPbKT0I39qBbLL9upC90EBQopkIWlMaDT32pjZXCF3KknwuFMKT3ipDtMoTlUZHevVqhII9hXpA0k15GWOqaoM7tlRIdb1V1Br2xd5jK+bI5awiFf4p//P406jKfI0O5YSqzfEEFa2tu4zVlhrpQlAJ36x5TQFEQo+IRrp6UVAUluFkk9DFDUkDqNIk9tRU4rXM7lICd9t/b8frXQbAVqIr1LZI0BM9xXfLIEHtSRlCcQXENEEFKlKBjuI/nRggJ26V62iLRiNuY4fyFdGNCetXIm15M79qQ1UNNBvNcK3oV4tXKDbZhbpyA9h1+n8qGu8MVzHH7lR8LiylH/inQfrSo9ulLbSUJTCUgAelKpytctOSpTavnQYI7joaZ3LKEXzNz8pQqFxsR1odw+lKypaVpGoCgYVHae3lTC4xI5crboV5Ez+YrN9EWFSs0EEHzFc5inU7VC4E86Atp0rSpQC2kqEBQ6x61LoeQoSogeVVLKUcBK06GU14TFsEq2L4SD6JNNlK5aszStTuN6KHwu0Soj/5Ee+SjBAFJVB2OxozLanCkDf08jQUrgb6U4t3g26lU7dI8lVoCdvzrlUaRSWoEEz2/IU2dcCRMzTSjE5LdodM6/wDbXCnPShOuSzZAz4kLcOvdWn5VytwAbijBFK18qZvPrVeFLYEtJEkiQJ127xFF5yCRJqIbv20qcX8y3Fk5QOk1lqom1XMgAkFXUAbUqZM3EJkoTr3UqfwpVmiRdtGOX4mWgB/hGtNbXDbVnEGLq9tEOWyFhSrcOFJdA6TBge35zTp5ebFMhJKUIzgdJ0j85pwUZic4Ek9daloXGmK2WP3Nrc2lmqyLDCWA0CCkJSTlykARAPaq+ziToc5T5CldFkfN61o2B8K3eK2xuOaLS3JhC1JlTpGhynoAdJ7ivMX+HhelLd26HEaw8AtPsrQj61yvk5lx1ni6s1n5vwBGQpV1pwbpScNZCgQXXlOJkdAImpW6+HWOJWcirdc7eNQn8IqGxHh3HMPaDl3YvhlOmZHjSn/TMe9VO5f1l8dn46F8QMoVAojWIS7qZhJP4KqAW4UzGp6jtXqHhlJUrUgiq2oyJd3EChskq9Kai7zpzLUSaj3VZoCTNOsNwfFcSSr9n2FzcJG6mmyoD1OwrNbOTu7vcirTXRNukD6mm6btx93I3EnzgCpRXBXED7rYNlyxlCfG4mRHkDNWzBeAywibh1tEbkJAPupQJ9gBU9eST9XPF1fxTrBtCblC7089oA5mQSnNoYk7gVwnBWiorbUF9chURFXjGOFnrK2VeMoz2yfmXABHn5jzjT0quuIyJUSDoNYq+bOpsRZefVMk2SAIDZSeoIBpVJMJLqCdSQojSP19qVViND5iUNKdI+8yhBJ6RMfXSn3BjbOO45a4apZHMXK4MHKJJ/ARPSaeGzsbhRbDYWCVIVmUYGUwZnpJH1pYaxY2GKrfteTZvWbv3VwFJEkJCiR0I8URqDU3+Kn9a0/ZlhtptCcjaBkbQjRKANgB0A7UV5kNNNOPJBAjxAHQU0wfGl49w3Y4qtlLDryM62wqQkhRSfaQd9a6w/iTD8SxR7AmnSq9abK1DIcuhAUmdiROw7HtXj+N1751JINc2jSEIu7JtK0TKkpJ19KCvJdeNjKh5I16fWmtzeK4f4gw9h//ANtxVZYWVbNP6ZPQK1HqKXHLD+EYarFsOaLj9ooFbY05rZMEeokGfI96fGnzk9IXHMHwXE21s41aNtOKkpfEIXp2XE+xqip4FwBzEeS1xBlZO0htSs07aKHTrFaZirdpxXwdz7dCStxrO3mTqhwCR6agg+4rKGW1uR92YI2KRt6V18ctn25eXrmWXF0tcC4L4YbaVeIZfXmjnXcLJPpsPpVsssRtcRsk/s5pX2ZXyOBvKgj/AA9D7VQOCuHkYzjaG7i3T9lYTzXgUAZhMJT7nfyBq98X42xw2y01bt82+uCEsW7Y1J2EDtOnvU9z3ivH1M36PVYewykOklagY8Xf9KSrNaIUtCEdRA6US3tXcrf22BkTmXKgUpPWTtprr5UG1xJOJNNP24/7RavuVkf+okT4veK5Y66T8FJbICgRBB7edZRxhhRwS4CEpPJeM2/kNZT7aexHnWy3DbSnEpJ100FZp8TEv4liLNtZpGSySrwrBHNWqCqPIAAeoNdvDbrz+aS8qMm5Nm0lKVJ5i/FqJEbfpSqZwbgy9ur1w42pVq0UFSVgpUpSpECATAifwpV6fk8uH+GNcyzbQpAWvLzFgiYKvESf9VC5v/YXK7Xkhh9KhzispCQoZAYj0r1V2LWwxC6TcvsryOBCUI8K/wBwBSojUJG58qGttCMIs7JBJWp1lpSOWsaJjNqRB26UGl/D9TP/AEsLQJE2twtkgDTor/fWXWOIOYPjxxpKH1PWd26p2dJgnmJgnqCRt1q2cEY4xhjj6L5botbsqWS2yteVWZUHwg6EEbdk1XcSftr3HsUWtdyxZX1xlZSWigupKQVx4CdTJjcfjXOc3a7dWXiNK4+ZZx7hN1y0UpaEtpvGFt7qAGbTUalJV13IouH4kOK+DGHnNTdW6mriNYWJQv8AHX3FVDgzjBrCeH/2fjlvdP3DTalsMtMnmZMxhMGNJ2O2sdKYYBxLfYAh62w1tDweuAFWzjTi/sYIJJGUDYACDvE6dZnH4r5z7OfhrilphtpfYTiVwplLTiVhSwowsjxImN8wnzmqqlVtzVXWe5/ZqmQcxzCFlepy5p20GwPlRWXii9Xds3bhZdaNw/chGgczBOqimBpO2hPWk001y3bR64cZsC4lllRRAWkgKickqOafOuskjl11bJGgfDxlGDcOYjiVyVIaXePKK3F6paRokHU7AKO/WofgUK4q4zuOIb9LuW1UFtpXISCQeWnfUjVW28Gqu5eXjmBlly6uE3CkLfFjlhLigYnlBMK0AOsgQD0q/cOY5g2E8MLSm4W7iLTh5trl+9WomECAP4AgAxAA9a59cZtn66c9zrJfo8+JOLKeRa8L4Yo/b8VWlDqk7tNEwfrB/wAqVVNY69ZcL8NLuEoTy7NpLdu2d1rjK2n1Jj8TVQ+G9i9jGKYjxTfvt3D61KabS2ZDSoGYD0TlSN9J71DcfYy3j9+LJNypqysXQW1qByvPRMpMHN1SI38R2NTOfeK+Wc3pYvhpjF1j+GOfb3Jvrc5HlFMZgdUn1+afTzqB4ja5PEF6tCXswufvVFKsgCwNiTA8RGmg0NSHwhbf+z39y8FpdUGW+WUBOUgLUdIHVR3qJxjEGsSxLFEt4j9y86ZbKQZEwk6IJGwI1HrVcTO6nu7xFkwe7LlnlUAotnL306f15UqieHcQS0suPEJS42CZBOunb3pVd5cdV28Cl2LVi4httDi28qiFAu5SDAOXWfKj3C3X37f7Qltg2+Z0JAIJ8MSZA27/AM6BcXN1c3NvcPMs8xgqKANASUkawB3oV+87fvrfvMpcU3y9BuJk9u0V0rPRwm6Nu203lagBLaSSsZiAB/DuYody+X7m0U6GwpgrU234/H4Sk/u9Jmvb26u3XLd15q3CWHua3y4UkqEwCRuNZ3NDdv7xV8zfqaZDjTSkNkMwggka7Qdo/tQEUsqu13a0tBSbdLJSVKGUZiZ+Xr/Okzci3unnSlrmXD/MynOIISkZQMvkT/ao+6fVcXf2l7lc05PClMDwmdvPyor+K3L79s86lkrtlqWjwmJKcuonUa0CQhCcLcw0KblTCkySuQCTrGXYEj6U5eKH0skJbCWbht2c6pJTsPlnUEUzOL3f28X3JaU4lnlCGvDGaZjbpTN27ecxL7cpkBecLyhshOgj2GlYJddwld4y+S1nbacQEBa/ECUkn5ekH6iu2LsNYhcXSAypbhbUW86/AUggSMuk/pTFeKXL94xcqt287SVISOXA8RG4G+340VvEbpF69eJQyl55CUL+78ICZ1A26/hWsO7C4fw20uGbR5TTd0XQVN3LicwUSY8I1KZ39fSmy1JVaMWgLUsclU85U+Ajpl0mDQmn1t3arpKWi9zFOQUwmSNRHadaOcUulYj9vUGC/wAoNntAMgxG+vasjT21xu+YuVO2VzyswUh8IfzBydRMpMEEkzofEe5pu24u0vnbltKUKfabSGw6dkTCvP8Ad18jXFviN0xdXLzTdupy5WHFhQmCABoIMbE6d6Vqw+wUuW7HMKApBBlKQOkmOg0170NP7MghRTlgqUQEmQkFUxPlNKmbgcffW88hlK1hMhEKSI06abR9KVYx4qgueIRSpUHd0+7dOhb3LCgkJHLbCBA8hTf7Wl1CGG2G2ihMLWiZc9aVKgQuW27J1kMq5mfVfOVB/wAsx28/Oh29wgOhN02p5rIQEBeU7gDWJ2mlSo15hCLe6TcOOMyQ7CM6sxAM6Eka7eVOra1YcUwEthK1DxKgfwk6CNNqVKgM9YoKElzIvwNrEoGmZeWvEW1sVqbU0eWoJCQFAESSN48qVKgZWi0t2r2cLccy50KKgQkakAggztvRLJ1DNyEuJWpqSVJQvKTHnBjalSoCMPqbzLbKwylZVyuYYUBIgxvsOlESpFy8p5DSWkzmCASqCk9zJ3E0qVGHDzy3X1POlJcUBJSkJH0FKlSox//Z">
            <a:extLst>
              <a:ext uri="{FF2B5EF4-FFF2-40B4-BE49-F238E27FC236}">
                <a16:creationId xmlns:a16="http://schemas.microsoft.com/office/drawing/2014/main" id="{B2CF0933-FF75-4513-9CB0-80D4E2E9537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s-MX" altLang="es-MX" sz="1800"/>
          </a:p>
        </p:txBody>
      </p:sp>
      <p:pic>
        <p:nvPicPr>
          <p:cNvPr id="30726" name="Picture 10" descr="http://t0.gstatic.com/images?q=tbn:ANd9GcSLzvmYW__KWs1AUhRxUVyAiUTl-ooykWLHYqKa6mdrKtnv-uBTyQ">
            <a:extLst>
              <a:ext uri="{FF2B5EF4-FFF2-40B4-BE49-F238E27FC236}">
                <a16:creationId xmlns:a16="http://schemas.microsoft.com/office/drawing/2014/main" id="{C7777177-97F9-4A5A-A449-F7801C9B7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738313"/>
            <a:ext cx="3500437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Rectángulo">
            <a:extLst>
              <a:ext uri="{FF2B5EF4-FFF2-40B4-BE49-F238E27FC236}">
                <a16:creationId xmlns:a16="http://schemas.microsoft.com/office/drawing/2014/main" id="{483F501B-CA0E-4D62-8476-E24AD2F1A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2428875"/>
            <a:ext cx="46482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s-MX" altLang="es-MX" sz="1600">
                <a:cs typeface="Arial" panose="020B0604020202020204" pitchFamily="34" charset="0"/>
              </a:rPr>
              <a:t>¿</a:t>
            </a:r>
            <a:r>
              <a:rPr lang="es-MX" altLang="es-MX" sz="1800">
                <a:cs typeface="Arial" panose="020B0604020202020204" pitchFamily="34" charset="0"/>
              </a:rPr>
              <a:t>Quién escribió la página? ¿Es posible contactar al autor? </a:t>
            </a:r>
          </a:p>
          <a:p>
            <a:pPr eaLnBrk="1" hangingPunct="1">
              <a:spcAft>
                <a:spcPts val="600"/>
              </a:spcAft>
            </a:pPr>
            <a:endParaRPr lang="es-MX" altLang="es-MX" sz="1800"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s-MX" altLang="es-MX" sz="1800">
                <a:cs typeface="Arial" panose="020B0604020202020204" pitchFamily="34" charset="0"/>
              </a:rPr>
              <a:t>¿Cuál es su objetivo? ¿Por qué publicó el documento? </a:t>
            </a:r>
          </a:p>
          <a:p>
            <a:pPr eaLnBrk="1" hangingPunct="1">
              <a:spcAft>
                <a:spcPts val="600"/>
              </a:spcAft>
            </a:pPr>
            <a:endParaRPr lang="es-MX" altLang="es-MX" sz="1800"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s-MX" altLang="es-MX" sz="1800">
                <a:cs typeface="Arial" panose="020B0604020202020204" pitchFamily="34" charset="0"/>
              </a:rPr>
              <a:t>¿La persona está calificada para escribirlo? </a:t>
            </a:r>
          </a:p>
          <a:p>
            <a:pPr eaLnBrk="1" hangingPunct="1">
              <a:spcAft>
                <a:spcPts val="600"/>
              </a:spcAft>
            </a:pPr>
            <a:endParaRPr lang="es-MX" altLang="es-MX" sz="1800"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s-MX" altLang="es-MX" sz="1800">
                <a:cs typeface="Arial" panose="020B0604020202020204" pitchFamily="34" charset="0"/>
              </a:rPr>
              <a:t>¿Esta determinada la diferencia entre el autor y el webmaster?</a:t>
            </a:r>
          </a:p>
        </p:txBody>
      </p:sp>
      <p:sp>
        <p:nvSpPr>
          <p:cNvPr id="31746" name="2 Rectángulo">
            <a:extLst>
              <a:ext uri="{FF2B5EF4-FFF2-40B4-BE49-F238E27FC236}">
                <a16:creationId xmlns:a16="http://schemas.microsoft.com/office/drawing/2014/main" id="{679BC2D6-DF31-4582-BF68-E16E8D211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561975"/>
            <a:ext cx="7429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MX" altLang="es-MX" sz="2800" b="1">
                <a:solidFill>
                  <a:srgbClr val="0070C0"/>
                </a:solidFill>
                <a:latin typeface="Calibri" panose="020F0502020204030204" pitchFamily="34" charset="0"/>
              </a:rPr>
              <a:t>CINCO CRITERIOS PARA EVALUAR PÁGINAS WEB </a:t>
            </a:r>
          </a:p>
        </p:txBody>
      </p:sp>
      <p:sp>
        <p:nvSpPr>
          <p:cNvPr id="31747" name="3 Rectángulo">
            <a:extLst>
              <a:ext uri="{FF2B5EF4-FFF2-40B4-BE49-F238E27FC236}">
                <a16:creationId xmlns:a16="http://schemas.microsoft.com/office/drawing/2014/main" id="{24F7E05A-F75D-41D7-B97D-599D2DB9B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5" y="1000125"/>
            <a:ext cx="4286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s-MX" altLang="es-MX" sz="2000">
                <a:solidFill>
                  <a:srgbClr val="000000"/>
                </a:solidFill>
                <a:cs typeface="Arial" panose="020B0604020202020204" pitchFamily="34" charset="0"/>
              </a:rPr>
              <a:t>Evaluación del documento web</a:t>
            </a:r>
          </a:p>
          <a:p>
            <a:pPr algn="ctr" eaLnBrk="1" hangingPunct="1"/>
            <a:r>
              <a:rPr lang="es-MX" altLang="es-MX" sz="2000">
                <a:solidFill>
                  <a:srgbClr val="000000"/>
                </a:solidFill>
                <a:cs typeface="Arial" panose="020B0604020202020204" pitchFamily="34" charset="0"/>
              </a:rPr>
              <a:t> Cómo interpretarlos </a:t>
            </a:r>
            <a:endParaRPr lang="es-MX" altLang="es-MX" sz="2000">
              <a:cs typeface="Arial" panose="020B0604020202020204" pitchFamily="34" charset="0"/>
            </a:endParaRPr>
          </a:p>
        </p:txBody>
      </p:sp>
      <p:sp>
        <p:nvSpPr>
          <p:cNvPr id="31748" name="4 Rectángulo">
            <a:extLst>
              <a:ext uri="{FF2B5EF4-FFF2-40B4-BE49-F238E27FC236}">
                <a16:creationId xmlns:a16="http://schemas.microsoft.com/office/drawing/2014/main" id="{69D685B9-7D19-4A74-B1E7-149EFFEED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13" y="2000250"/>
            <a:ext cx="1593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MX" altLang="es-MX" sz="2000">
                <a:solidFill>
                  <a:srgbClr val="000000"/>
                </a:solidFill>
                <a:cs typeface="Arial" panose="020B0604020202020204" pitchFamily="34" charset="0"/>
              </a:rPr>
              <a:t>1</a:t>
            </a:r>
            <a:r>
              <a:rPr lang="es-MX" altLang="es-MX" sz="2000">
                <a:solidFill>
                  <a:srgbClr val="0070C0"/>
                </a:solidFill>
                <a:cs typeface="Arial" panose="020B0604020202020204" pitchFamily="34" charset="0"/>
              </a:rPr>
              <a:t>. Exactitud </a:t>
            </a:r>
          </a:p>
        </p:txBody>
      </p:sp>
      <p:sp>
        <p:nvSpPr>
          <p:cNvPr id="6" name="5 Rectángulo">
            <a:extLst>
              <a:ext uri="{FF2B5EF4-FFF2-40B4-BE49-F238E27FC236}">
                <a16:creationId xmlns:a16="http://schemas.microsoft.com/office/drawing/2014/main" id="{DAE56CE0-16B2-40AA-86D6-09D0531609D1}"/>
              </a:ext>
            </a:extLst>
          </p:cNvPr>
          <p:cNvSpPr/>
          <p:nvPr/>
        </p:nvSpPr>
        <p:spPr>
          <a:xfrm>
            <a:off x="785813" y="6000750"/>
            <a:ext cx="7858125" cy="4302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FUENTE: </a:t>
            </a:r>
            <a:r>
              <a:rPr lang="en-US" sz="1100" i="1" dirty="0" err="1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Kapoun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, </a:t>
            </a: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Jim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. "Teaching Undergrads Web Evaluation." </a:t>
            </a: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College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 &amp; </a:t>
            </a: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Research Libraries News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. www.ala.org/acrl/undebev,1998</a:t>
            </a:r>
            <a:endParaRPr lang="es-MX" sz="1100" dirty="0">
              <a:solidFill>
                <a:schemeClr val="bg1">
                  <a:lumMod val="65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31750" name="Picture 2" descr="http://t0.gstatic.com/images?q=tbn:ANd9GcSsi7-h3ohJchs9AtnWdztRtSd8ZMXlOL1upv_6Z-eb-X5KiHMyuw">
            <a:extLst>
              <a:ext uri="{FF2B5EF4-FFF2-40B4-BE49-F238E27FC236}">
                <a16:creationId xmlns:a16="http://schemas.microsoft.com/office/drawing/2014/main" id="{046C9F31-882B-434B-A85D-51B376097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000250"/>
            <a:ext cx="28575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Rectángulo">
            <a:extLst>
              <a:ext uri="{FF2B5EF4-FFF2-40B4-BE49-F238E27FC236}">
                <a16:creationId xmlns:a16="http://schemas.microsoft.com/office/drawing/2014/main" id="{AD4D52CF-4A4C-480F-A184-DD798382C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785813"/>
            <a:ext cx="7143750" cy="244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s-MX" altLang="es-MX" sz="2000">
                <a:cs typeface="Arial" panose="020B0604020202020204" pitchFamily="34" charset="0"/>
              </a:rPr>
              <a:t>¿Quién publicó el documento? ¿Es una persona diferente al webmaster?</a:t>
            </a:r>
          </a:p>
          <a:p>
            <a:pPr eaLnBrk="1" hangingPunct="1">
              <a:spcAft>
                <a:spcPts val="600"/>
              </a:spcAft>
            </a:pPr>
            <a:r>
              <a:rPr lang="es-MX" altLang="es-MX" sz="2000">
                <a:cs typeface="Arial" panose="020B0604020202020204" pitchFamily="34" charset="0"/>
              </a:rPr>
              <a:t>¿Qué institución lo publica? </a:t>
            </a:r>
            <a:r>
              <a:rPr lang="es-MX" altLang="es-MX" sz="2000">
                <a:solidFill>
                  <a:srgbClr val="000000"/>
                </a:solidFill>
                <a:cs typeface="Arial" panose="020B0604020202020204" pitchFamily="34" charset="0"/>
              </a:rPr>
              <a:t>Revise el dominio del documento</a:t>
            </a:r>
            <a:endParaRPr lang="es-MX" altLang="es-MX" sz="2000"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s-MX" altLang="es-MX" sz="2000">
                <a:cs typeface="Arial" panose="020B0604020202020204" pitchFamily="34" charset="0"/>
              </a:rPr>
              <a:t>¿Cuáles son las características del autor? </a:t>
            </a:r>
          </a:p>
          <a:p>
            <a:pPr eaLnBrk="1" hangingPunct="1">
              <a:spcAft>
                <a:spcPts val="600"/>
              </a:spcAft>
            </a:pPr>
            <a:r>
              <a:rPr lang="es-MX" altLang="es-MX" sz="2000">
                <a:cs typeface="Arial" panose="020B0604020202020204" pitchFamily="34" charset="0"/>
              </a:rPr>
              <a:t>¿Dónde se publicó el documento?  Revise el dominio de la dirección electrónica. </a:t>
            </a:r>
            <a:br>
              <a:rPr lang="es-MX" altLang="es-MX" sz="1800">
                <a:cs typeface="Arial" panose="020B0604020202020204" pitchFamily="34" charset="0"/>
              </a:rPr>
            </a:br>
            <a:endParaRPr lang="es-MX" altLang="es-MX" sz="1800">
              <a:cs typeface="Arial" panose="020B0604020202020204" pitchFamily="34" charset="0"/>
            </a:endParaRPr>
          </a:p>
        </p:txBody>
      </p:sp>
      <p:sp>
        <p:nvSpPr>
          <p:cNvPr id="13315" name="2 Rectángulo">
            <a:extLst>
              <a:ext uri="{FF2B5EF4-FFF2-40B4-BE49-F238E27FC236}">
                <a16:creationId xmlns:a16="http://schemas.microsoft.com/office/drawing/2014/main" id="{59C21C9D-32CF-4063-8802-BD61F8E86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13" y="4106863"/>
            <a:ext cx="8001000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s-MX" altLang="es-MX" sz="2000" dirty="0">
                <a:cs typeface="Arial" panose="020B0604020202020204" pitchFamily="34" charset="0"/>
              </a:rPr>
              <a:t>¿Qué propósitos, objetivos o fines tienen las páginas? </a:t>
            </a:r>
            <a:endParaRPr lang="es-MX" altLang="es-MX" sz="2000">
              <a:cs typeface="Arial" panose="020B0604020202020204" pitchFamily="34" charset="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s-MX" altLang="es-MX" sz="2000" dirty="0">
                <a:cs typeface="Arial" panose="020B0604020202020204" pitchFamily="34" charset="0"/>
              </a:rPr>
              <a:t>¿Cuán detallada es la información? </a:t>
            </a:r>
          </a:p>
          <a:p>
            <a:pPr algn="ctr" eaLnBrk="1" hangingPunct="1">
              <a:spcAft>
                <a:spcPts val="600"/>
              </a:spcAft>
            </a:pPr>
            <a:r>
              <a:rPr lang="es-MX" altLang="es-MX" sz="2000" dirty="0">
                <a:cs typeface="Arial" panose="020B0604020202020204" pitchFamily="34" charset="0"/>
              </a:rPr>
              <a:t>¿Qué opiniones expresa el autor? </a:t>
            </a:r>
          </a:p>
          <a:p>
            <a:pPr algn="ctr" eaLnBrk="1" hangingPunct="1">
              <a:spcAft>
                <a:spcPts val="600"/>
              </a:spcAft>
            </a:pPr>
            <a:r>
              <a:rPr lang="es-MX" altLang="es-MX" sz="2000" dirty="0">
                <a:cs typeface="Arial" panose="020B0604020202020204" pitchFamily="34" charset="0"/>
              </a:rPr>
              <a:t>¿Por qué se escribió y para quién?</a:t>
            </a:r>
          </a:p>
        </p:txBody>
      </p:sp>
      <p:sp>
        <p:nvSpPr>
          <p:cNvPr id="13316" name="3 Rectángulo">
            <a:extLst>
              <a:ext uri="{FF2B5EF4-FFF2-40B4-BE49-F238E27FC236}">
                <a16:creationId xmlns:a16="http://schemas.microsoft.com/office/drawing/2014/main" id="{D14ECC1D-48D5-4F2B-8D54-ADAC2CDAC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3529013"/>
            <a:ext cx="1963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MX" altLang="es-MX" sz="2000">
                <a:solidFill>
                  <a:srgbClr val="0070C0"/>
                </a:solidFill>
                <a:cs typeface="Arial" panose="020B0604020202020204" pitchFamily="34" charset="0"/>
              </a:rPr>
              <a:t> 3.  Objetividad </a:t>
            </a:r>
          </a:p>
        </p:txBody>
      </p:sp>
      <p:sp>
        <p:nvSpPr>
          <p:cNvPr id="33796" name="4 Rectángulo">
            <a:extLst>
              <a:ext uri="{FF2B5EF4-FFF2-40B4-BE49-F238E27FC236}">
                <a16:creationId xmlns:a16="http://schemas.microsoft.com/office/drawing/2014/main" id="{104B0BD2-2767-48FD-8F8F-B1F221D43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1357313"/>
            <a:ext cx="15509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MX" altLang="es-MX" sz="2000">
                <a:solidFill>
                  <a:srgbClr val="0070C0"/>
                </a:solidFill>
                <a:cs typeface="Arial" panose="020B0604020202020204" pitchFamily="34" charset="0"/>
              </a:rPr>
              <a:t>2. Autor del </a:t>
            </a:r>
          </a:p>
          <a:p>
            <a:pPr eaLnBrk="1" hangingPunct="1"/>
            <a:r>
              <a:rPr lang="es-MX" altLang="es-MX" sz="2000">
                <a:solidFill>
                  <a:srgbClr val="0070C0"/>
                </a:solidFill>
                <a:cs typeface="Arial" panose="020B0604020202020204" pitchFamily="34" charset="0"/>
              </a:rPr>
              <a:t>documento </a:t>
            </a:r>
          </a:p>
        </p:txBody>
      </p:sp>
      <p:sp>
        <p:nvSpPr>
          <p:cNvPr id="6" name="5 Rectángulo">
            <a:extLst>
              <a:ext uri="{FF2B5EF4-FFF2-40B4-BE49-F238E27FC236}">
                <a16:creationId xmlns:a16="http://schemas.microsoft.com/office/drawing/2014/main" id="{7E25D4AD-C083-482C-B1B2-4229196E5226}"/>
              </a:ext>
            </a:extLst>
          </p:cNvPr>
          <p:cNvSpPr/>
          <p:nvPr/>
        </p:nvSpPr>
        <p:spPr>
          <a:xfrm>
            <a:off x="1285875" y="6310313"/>
            <a:ext cx="7858125" cy="26193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FUENTE: </a:t>
            </a:r>
            <a:r>
              <a:rPr lang="en-US" sz="1100" i="1" dirty="0" err="1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Kapoun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, </a:t>
            </a: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Jim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. "Teaching Undergrads Web Evaluation." </a:t>
            </a: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College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 &amp; </a:t>
            </a: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Research Libraries News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. www.ala.org/acrl/undebev,1998</a:t>
            </a:r>
            <a:endParaRPr lang="es-MX" sz="1100" dirty="0">
              <a:solidFill>
                <a:schemeClr val="bg1">
                  <a:lumMod val="65000"/>
                </a:schemeClr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Rectángulo">
            <a:extLst>
              <a:ext uri="{FF2B5EF4-FFF2-40B4-BE49-F238E27FC236}">
                <a16:creationId xmlns:a16="http://schemas.microsoft.com/office/drawing/2014/main" id="{527997C3-7D8B-47FE-A0C1-D81434FF6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3286125"/>
            <a:ext cx="87153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s-MX" altLang="es-MX" sz="1800">
                <a:cs typeface="Arial" panose="020B0604020202020204" pitchFamily="34" charset="0"/>
              </a:rPr>
              <a:t>¿Toda la información que se ofrece se hace mediante imágenes o existe un balance entre texto e imágenes? </a:t>
            </a:r>
            <a:br>
              <a:rPr lang="es-MX" altLang="es-MX" sz="1800">
                <a:cs typeface="Arial" panose="020B0604020202020204" pitchFamily="34" charset="0"/>
              </a:rPr>
            </a:br>
            <a:r>
              <a:rPr lang="es-MX" altLang="es-MX" sz="1800">
                <a:cs typeface="Arial" panose="020B0604020202020204" pitchFamily="34" charset="0"/>
              </a:rPr>
              <a:t>¿Se cita correctamente la información? </a:t>
            </a:r>
            <a:br>
              <a:rPr lang="es-MX" altLang="es-MX" sz="1800">
                <a:cs typeface="Arial" panose="020B0604020202020204" pitchFamily="34" charset="0"/>
              </a:rPr>
            </a:br>
            <a:r>
              <a:rPr lang="es-MX" altLang="es-MX" sz="1800">
                <a:cs typeface="Arial" panose="020B0604020202020204" pitchFamily="34" charset="0"/>
              </a:rPr>
              <a:t>¿La página requiere de un software especial para ver la información, ¿cuánto se pierde si no se posee el software? · ¿Es la página gratuita, o debe pagarse para obtener la información? </a:t>
            </a:r>
            <a:br>
              <a:rPr lang="es-MX" altLang="es-MX" sz="1800">
                <a:cs typeface="Arial" panose="020B0604020202020204" pitchFamily="34" charset="0"/>
              </a:rPr>
            </a:br>
            <a:r>
              <a:rPr lang="es-MX" altLang="es-MX" sz="1800">
                <a:cs typeface="Arial" panose="020B0604020202020204" pitchFamily="34" charset="0"/>
              </a:rPr>
              <a:t>¿Hay una opción de solo texto, o sugiere un navegador para verlo mejor? </a:t>
            </a:r>
            <a:endParaRPr lang="es-MX" altLang="es-MX" sz="2000">
              <a:cs typeface="Arial" panose="020B0604020202020204" pitchFamily="34" charset="0"/>
            </a:endParaRPr>
          </a:p>
        </p:txBody>
      </p:sp>
      <p:sp>
        <p:nvSpPr>
          <p:cNvPr id="35842" name="2 Rectángulo">
            <a:extLst>
              <a:ext uri="{FF2B5EF4-FFF2-40B4-BE49-F238E27FC236}">
                <a16:creationId xmlns:a16="http://schemas.microsoft.com/office/drawing/2014/main" id="{4B356101-C1CD-410E-AD70-A892B839F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811213"/>
            <a:ext cx="64293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s-MX" altLang="es-MX" sz="1800">
                <a:solidFill>
                  <a:srgbClr val="000000"/>
                </a:solidFill>
                <a:cs typeface="Arial" panose="020B0604020202020204" pitchFamily="34" charset="0"/>
              </a:rPr>
              <a:t>¿Cuándo se realizó? </a:t>
            </a:r>
            <a:br>
              <a:rPr lang="es-MX" altLang="es-MX" sz="1800">
                <a:solidFill>
                  <a:srgbClr val="000000"/>
                </a:solidFill>
                <a:cs typeface="Arial" panose="020B0604020202020204" pitchFamily="34" charset="0"/>
              </a:rPr>
            </a:br>
            <a:r>
              <a:rPr lang="es-MX" altLang="es-MX" sz="1800">
                <a:solidFill>
                  <a:srgbClr val="000000"/>
                </a:solidFill>
                <a:cs typeface="Arial" panose="020B0604020202020204" pitchFamily="34" charset="0"/>
              </a:rPr>
              <a:t>¿Cuándo se actualizó? </a:t>
            </a:r>
            <a:br>
              <a:rPr lang="es-MX" altLang="es-MX" sz="1800">
                <a:solidFill>
                  <a:srgbClr val="000000"/>
                </a:solidFill>
                <a:cs typeface="Arial" panose="020B0604020202020204" pitchFamily="34" charset="0"/>
              </a:rPr>
            </a:br>
            <a:r>
              <a:rPr lang="es-MX" altLang="es-MX" sz="1800">
                <a:solidFill>
                  <a:srgbClr val="000000"/>
                </a:solidFill>
                <a:cs typeface="Arial" panose="020B0604020202020204" pitchFamily="34" charset="0"/>
              </a:rPr>
              <a:t>¿Se actualizan los enlaces con regularidad? </a:t>
            </a:r>
            <a:br>
              <a:rPr lang="es-MX" altLang="es-MX" sz="1800">
                <a:solidFill>
                  <a:srgbClr val="000000"/>
                </a:solidFill>
                <a:cs typeface="Arial" panose="020B0604020202020204" pitchFamily="34" charset="0"/>
              </a:rPr>
            </a:br>
            <a:r>
              <a:rPr lang="es-MX" altLang="es-MX" sz="1800">
                <a:solidFill>
                  <a:srgbClr val="000000"/>
                </a:solidFill>
                <a:cs typeface="Arial" panose="020B0604020202020204" pitchFamily="34" charset="0"/>
              </a:rPr>
              <a:t>¿Está desactualizada la información de la página? </a:t>
            </a:r>
            <a:endParaRPr lang="es-MX" altLang="es-MX" sz="1800">
              <a:cs typeface="Arial" panose="020B0604020202020204" pitchFamily="34" charset="0"/>
            </a:endParaRPr>
          </a:p>
        </p:txBody>
      </p:sp>
      <p:sp>
        <p:nvSpPr>
          <p:cNvPr id="35843" name="3 Rectángulo">
            <a:extLst>
              <a:ext uri="{FF2B5EF4-FFF2-40B4-BE49-F238E27FC236}">
                <a16:creationId xmlns:a16="http://schemas.microsoft.com/office/drawing/2014/main" id="{1BCB21CC-FB83-4AF9-85EE-92F3218D1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1357313"/>
            <a:ext cx="1724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MX" altLang="es-MX" sz="2000">
                <a:solidFill>
                  <a:srgbClr val="0070C0"/>
                </a:solidFill>
                <a:cs typeface="Arial" panose="020B0604020202020204" pitchFamily="34" charset="0"/>
              </a:rPr>
              <a:t>4. Actualidad </a:t>
            </a:r>
          </a:p>
        </p:txBody>
      </p:sp>
      <p:sp>
        <p:nvSpPr>
          <p:cNvPr id="14341" name="4 Rectángulo">
            <a:extLst>
              <a:ext uri="{FF2B5EF4-FFF2-40B4-BE49-F238E27FC236}">
                <a16:creationId xmlns:a16="http://schemas.microsoft.com/office/drawing/2014/main" id="{5DBFDA6C-BBB9-487D-A9F1-2AC9D083E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0" y="2786063"/>
            <a:ext cx="1663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MX" altLang="es-MX" sz="1800">
                <a:solidFill>
                  <a:srgbClr val="0070C0"/>
                </a:solidFill>
                <a:cs typeface="Arial" panose="020B0604020202020204" pitchFamily="34" charset="0"/>
              </a:rPr>
              <a:t>5</a:t>
            </a:r>
            <a:r>
              <a:rPr lang="es-MX" altLang="es-MX" sz="2000">
                <a:solidFill>
                  <a:srgbClr val="0070C0"/>
                </a:solidFill>
                <a:cs typeface="Arial" panose="020B0604020202020204" pitchFamily="34" charset="0"/>
              </a:rPr>
              <a:t>. Cobertura </a:t>
            </a:r>
          </a:p>
        </p:txBody>
      </p:sp>
      <p:sp>
        <p:nvSpPr>
          <p:cNvPr id="6" name="5 Rectángulo">
            <a:extLst>
              <a:ext uri="{FF2B5EF4-FFF2-40B4-BE49-F238E27FC236}">
                <a16:creationId xmlns:a16="http://schemas.microsoft.com/office/drawing/2014/main" id="{645B959B-ADF7-4488-842D-6C68BB5FF5DE}"/>
              </a:ext>
            </a:extLst>
          </p:cNvPr>
          <p:cNvSpPr/>
          <p:nvPr/>
        </p:nvSpPr>
        <p:spPr>
          <a:xfrm>
            <a:off x="1285875" y="6310313"/>
            <a:ext cx="7858125" cy="26193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FUENTE: </a:t>
            </a:r>
            <a:r>
              <a:rPr lang="en-US" sz="1100" i="1" dirty="0" err="1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Kapoun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, </a:t>
            </a: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Jim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. "Teaching Undergrads Web Evaluation." </a:t>
            </a: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College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 &amp; </a:t>
            </a: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Research Libraries News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rPr>
              <a:t>. www.ala.org/acrl/undebev,1998</a:t>
            </a:r>
            <a:endParaRPr lang="es-MX" sz="1100" dirty="0">
              <a:solidFill>
                <a:schemeClr val="bg1">
                  <a:lumMod val="65000"/>
                </a:schemeClr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FC44366C-07E5-4306-91DC-F5CD39CBB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1630363"/>
            <a:ext cx="8429625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s-ES" altLang="es-MX">
                <a:ea typeface="Calibri" panose="020F0502020204030204" pitchFamily="34" charset="0"/>
                <a:cs typeface="Times New Roman" panose="02020603050405020304" pitchFamily="18" charset="0"/>
              </a:rPr>
              <a:t>- La </a:t>
            </a:r>
            <a:r>
              <a:rPr lang="es-ES" altLang="es-MX" b="1">
                <a:solidFill>
                  <a:srgbClr val="E46C0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diversidad de recursos de información</a:t>
            </a:r>
            <a:r>
              <a:rPr lang="es-ES" altLang="es-MX">
                <a:ea typeface="Calibri" panose="020F0502020204030204" pitchFamily="34" charset="0"/>
                <a:cs typeface="Times New Roman" panose="02020603050405020304" pitchFamily="18" charset="0"/>
              </a:rPr>
              <a:t> y sus diferentes formatos.</a:t>
            </a:r>
          </a:p>
          <a:p>
            <a:endParaRPr lang="es-ES_tradnl" altLang="es-MX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altLang="es-MX">
                <a:ea typeface="Calibri" panose="020F0502020204030204" pitchFamily="34" charset="0"/>
                <a:cs typeface="Times New Roman" panose="02020603050405020304" pitchFamily="18" charset="0"/>
              </a:rPr>
              <a:t>- El </a:t>
            </a:r>
            <a:r>
              <a:rPr lang="es-ES" altLang="es-MX" b="1">
                <a:solidFill>
                  <a:srgbClr val="E46C0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lenguaje de búsqueda apropiado</a:t>
            </a:r>
            <a:r>
              <a:rPr lang="es-ES" altLang="es-MX">
                <a:ea typeface="Calibri" panose="020F0502020204030204" pitchFamily="34" charset="0"/>
                <a:cs typeface="Times New Roman" panose="02020603050405020304" pitchFamily="18" charset="0"/>
              </a:rPr>
              <a:t> al recurso de información que necesita (distinguir entre un vocabulario controlado y un lenguaje natural). </a:t>
            </a:r>
          </a:p>
          <a:p>
            <a:endParaRPr lang="es-ES_tradnl" altLang="es-MX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altLang="es-MX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s-ES" altLang="es-MX" b="1">
                <a:solidFill>
                  <a:srgbClr val="E46C0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Las técnicas </a:t>
            </a:r>
            <a:r>
              <a:rPr lang="es-ES" altLang="es-MX">
                <a:ea typeface="Calibri" panose="020F0502020204030204" pitchFamily="34" charset="0"/>
                <a:cs typeface="Times New Roman" panose="02020603050405020304" pitchFamily="18" charset="0"/>
              </a:rPr>
              <a:t>que le ayuden a la </a:t>
            </a:r>
            <a:r>
              <a:rPr lang="es-ES" altLang="es-MX" b="1">
                <a:solidFill>
                  <a:srgbClr val="E46C0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búsqueda </a:t>
            </a:r>
            <a:r>
              <a:rPr lang="es-ES" altLang="es-MX">
                <a:ea typeface="Calibri" panose="020F0502020204030204" pitchFamily="34" charset="0"/>
                <a:cs typeface="Times New Roman" panose="02020603050405020304" pitchFamily="18" charset="0"/>
              </a:rPr>
              <a:t>de información en línea, tales como operadores booleanos y truncamiento.</a:t>
            </a:r>
          </a:p>
          <a:p>
            <a:endParaRPr lang="es-ES_tradnl" altLang="es-MX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altLang="es-MX">
                <a:ea typeface="Calibri" panose="020F0502020204030204" pitchFamily="34" charset="0"/>
                <a:cs typeface="Times New Roman" panose="02020603050405020304" pitchFamily="18" charset="0"/>
              </a:rPr>
              <a:t>- Criterios para </a:t>
            </a:r>
            <a:r>
              <a:rPr lang="es-ES" altLang="es-MX" b="1">
                <a:solidFill>
                  <a:srgbClr val="E46C0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valorar</a:t>
            </a:r>
            <a:r>
              <a:rPr lang="es-ES" altLang="es-MX">
                <a:ea typeface="Calibri" panose="020F0502020204030204" pitchFamily="34" charset="0"/>
                <a:cs typeface="Times New Roman" panose="02020603050405020304" pitchFamily="18" charset="0"/>
              </a:rPr>
              <a:t> la información.</a:t>
            </a:r>
          </a:p>
          <a:p>
            <a:endParaRPr lang="es-ES_tradnl" altLang="es-MX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altLang="es-MX">
                <a:ea typeface="Calibri" panose="020F0502020204030204" pitchFamily="34" charset="0"/>
                <a:cs typeface="Times New Roman" panose="02020603050405020304" pitchFamily="18" charset="0"/>
              </a:rPr>
              <a:t>- Las diferentes maneras de </a:t>
            </a:r>
            <a:r>
              <a:rPr lang="es-ES" altLang="es-MX" b="1">
                <a:solidFill>
                  <a:srgbClr val="E46C0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evitar el plagio</a:t>
            </a:r>
            <a:r>
              <a:rPr lang="es-ES" altLang="es-MX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2 Rectángulo">
            <a:extLst>
              <a:ext uri="{FF2B5EF4-FFF2-40B4-BE49-F238E27FC236}">
                <a16:creationId xmlns:a16="http://schemas.microsoft.com/office/drawing/2014/main" id="{37314A85-1663-44C4-95AB-95C331B88E02}"/>
              </a:ext>
            </a:extLst>
          </p:cNvPr>
          <p:cNvSpPr/>
          <p:nvPr/>
        </p:nvSpPr>
        <p:spPr>
          <a:xfrm>
            <a:off x="611188" y="661988"/>
            <a:ext cx="7694612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s-ES" sz="2400" b="1" dirty="0">
                <a:solidFill>
                  <a:schemeClr val="accent2"/>
                </a:solidFill>
                <a:ea typeface="Calibri" pitchFamily="34" charset="0"/>
                <a:cs typeface="Times New Roman" pitchFamily="18" charset="0"/>
              </a:rPr>
              <a:t>El estudiante en esta unidad tiene que identificar y conocer: </a:t>
            </a:r>
            <a:endParaRPr lang="es-ES_tradnl" sz="3200" b="1" dirty="0">
              <a:solidFill>
                <a:schemeClr val="accent2"/>
              </a:solidFill>
              <a:ea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0BD4210-4387-4A28-BCBE-3F749BFB89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692696"/>
            <a:ext cx="7767638" cy="4525963"/>
          </a:xfrm>
        </p:spPr>
        <p:txBody>
          <a:bodyPr rtlCol="0">
            <a:normAutofit/>
          </a:bodyPr>
          <a:lstStyle/>
          <a:p>
            <a:pPr marL="609600" indent="-609600" algn="ctr" fontAlgn="auto">
              <a:spcAft>
                <a:spcPts val="0"/>
              </a:spcAft>
              <a:buClr>
                <a:schemeClr val="bg1">
                  <a:lumMod val="65000"/>
                </a:schemeClr>
              </a:buClr>
              <a:buFontTx/>
              <a:buNone/>
              <a:defRPr/>
            </a:pPr>
            <a:r>
              <a:rPr lang="es-MX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charset="0"/>
                <a:ea typeface="+mn-ea"/>
              </a:rPr>
              <a:t>Tarea</a:t>
            </a:r>
            <a:r>
              <a:rPr lang="es-MX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charset="0"/>
                <a:ea typeface="+mn-ea"/>
              </a:rPr>
              <a:t> </a:t>
            </a:r>
          </a:p>
          <a:p>
            <a:pPr marL="609600" indent="-609600" algn="ctr" fontAlgn="auto">
              <a:spcAft>
                <a:spcPts val="0"/>
              </a:spcAft>
              <a:buClr>
                <a:schemeClr val="bg1">
                  <a:lumMod val="65000"/>
                </a:schemeClr>
              </a:buClr>
              <a:buFontTx/>
              <a:buNone/>
              <a:defRPr/>
            </a:pPr>
            <a:endParaRPr lang="es-MX" b="1" dirty="0">
              <a:solidFill>
                <a:schemeClr val="tx1">
                  <a:lumMod val="85000"/>
                  <a:lumOff val="15000"/>
                </a:schemeClr>
              </a:solidFill>
              <a:latin typeface="Georgia" charset="0"/>
              <a:ea typeface="+mn-ea"/>
            </a:endParaRPr>
          </a:p>
          <a:p>
            <a:pPr marL="609600" indent="-609600" fontAlgn="auto">
              <a:spcAft>
                <a:spcPts val="0"/>
              </a:spcAft>
              <a:buClr>
                <a:schemeClr val="bg1">
                  <a:lumMod val="65000"/>
                </a:schemeClr>
              </a:buClr>
              <a:buFontTx/>
              <a:buNone/>
              <a:defRPr/>
            </a:pPr>
            <a:r>
              <a:rPr lang="es-MX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charset="0"/>
                <a:ea typeface="+mn-ea"/>
              </a:rPr>
              <a:t>Contestar vía internet el cuestionario:</a:t>
            </a:r>
          </a:p>
          <a:p>
            <a:pPr marL="609600" indent="-609600" fontAlgn="auto">
              <a:spcAft>
                <a:spcPts val="0"/>
              </a:spcAft>
              <a:buClr>
                <a:schemeClr val="bg1">
                  <a:lumMod val="65000"/>
                </a:schemeClr>
              </a:buClr>
              <a:buFontTx/>
              <a:buNone/>
              <a:defRPr/>
            </a:pPr>
            <a:r>
              <a:rPr lang="es-MX">
                <a:solidFill>
                  <a:schemeClr val="tx1">
                    <a:lumMod val="85000"/>
                    <a:lumOff val="15000"/>
                  </a:schemeClr>
                </a:solidFill>
                <a:latin typeface="Georgia" charset="0"/>
                <a:ea typeface="+mn-ea"/>
              </a:rPr>
              <a:t>Do you</a:t>
            </a:r>
            <a:r>
              <a:rPr lang="es-MX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charset="0"/>
                <a:ea typeface="+mn-ea"/>
              </a:rPr>
              <a:t> think you know what palgio means? </a:t>
            </a:r>
          </a:p>
          <a:p>
            <a:pPr marL="609600" indent="-609600" algn="ctr" fontAlgn="auto">
              <a:spcAft>
                <a:spcPts val="0"/>
              </a:spcAft>
              <a:buClr>
                <a:schemeClr val="bg1">
                  <a:lumMod val="65000"/>
                </a:schemeClr>
              </a:buClr>
              <a:buFontTx/>
              <a:buNone/>
              <a:defRPr/>
            </a:pPr>
            <a:endParaRPr lang="es-MX" dirty="0">
              <a:solidFill>
                <a:schemeClr val="tx1">
                  <a:lumMod val="85000"/>
                  <a:lumOff val="15000"/>
                </a:schemeClr>
              </a:solidFill>
              <a:latin typeface="Georgia" charset="0"/>
              <a:ea typeface="+mn-ea"/>
            </a:endParaRPr>
          </a:p>
          <a:p>
            <a:pPr marL="609600" indent="-609600" algn="ctr" fontAlgn="auto">
              <a:spcAft>
                <a:spcPts val="0"/>
              </a:spcAft>
              <a:buClr>
                <a:schemeClr val="bg1">
                  <a:lumMod val="65000"/>
                </a:schemeClr>
              </a:buClr>
              <a:buFont typeface="Wingdings 2" charset="0"/>
              <a:buNone/>
              <a:defRPr/>
            </a:pPr>
            <a:r>
              <a:rPr lang="es-MX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charset="0"/>
                <a:ea typeface="+mn-ea"/>
                <a:hlinkClick r:id="rId3" tooltip="http://www.lib.usm.edu/legacy/plag/pretest.php"/>
              </a:rPr>
              <a:t>http://www.lib.usm.edu/legacy/plag/pretest.php</a:t>
            </a:r>
            <a:endParaRPr lang="es-MX" dirty="0">
              <a:solidFill>
                <a:schemeClr val="tx1">
                  <a:lumMod val="85000"/>
                  <a:lumOff val="15000"/>
                </a:schemeClr>
              </a:solidFill>
              <a:latin typeface="Georgia" charset="0"/>
              <a:ea typeface="+mn-ea"/>
            </a:endParaRPr>
          </a:p>
          <a:p>
            <a:pPr marL="609600" indent="-609600" fontAlgn="auto">
              <a:spcAft>
                <a:spcPts val="0"/>
              </a:spcAft>
              <a:buClr>
                <a:schemeClr val="bg1">
                  <a:lumMod val="65000"/>
                </a:schemeClr>
              </a:buClr>
              <a:buFontTx/>
              <a:buNone/>
              <a:defRPr/>
            </a:pPr>
            <a:r>
              <a:rPr lang="es-MX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charset="0"/>
                <a:ea typeface="+mn-ea"/>
              </a:rPr>
              <a:t> </a:t>
            </a:r>
          </a:p>
          <a:p>
            <a:pPr marL="609600" indent="-609600" fontAlgn="auto">
              <a:spcAft>
                <a:spcPts val="0"/>
              </a:spcAft>
              <a:buClr>
                <a:schemeClr val="bg1">
                  <a:lumMod val="65000"/>
                </a:schemeClr>
              </a:buClr>
              <a:defRPr/>
            </a:pP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Georgia" charset="0"/>
              <a:ea typeface="+mn-ea"/>
            </a:endParaRP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47F4914D-946F-4C6F-B09B-CA7CE07FE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49275"/>
            <a:ext cx="8207375" cy="5903913"/>
          </a:xfrm>
          <a:prstGeom prst="rect">
            <a:avLst/>
          </a:prstGeom>
          <a:noFill/>
          <a:ln w="57150">
            <a:solidFill>
              <a:srgbClr val="0033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s-MX" altLang="es-MX" sz="1800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>
            <a:extLst>
              <a:ext uri="{FF2B5EF4-FFF2-40B4-BE49-F238E27FC236}">
                <a16:creationId xmlns:a16="http://schemas.microsoft.com/office/drawing/2014/main" id="{B00CFACB-0671-4E60-91CC-A388E2864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813"/>
            <a:ext cx="9144000" cy="611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1 CuadroTexto">
            <a:extLst>
              <a:ext uri="{FF2B5EF4-FFF2-40B4-BE49-F238E27FC236}">
                <a16:creationId xmlns:a16="http://schemas.microsoft.com/office/drawing/2014/main" id="{DCD5D853-1235-4EA4-A7A8-9D13A7FB8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601663"/>
            <a:ext cx="8501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2800" b="1">
                <a:solidFill>
                  <a:srgbClr val="376092"/>
                </a:solidFill>
              </a:rPr>
              <a:t>¿Qué entendemos por Habilidades informativas?</a:t>
            </a:r>
            <a:endParaRPr lang="en-US" altLang="es-MX" sz="2800" b="1">
              <a:solidFill>
                <a:srgbClr val="376092"/>
              </a:solidFill>
            </a:endParaRPr>
          </a:p>
        </p:txBody>
      </p:sp>
      <p:sp>
        <p:nvSpPr>
          <p:cNvPr id="3" name="2 CuadroTexto">
            <a:extLst>
              <a:ext uri="{FF2B5EF4-FFF2-40B4-BE49-F238E27FC236}">
                <a16:creationId xmlns:a16="http://schemas.microsoft.com/office/drawing/2014/main" id="{2D74A70C-9A58-4505-AD3A-300AF19C0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3" y="2490788"/>
            <a:ext cx="6500812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2000"/>
              <a:t>Una persona con habilidades informativas sabe……</a:t>
            </a:r>
          </a:p>
          <a:p>
            <a:pPr eaLnBrk="1" hangingPunct="1"/>
            <a:r>
              <a:rPr lang="es-ES" altLang="es-MX" sz="2000"/>
              <a:t> </a:t>
            </a:r>
          </a:p>
          <a:p>
            <a:pPr eaLnBrk="1" hangingPunct="1"/>
            <a:r>
              <a:rPr lang="es-ES" altLang="es-MX" sz="2000" b="1" i="1">
                <a:solidFill>
                  <a:srgbClr val="376092"/>
                </a:solidFill>
              </a:rPr>
              <a:t>cuándo</a:t>
            </a:r>
            <a:r>
              <a:rPr lang="es-ES" altLang="es-MX" sz="2000" i="1"/>
              <a:t> y </a:t>
            </a:r>
            <a:r>
              <a:rPr lang="es-ES" altLang="es-MX" sz="2000" b="1" i="1">
                <a:solidFill>
                  <a:srgbClr val="376092"/>
                </a:solidFill>
              </a:rPr>
              <a:t>por qué </a:t>
            </a:r>
            <a:r>
              <a:rPr lang="es-ES" altLang="es-MX" sz="2000"/>
              <a:t>necesita información, </a:t>
            </a:r>
          </a:p>
          <a:p>
            <a:pPr eaLnBrk="1" hangingPunct="1"/>
            <a:r>
              <a:rPr lang="es-ES" altLang="es-MX" sz="2000" b="1" i="1">
                <a:solidFill>
                  <a:srgbClr val="376092"/>
                </a:solidFill>
              </a:rPr>
              <a:t>dónde</a:t>
            </a:r>
            <a:r>
              <a:rPr lang="es-ES" altLang="es-MX" sz="2000" i="1"/>
              <a:t> </a:t>
            </a:r>
            <a:r>
              <a:rPr lang="es-ES" altLang="es-MX" sz="2000"/>
              <a:t>se encuentra,</a:t>
            </a:r>
          </a:p>
          <a:p>
            <a:pPr eaLnBrk="1" hangingPunct="1"/>
            <a:r>
              <a:rPr lang="es-ES" altLang="es-MX" sz="2000" b="1" i="1">
                <a:solidFill>
                  <a:srgbClr val="376092"/>
                </a:solidFill>
              </a:rPr>
              <a:t>cómo </a:t>
            </a:r>
            <a:r>
              <a:rPr lang="es-ES" altLang="es-MX" sz="2000"/>
              <a:t>se evalúa, </a:t>
            </a:r>
          </a:p>
          <a:p>
            <a:pPr eaLnBrk="1" hangingPunct="1"/>
            <a:r>
              <a:rPr lang="es-ES" altLang="es-MX" sz="2000"/>
              <a:t>utilizarla y comunicarla de manera </a:t>
            </a:r>
            <a:r>
              <a:rPr lang="es-ES" altLang="es-MX" sz="2000" b="1" i="1">
                <a:solidFill>
                  <a:srgbClr val="376092"/>
                </a:solidFill>
              </a:rPr>
              <a:t>ética</a:t>
            </a:r>
            <a:endParaRPr lang="en-US" altLang="es-MX" sz="2000" b="1" i="1">
              <a:solidFill>
                <a:srgbClr val="376092"/>
              </a:solidFill>
            </a:endParaRPr>
          </a:p>
        </p:txBody>
      </p:sp>
      <p:sp>
        <p:nvSpPr>
          <p:cNvPr id="4" name="3 Rectángulo">
            <a:extLst>
              <a:ext uri="{FF2B5EF4-FFF2-40B4-BE49-F238E27FC236}">
                <a16:creationId xmlns:a16="http://schemas.microsoft.com/office/drawing/2014/main" id="{0EAF09A4-0C7D-4489-A472-5B9428CDC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13" y="5105400"/>
            <a:ext cx="79295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2000" b="1" i="1">
                <a:solidFill>
                  <a:srgbClr val="376092"/>
                </a:solidFill>
              </a:rPr>
              <a:t>posean las habilidades necesarias para comprender las ventajas de aplicar el conocimiento adquirido, y cómo buscar y usar la información que los lleven a una solución, una acción, una decisión.</a:t>
            </a:r>
            <a:endParaRPr lang="en-US" altLang="es-MX" sz="2000" b="1" i="1">
              <a:solidFill>
                <a:srgbClr val="376092"/>
              </a:solidFill>
            </a:endParaRPr>
          </a:p>
        </p:txBody>
      </p:sp>
      <p:sp>
        <p:nvSpPr>
          <p:cNvPr id="6149" name="4 CuadroTexto">
            <a:extLst>
              <a:ext uri="{FF2B5EF4-FFF2-40B4-BE49-F238E27FC236}">
                <a16:creationId xmlns:a16="http://schemas.microsoft.com/office/drawing/2014/main" id="{BEA177C6-CCD8-45F1-9E11-81FDF3063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4672013"/>
            <a:ext cx="5857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2000"/>
              <a:t>El profesor busca que  los estudiantes ……</a:t>
            </a:r>
            <a:endParaRPr lang="en-US" altLang="es-MX" sz="2000"/>
          </a:p>
        </p:txBody>
      </p:sp>
      <p:sp>
        <p:nvSpPr>
          <p:cNvPr id="6" name="Rectangle 58">
            <a:extLst>
              <a:ext uri="{FF2B5EF4-FFF2-40B4-BE49-F238E27FC236}">
                <a16:creationId xmlns:a16="http://schemas.microsoft.com/office/drawing/2014/main" id="{D9174544-A8CD-4930-88F3-82C8C183C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1196975"/>
            <a:ext cx="8605837" cy="71438"/>
          </a:xfrm>
          <a:prstGeom prst="rect">
            <a:avLst/>
          </a:prstGeom>
          <a:solidFill>
            <a:srgbClr val="000066"/>
          </a:solidFill>
          <a:ln>
            <a:noFill/>
          </a:ln>
          <a:effectLst>
            <a:outerShdw blurRad="50800" dist="38100" dir="18900000" algn="bl" rotWithShape="0">
              <a:schemeClr val="bg1">
                <a:alpha val="39999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s-MX" altLang="es-MX" sz="1800"/>
          </a:p>
        </p:txBody>
      </p:sp>
      <p:sp>
        <p:nvSpPr>
          <p:cNvPr id="7" name="6 Rectángulo">
            <a:extLst>
              <a:ext uri="{FF2B5EF4-FFF2-40B4-BE49-F238E27FC236}">
                <a16:creationId xmlns:a16="http://schemas.microsoft.com/office/drawing/2014/main" id="{44AC1D2C-0493-4CF8-9364-1042CC8BD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1395413"/>
            <a:ext cx="821531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2800">
                <a:solidFill>
                  <a:srgbClr val="E46C0A"/>
                </a:solidFill>
                <a:cs typeface="Arial" panose="020B0604020202020204" pitchFamily="34" charset="0"/>
              </a:rPr>
              <a:t>Capacidad para acceder, evaluar, organizar y usar información de distintas fuentes </a:t>
            </a:r>
          </a:p>
        </p:txBody>
      </p:sp>
      <p:pic>
        <p:nvPicPr>
          <p:cNvPr id="6153" name="Picture 9" descr="http://t0.gstatic.com/images?q=tbn:ANd9GcQVQR64np7QiKcUTuIxHZojojDZBDPQDa3dHkhhwZretjch4-Q0">
            <a:extLst>
              <a:ext uri="{FF2B5EF4-FFF2-40B4-BE49-F238E27FC236}">
                <a16:creationId xmlns:a16="http://schemas.microsoft.com/office/drawing/2014/main" id="{5CD64846-F93A-4479-BD66-F1DED3E79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560" y="2492896"/>
            <a:ext cx="1838008" cy="1991161"/>
          </a:xfrm>
          <a:prstGeom prst="rect">
            <a:avLst/>
          </a:prstGeom>
          <a:noFill/>
          <a:scene3d>
            <a:camera prst="perspectiveRelaxedModerately"/>
            <a:lightRig rig="threePt" dir="t"/>
          </a:scene3d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149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4" descr="image-4">
            <a:extLst>
              <a:ext uri="{FF2B5EF4-FFF2-40B4-BE49-F238E27FC236}">
                <a16:creationId xmlns:a16="http://schemas.microsoft.com/office/drawing/2014/main" id="{3E17BEED-1AF9-49B7-A5E1-B5FAF9C7F0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714375"/>
            <a:ext cx="3500438" cy="550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2 CuadroTexto">
            <a:extLst>
              <a:ext uri="{FF2B5EF4-FFF2-40B4-BE49-F238E27FC236}">
                <a16:creationId xmlns:a16="http://schemas.microsoft.com/office/drawing/2014/main" id="{7B3F8418-0863-41FB-B0C2-E093DD4E4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1643063"/>
            <a:ext cx="228600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b="1">
                <a:solidFill>
                  <a:srgbClr val="376092"/>
                </a:solidFill>
              </a:rPr>
              <a:t>¿Cuál es la razón para que las habilidades</a:t>
            </a:r>
          </a:p>
          <a:p>
            <a:pPr eaLnBrk="1" hangingPunct="1"/>
            <a:r>
              <a:rPr lang="es-ES" altLang="es-MX" b="1">
                <a:solidFill>
                  <a:srgbClr val="376092"/>
                </a:solidFill>
              </a:rPr>
              <a:t> informativas tengan hoy tanta importancia?</a:t>
            </a:r>
            <a:endParaRPr lang="en-US" altLang="es-MX" b="1">
              <a:solidFill>
                <a:srgbClr val="376092"/>
              </a:solidFill>
            </a:endParaRPr>
          </a:p>
        </p:txBody>
      </p:sp>
      <p:sp>
        <p:nvSpPr>
          <p:cNvPr id="7171" name="4 Rectángulo">
            <a:extLst>
              <a:ext uri="{FF2B5EF4-FFF2-40B4-BE49-F238E27FC236}">
                <a16:creationId xmlns:a16="http://schemas.microsoft.com/office/drawing/2014/main" id="{10DCEEF6-F920-4451-819E-A60A32EF0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0813" y="1785938"/>
            <a:ext cx="24288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b="1">
                <a:solidFill>
                  <a:srgbClr val="376092"/>
                </a:solidFill>
                <a:cs typeface="Arial" panose="020B0604020202020204" pitchFamily="34" charset="0"/>
              </a:rPr>
              <a:t>¿Por qué debemos estar preocupados por desarrollar habilidades informativas?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1 CuadroTexto">
            <a:extLst>
              <a:ext uri="{FF2B5EF4-FFF2-40B4-BE49-F238E27FC236}">
                <a16:creationId xmlns:a16="http://schemas.microsoft.com/office/drawing/2014/main" id="{47403930-F7AE-495D-B8B9-431F109DF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603250"/>
            <a:ext cx="87153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s-ES" altLang="es-MX" sz="2800" b="1" dirty="0">
                <a:solidFill>
                  <a:srgbClr val="376092"/>
                </a:solidFill>
              </a:rPr>
              <a:t>¿Cuál es la razón para que las habilidades</a:t>
            </a:r>
          </a:p>
          <a:p>
            <a:pPr algn="ctr" eaLnBrk="1" hangingPunct="1"/>
            <a:r>
              <a:rPr lang="es-ES" altLang="es-MX" sz="2800" b="1" dirty="0">
                <a:solidFill>
                  <a:srgbClr val="376092"/>
                </a:solidFill>
              </a:rPr>
              <a:t> informativas tengan hoy tanta importancia</a:t>
            </a:r>
            <a:r>
              <a:rPr lang="es-ES" altLang="es-MX" sz="2800" b="1" dirty="0">
                <a:solidFill>
                  <a:srgbClr val="376092"/>
                </a:solidFill>
                <a:cs typeface="Arial"/>
              </a:rPr>
              <a:t>? (1)</a:t>
            </a:r>
            <a:endParaRPr lang="en-US" altLang="es-MX" sz="2800" b="1" dirty="0">
              <a:solidFill>
                <a:srgbClr val="376092"/>
              </a:solidFill>
            </a:endParaRPr>
          </a:p>
        </p:txBody>
      </p:sp>
      <p:sp>
        <p:nvSpPr>
          <p:cNvPr id="10243" name="2 Rectángulo">
            <a:extLst>
              <a:ext uri="{FF2B5EF4-FFF2-40B4-BE49-F238E27FC236}">
                <a16:creationId xmlns:a16="http://schemas.microsoft.com/office/drawing/2014/main" id="{25754AE2-FBB3-4466-B312-D28B2A901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1928813"/>
            <a:ext cx="5222875" cy="449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es-MX" sz="2600">
                <a:solidFill>
                  <a:srgbClr val="E46C0A"/>
                </a:solidFill>
              </a:rPr>
              <a:t>Inmensa cantidad </a:t>
            </a:r>
            <a:r>
              <a:rPr lang="en-US" altLang="es-MX" sz="2600"/>
              <a:t>de información </a:t>
            </a:r>
          </a:p>
          <a:p>
            <a:pPr eaLnBrk="1" hangingPunct="1">
              <a:buFontTx/>
              <a:buChar char="-"/>
            </a:pPr>
            <a:endParaRPr lang="en-US" altLang="es-MX" sz="2600"/>
          </a:p>
          <a:p>
            <a:pPr eaLnBrk="1" hangingPunct="1">
              <a:buFontTx/>
              <a:buChar char="-"/>
            </a:pPr>
            <a:r>
              <a:rPr lang="en-US" altLang="es-MX" sz="2600"/>
              <a:t> </a:t>
            </a:r>
            <a:r>
              <a:rPr lang="es-ES" altLang="es-MX" sz="2600">
                <a:solidFill>
                  <a:srgbClr val="E46C0A"/>
                </a:solidFill>
              </a:rPr>
              <a:t>La calidad </a:t>
            </a:r>
            <a:r>
              <a:rPr lang="es-ES" altLang="es-MX" sz="2600"/>
              <a:t>de la información no está garantizada </a:t>
            </a:r>
          </a:p>
          <a:p>
            <a:pPr eaLnBrk="1" hangingPunct="1">
              <a:buFontTx/>
              <a:buChar char="-"/>
            </a:pPr>
            <a:endParaRPr lang="es-ES" altLang="es-MX" sz="2600"/>
          </a:p>
          <a:p>
            <a:pPr eaLnBrk="1" hangingPunct="1">
              <a:buFontTx/>
              <a:buChar char="-"/>
            </a:pPr>
            <a:r>
              <a:rPr lang="es-ES" altLang="es-MX" sz="2600"/>
              <a:t>Los autores </a:t>
            </a:r>
            <a:r>
              <a:rPr lang="es-ES" altLang="es-MX" sz="2600">
                <a:solidFill>
                  <a:srgbClr val="E46C0A"/>
                </a:solidFill>
              </a:rPr>
              <a:t>no están identificados </a:t>
            </a:r>
            <a:r>
              <a:rPr lang="es-ES" altLang="es-MX" sz="2600"/>
              <a:t>en muchas ocasiones </a:t>
            </a:r>
          </a:p>
          <a:p>
            <a:pPr eaLnBrk="1" hangingPunct="1">
              <a:buFontTx/>
              <a:buChar char="-"/>
            </a:pPr>
            <a:endParaRPr lang="es-ES" altLang="es-MX" sz="2600"/>
          </a:p>
          <a:p>
            <a:pPr eaLnBrk="1" hangingPunct="1"/>
            <a:r>
              <a:rPr lang="es-ES" altLang="es-MX" sz="2600"/>
              <a:t>- La información puede no estar </a:t>
            </a:r>
            <a:r>
              <a:rPr lang="es-ES" altLang="es-MX" sz="2600">
                <a:solidFill>
                  <a:srgbClr val="E46C0A"/>
                </a:solidFill>
              </a:rPr>
              <a:t>actualizada </a:t>
            </a:r>
          </a:p>
        </p:txBody>
      </p:sp>
      <p:sp>
        <p:nvSpPr>
          <p:cNvPr id="10" name="Rectangle 58">
            <a:extLst>
              <a:ext uri="{FF2B5EF4-FFF2-40B4-BE49-F238E27FC236}">
                <a16:creationId xmlns:a16="http://schemas.microsoft.com/office/drawing/2014/main" id="{26245F9F-D145-4D7F-8D93-E1F1C8A99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1485900"/>
            <a:ext cx="8605837" cy="71438"/>
          </a:xfrm>
          <a:prstGeom prst="rect">
            <a:avLst/>
          </a:prstGeom>
          <a:solidFill>
            <a:srgbClr val="000066"/>
          </a:solidFill>
          <a:ln>
            <a:noFill/>
          </a:ln>
          <a:effectLst>
            <a:outerShdw blurRad="50800" dist="38100" dir="18900000" algn="bl" rotWithShape="0">
              <a:schemeClr val="bg1">
                <a:alpha val="39999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s-MX" altLang="es-MX" sz="1800"/>
          </a:p>
        </p:txBody>
      </p:sp>
      <p:pic>
        <p:nvPicPr>
          <p:cNvPr id="8196" name="Picture 8" descr="http://t0.gstatic.com/images?q=tbn:ANd9GcRgLpBIbf9ouKxjefZwEpKbHaEg9paRAv73eIN5CYMWxVXJgDdE">
            <a:extLst>
              <a:ext uri="{FF2B5EF4-FFF2-40B4-BE49-F238E27FC236}">
                <a16:creationId xmlns:a16="http://schemas.microsoft.com/office/drawing/2014/main" id="{5DCF7AFB-66F7-4955-AB6A-7BD64BB85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4556">
            <a:off x="5454650" y="2163763"/>
            <a:ext cx="3986213" cy="393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CuadroTexto">
            <a:extLst>
              <a:ext uri="{FF2B5EF4-FFF2-40B4-BE49-F238E27FC236}">
                <a16:creationId xmlns:a16="http://schemas.microsoft.com/office/drawing/2014/main" id="{DBA45998-374A-4D2E-A744-C1159BA6E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701675"/>
            <a:ext cx="87153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s-ES" altLang="es-MX" sz="2800" b="1" dirty="0">
                <a:solidFill>
                  <a:srgbClr val="376092"/>
                </a:solidFill>
              </a:rPr>
              <a:t>¿Cuál es la razón para que las habilidades</a:t>
            </a:r>
          </a:p>
          <a:p>
            <a:pPr algn="ctr" eaLnBrk="1" hangingPunct="1"/>
            <a:r>
              <a:rPr lang="es-ES" altLang="es-MX" sz="2800" b="1" dirty="0">
                <a:solidFill>
                  <a:srgbClr val="376092"/>
                </a:solidFill>
              </a:rPr>
              <a:t> informativas tengan hoy tanta importancia?</a:t>
            </a:r>
            <a:r>
              <a:rPr lang="es-ES" altLang="es-MX" sz="2800" b="1" dirty="0">
                <a:solidFill>
                  <a:srgbClr val="376092"/>
                </a:solidFill>
                <a:cs typeface="Arial"/>
              </a:rPr>
              <a:t> (2)</a:t>
            </a:r>
            <a:endParaRPr lang="en-US" altLang="es-MX" sz="2800" b="1" dirty="0">
              <a:solidFill>
                <a:srgbClr val="376092"/>
              </a:solidFill>
            </a:endParaRPr>
          </a:p>
        </p:txBody>
      </p:sp>
      <p:sp>
        <p:nvSpPr>
          <p:cNvPr id="8195" name="2 Rectángulo">
            <a:extLst>
              <a:ext uri="{FF2B5EF4-FFF2-40B4-BE49-F238E27FC236}">
                <a16:creationId xmlns:a16="http://schemas.microsoft.com/office/drawing/2014/main" id="{C1ACF0CD-30A1-42B7-9374-F578DD555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722563"/>
            <a:ext cx="78581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b="1">
                <a:cs typeface="Arial" panose="020B0604020202020204" pitchFamily="34" charset="0"/>
              </a:rPr>
              <a:t>Los modelos educativos declaran</a:t>
            </a:r>
            <a:r>
              <a:rPr lang="es-ES" altLang="es-MX">
                <a:cs typeface="Arial" panose="020B0604020202020204" pitchFamily="34" charset="0"/>
              </a:rPr>
              <a:t>: </a:t>
            </a:r>
            <a:r>
              <a:rPr lang="es-ES" altLang="es-MX" i="1">
                <a:cs typeface="Arial" panose="020B0604020202020204" pitchFamily="34" charset="0"/>
              </a:rPr>
              <a:t>"enseñar a los estudiantes a ser pensadores </a:t>
            </a:r>
            <a:r>
              <a:rPr lang="es-ES" altLang="es-MX" i="1">
                <a:solidFill>
                  <a:srgbClr val="E46C0A"/>
                </a:solidFill>
                <a:cs typeface="Arial" panose="020B0604020202020204" pitchFamily="34" charset="0"/>
              </a:rPr>
              <a:t>críticos, intelectualmente curiosos observadores, creadores y usuarios de información</a:t>
            </a:r>
            <a:r>
              <a:rPr lang="es-ES" altLang="es-MX" sz="2000" i="1">
                <a:cs typeface="Arial" panose="020B0604020202020204" pitchFamily="34" charset="0"/>
              </a:rPr>
              <a:t>" </a:t>
            </a:r>
            <a:endParaRPr lang="en-US" altLang="es-MX" sz="2000" i="1">
              <a:cs typeface="Arial" panose="020B0604020202020204" pitchFamily="34" charset="0"/>
            </a:endParaRPr>
          </a:p>
        </p:txBody>
      </p:sp>
      <p:sp>
        <p:nvSpPr>
          <p:cNvPr id="8196" name="7 Rectángulo">
            <a:extLst>
              <a:ext uri="{FF2B5EF4-FFF2-40B4-BE49-F238E27FC236}">
                <a16:creationId xmlns:a16="http://schemas.microsoft.com/office/drawing/2014/main" id="{0D282A7C-4B03-4A88-84AB-9E8F23425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13" y="4357688"/>
            <a:ext cx="807243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b="1">
                <a:cs typeface="Arial" panose="020B0604020202020204" pitchFamily="34" charset="0"/>
              </a:rPr>
              <a:t>La filosofía constructivista manifiesta</a:t>
            </a:r>
            <a:r>
              <a:rPr lang="es-ES" altLang="es-MX">
                <a:cs typeface="Arial" panose="020B0604020202020204" pitchFamily="34" charset="0"/>
              </a:rPr>
              <a:t>: </a:t>
            </a:r>
            <a:r>
              <a:rPr lang="es-ES" altLang="es-MX" i="1">
                <a:cs typeface="Arial" panose="020B0604020202020204" pitchFamily="34" charset="0"/>
              </a:rPr>
              <a:t>el estudiante </a:t>
            </a:r>
            <a:r>
              <a:rPr lang="es-ES" altLang="es-MX" i="1">
                <a:solidFill>
                  <a:srgbClr val="E46C0A"/>
                </a:solidFill>
                <a:cs typeface="Arial" panose="020B0604020202020204" pitchFamily="34" charset="0"/>
              </a:rPr>
              <a:t>construye su propio conocimiento</a:t>
            </a:r>
            <a:r>
              <a:rPr lang="es-ES" altLang="es-MX" i="1">
                <a:cs typeface="Arial" panose="020B0604020202020204" pitchFamily="34" charset="0"/>
              </a:rPr>
              <a:t>, donde asume una mayor autonomía y responsabilidad de su propio aprendizaje, ya sea individualmente o en grupos de trabajo.</a:t>
            </a:r>
            <a:endParaRPr lang="en-US" altLang="es-MX" i="1">
              <a:cs typeface="Arial" panose="020B0604020202020204" pitchFamily="34" charset="0"/>
            </a:endParaRPr>
          </a:p>
        </p:txBody>
      </p:sp>
      <p:sp>
        <p:nvSpPr>
          <p:cNvPr id="14340" name="8 CuadroTexto">
            <a:extLst>
              <a:ext uri="{FF2B5EF4-FFF2-40B4-BE49-F238E27FC236}">
                <a16:creationId xmlns:a16="http://schemas.microsoft.com/office/drawing/2014/main" id="{87FD09AF-46BE-480F-BF05-D68C5C849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3" y="2030413"/>
            <a:ext cx="5715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/>
              <a:t>Desde el punto de vista del aprendizaje</a:t>
            </a:r>
            <a:r>
              <a:rPr lang="es-ES" altLang="es-MX" sz="2000"/>
              <a:t>:</a:t>
            </a:r>
            <a:endParaRPr lang="en-US" altLang="es-MX" sz="2000"/>
          </a:p>
        </p:txBody>
      </p:sp>
      <p:sp>
        <p:nvSpPr>
          <p:cNvPr id="10" name="Rectangle 58">
            <a:extLst>
              <a:ext uri="{FF2B5EF4-FFF2-40B4-BE49-F238E27FC236}">
                <a16:creationId xmlns:a16="http://schemas.microsoft.com/office/drawing/2014/main" id="{C48A8D4B-782E-47C9-B700-1843E1148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1773238"/>
            <a:ext cx="8605837" cy="71437"/>
          </a:xfrm>
          <a:prstGeom prst="rect">
            <a:avLst/>
          </a:prstGeom>
          <a:solidFill>
            <a:srgbClr val="000066"/>
          </a:solidFill>
          <a:ln>
            <a:noFill/>
          </a:ln>
          <a:effectLst>
            <a:outerShdw blurRad="50800" dist="38100" dir="18900000" algn="bl" rotWithShape="0">
              <a:schemeClr val="bg1">
                <a:alpha val="39999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s-MX" altLang="es-MX" sz="18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2 Rectángulo">
            <a:extLst>
              <a:ext uri="{FF2B5EF4-FFF2-40B4-BE49-F238E27FC236}">
                <a16:creationId xmlns:a16="http://schemas.microsoft.com/office/drawing/2014/main" id="{65D7F198-0774-4E76-873A-4A7B84276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2959100"/>
            <a:ext cx="5513387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1800">
                <a:cs typeface="Arial" panose="020B0604020202020204" pitchFamily="34" charset="0"/>
              </a:rPr>
              <a:t>Si cualquiera puede hacer una página web, y las personas que envían información no están obligados someterse a ningún tipo de control….  </a:t>
            </a:r>
            <a:r>
              <a:rPr lang="es-ES" altLang="es-MX" sz="1800" b="1">
                <a:solidFill>
                  <a:srgbClr val="E46C0A"/>
                </a:solidFill>
                <a:cs typeface="Arial" panose="020B0604020202020204" pitchFamily="34" charset="0"/>
              </a:rPr>
              <a:t>¿cómo podemos saber si la información es confiable o no?</a:t>
            </a:r>
            <a:endParaRPr lang="en-US" altLang="es-MX" sz="1800" b="1">
              <a:solidFill>
                <a:srgbClr val="E46C0A"/>
              </a:solidFill>
              <a:cs typeface="Arial" panose="020B0604020202020204" pitchFamily="34" charset="0"/>
            </a:endParaRPr>
          </a:p>
        </p:txBody>
      </p:sp>
      <p:sp>
        <p:nvSpPr>
          <p:cNvPr id="10242" name="4 Rectángulo">
            <a:extLst>
              <a:ext uri="{FF2B5EF4-FFF2-40B4-BE49-F238E27FC236}">
                <a16:creationId xmlns:a16="http://schemas.microsoft.com/office/drawing/2014/main" id="{1F396392-6D7D-434E-9F5D-42DC6DB38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582613"/>
            <a:ext cx="82153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s-ES" altLang="es-MX" b="1" dirty="0">
                <a:solidFill>
                  <a:srgbClr val="376092"/>
                </a:solidFill>
                <a:cs typeface="Arial" panose="020B0604020202020204" pitchFamily="34" charset="0"/>
              </a:rPr>
              <a:t>¿Por qué debemos estar preocupados por desarrollar habilidades informativas? (1)</a:t>
            </a:r>
          </a:p>
        </p:txBody>
      </p:sp>
      <p:sp>
        <p:nvSpPr>
          <p:cNvPr id="10243" name="5 Rectángulo">
            <a:extLst>
              <a:ext uri="{FF2B5EF4-FFF2-40B4-BE49-F238E27FC236}">
                <a16:creationId xmlns:a16="http://schemas.microsoft.com/office/drawing/2014/main" id="{CF387049-82FC-42DE-B8B6-DB5F5FD23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174875"/>
            <a:ext cx="5538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>
                <a:cs typeface="Arial" panose="020B0604020202020204" pitchFamily="34" charset="0"/>
              </a:rPr>
              <a:t>Punto crítico sobre el uso del Internet:  </a:t>
            </a:r>
            <a:endParaRPr lang="es-MX" altLang="es-MX">
              <a:cs typeface="Arial" panose="020B0604020202020204" pitchFamily="34" charset="0"/>
            </a:endParaRPr>
          </a:p>
        </p:txBody>
      </p:sp>
      <p:sp>
        <p:nvSpPr>
          <p:cNvPr id="6" name="Rectangle 58">
            <a:extLst>
              <a:ext uri="{FF2B5EF4-FFF2-40B4-BE49-F238E27FC236}">
                <a16:creationId xmlns:a16="http://schemas.microsoft.com/office/drawing/2014/main" id="{4BA3B8A8-FE50-43E6-9FC8-DC74B585D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1557338"/>
            <a:ext cx="8605837" cy="71437"/>
          </a:xfrm>
          <a:prstGeom prst="rect">
            <a:avLst/>
          </a:prstGeom>
          <a:solidFill>
            <a:srgbClr val="000066"/>
          </a:solidFill>
          <a:ln>
            <a:noFill/>
          </a:ln>
          <a:effectLst>
            <a:outerShdw blurRad="50800" dist="38100" dir="18900000" algn="bl" rotWithShape="0">
              <a:schemeClr val="bg1">
                <a:alpha val="39999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s-MX" altLang="es-MX" sz="1800"/>
          </a:p>
        </p:txBody>
      </p:sp>
      <p:sp>
        <p:nvSpPr>
          <p:cNvPr id="11270" name="6 Rectángulo">
            <a:extLst>
              <a:ext uri="{FF2B5EF4-FFF2-40B4-BE49-F238E27FC236}">
                <a16:creationId xmlns:a16="http://schemas.microsoft.com/office/drawing/2014/main" id="{0BF6BA34-079D-49A0-90DB-6FE1EC10F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5013325"/>
            <a:ext cx="7715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1800" b="1">
                <a:solidFill>
                  <a:srgbClr val="E46C0A"/>
                </a:solidFill>
                <a:cs typeface="Arial" panose="020B0604020202020204" pitchFamily="34" charset="0"/>
              </a:rPr>
              <a:t>¿Qué pasa cuando los estudiantes obtienen mayor información de internet de aquella  que  es trasmitida por un profesor o un libro de texto? </a:t>
            </a:r>
          </a:p>
        </p:txBody>
      </p:sp>
      <p:pic>
        <p:nvPicPr>
          <p:cNvPr id="10246" name="Imagen 1">
            <a:extLst>
              <a:ext uri="{FF2B5EF4-FFF2-40B4-BE49-F238E27FC236}">
                <a16:creationId xmlns:a16="http://schemas.microsoft.com/office/drawing/2014/main" id="{8BFA0ED7-14C7-4AC5-AF32-9D3A471147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150" y="2276475"/>
            <a:ext cx="284480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CuadroTexto">
            <a:extLst>
              <a:ext uri="{FF2B5EF4-FFF2-40B4-BE49-F238E27FC236}">
                <a16:creationId xmlns:a16="http://schemas.microsoft.com/office/drawing/2014/main" id="{CDAE64B4-2B01-43AE-AFF7-DFE1A7C7D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1697038"/>
            <a:ext cx="78581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s-ES" altLang="es-MX">
              <a:cs typeface="Arial" panose="020B0604020202020204" pitchFamily="34" charset="0"/>
            </a:endParaRPr>
          </a:p>
          <a:p>
            <a:pPr eaLnBrk="1" hangingPunct="1"/>
            <a:r>
              <a:rPr lang="es-ES" altLang="es-MX" dirty="0">
                <a:cs typeface="Arial" panose="020B0604020202020204" pitchFamily="34" charset="0"/>
              </a:rPr>
              <a:t> ¿Qué debe hacer un alumno cuando </a:t>
            </a:r>
            <a:r>
              <a:rPr lang="es-ES" altLang="es-MX" b="1" dirty="0">
                <a:solidFill>
                  <a:srgbClr val="E46C0A"/>
                </a:solidFill>
                <a:cs typeface="Arial" panose="020B0604020202020204" pitchFamily="34" charset="0"/>
              </a:rPr>
              <a:t>se enfrenta con tantas posibilidades de información</a:t>
            </a:r>
            <a:r>
              <a:rPr lang="es-ES" altLang="es-MX" dirty="0">
                <a:cs typeface="Arial" panose="020B0604020202020204" pitchFamily="34" charset="0"/>
              </a:rPr>
              <a:t>?</a:t>
            </a:r>
          </a:p>
          <a:p>
            <a:pPr eaLnBrk="1" hangingPunct="1"/>
            <a:endParaRPr lang="es-ES" altLang="es-MX">
              <a:cs typeface="Arial" panose="020B0604020202020204" pitchFamily="34" charset="0"/>
            </a:endParaRPr>
          </a:p>
          <a:p>
            <a:pPr eaLnBrk="1" hangingPunct="1"/>
            <a:r>
              <a:rPr lang="es-ES" altLang="es-MX" dirty="0">
                <a:cs typeface="Arial" panose="020B0604020202020204" pitchFamily="34" charset="0"/>
              </a:rPr>
              <a:t> ¿Cómo puede saber qué información </a:t>
            </a:r>
            <a:r>
              <a:rPr lang="es-ES" altLang="es-MX" b="1" dirty="0">
                <a:solidFill>
                  <a:srgbClr val="E46C0A"/>
                </a:solidFill>
                <a:cs typeface="Arial" panose="020B0604020202020204" pitchFamily="34" charset="0"/>
              </a:rPr>
              <a:t>es  fidedigna y cuál no lo es</a:t>
            </a:r>
            <a:r>
              <a:rPr lang="es-ES" altLang="es-MX" dirty="0">
                <a:cs typeface="Arial" panose="020B0604020202020204" pitchFamily="34" charset="0"/>
              </a:rPr>
              <a:t>? </a:t>
            </a:r>
            <a:endParaRPr lang="en-US" altLang="es-MX">
              <a:cs typeface="Arial" panose="020B0604020202020204" pitchFamily="34" charset="0"/>
            </a:endParaRPr>
          </a:p>
        </p:txBody>
      </p:sp>
      <p:sp>
        <p:nvSpPr>
          <p:cNvPr id="11267" name="2 Rectángulo">
            <a:extLst>
              <a:ext uri="{FF2B5EF4-FFF2-40B4-BE49-F238E27FC236}">
                <a16:creationId xmlns:a16="http://schemas.microsoft.com/office/drawing/2014/main" id="{EF4C85F0-37FB-484C-9D75-5D78BFF34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4286250"/>
            <a:ext cx="8001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MX" sz="2000">
                <a:cs typeface="Arial" panose="020B0604020202020204" pitchFamily="34" charset="0"/>
              </a:rPr>
              <a:t>…</a:t>
            </a:r>
            <a:r>
              <a:rPr lang="es-ES" altLang="es-MX" i="1">
                <a:solidFill>
                  <a:srgbClr val="376092"/>
                </a:solidFill>
                <a:cs typeface="Arial" panose="020B0604020202020204" pitchFamily="34" charset="0"/>
              </a:rPr>
              <a:t>lo anterior implica saber </a:t>
            </a:r>
            <a:r>
              <a:rPr lang="es-ES" altLang="es-MX" b="1" i="1">
                <a:solidFill>
                  <a:srgbClr val="E46C0A"/>
                </a:solidFill>
                <a:cs typeface="Arial" panose="020B0604020202020204" pitchFamily="34" charset="0"/>
              </a:rPr>
              <a:t>cómo y dónde </a:t>
            </a:r>
            <a:r>
              <a:rPr lang="es-ES" altLang="es-MX" i="1">
                <a:solidFill>
                  <a:srgbClr val="376092"/>
                </a:solidFill>
                <a:cs typeface="Arial" panose="020B0604020202020204" pitchFamily="34" charset="0"/>
              </a:rPr>
              <a:t>encontrar la información y  </a:t>
            </a:r>
            <a:r>
              <a:rPr lang="es-ES" altLang="es-MX" b="1" i="1">
                <a:solidFill>
                  <a:srgbClr val="E46C0A"/>
                </a:solidFill>
                <a:cs typeface="Arial" panose="020B0604020202020204" pitchFamily="34" charset="0"/>
              </a:rPr>
              <a:t>la capacidad para juzgar </a:t>
            </a:r>
            <a:r>
              <a:rPr lang="es-ES" altLang="es-MX" i="1">
                <a:solidFill>
                  <a:srgbClr val="376092"/>
                </a:solidFill>
                <a:cs typeface="Arial" panose="020B0604020202020204" pitchFamily="34" charset="0"/>
              </a:rPr>
              <a:t>si esa información </a:t>
            </a:r>
            <a:r>
              <a:rPr lang="es-ES" altLang="es-MX" b="1" i="1">
                <a:solidFill>
                  <a:srgbClr val="E46C0A"/>
                </a:solidFill>
                <a:cs typeface="Arial" panose="020B0604020202020204" pitchFamily="34" charset="0"/>
              </a:rPr>
              <a:t>es significativa</a:t>
            </a:r>
            <a:r>
              <a:rPr lang="es-ES" altLang="es-MX" b="1" i="1">
                <a:solidFill>
                  <a:srgbClr val="376092"/>
                </a:solidFill>
                <a:cs typeface="Arial" panose="020B0604020202020204" pitchFamily="34" charset="0"/>
              </a:rPr>
              <a:t> </a:t>
            </a:r>
            <a:r>
              <a:rPr lang="es-ES" altLang="es-MX" i="1">
                <a:solidFill>
                  <a:srgbClr val="376092"/>
                </a:solidFill>
                <a:cs typeface="Arial" panose="020B0604020202020204" pitchFamily="34" charset="0"/>
              </a:rPr>
              <a:t>para hacer frente al problema o cuestión que pretende solucionar</a:t>
            </a:r>
            <a:r>
              <a:rPr lang="es-ES" altLang="es-MX" sz="1800" i="1">
                <a:solidFill>
                  <a:srgbClr val="376092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12291" name="4 Rectángulo">
            <a:extLst>
              <a:ext uri="{FF2B5EF4-FFF2-40B4-BE49-F238E27FC236}">
                <a16:creationId xmlns:a16="http://schemas.microsoft.com/office/drawing/2014/main" id="{91BFE4C4-C4D6-409E-ACC8-8F7EA731F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628650"/>
            <a:ext cx="82153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s-ES" altLang="es-MX" b="1" dirty="0">
                <a:solidFill>
                  <a:srgbClr val="376092"/>
                </a:solidFill>
                <a:cs typeface="Arial" panose="020B0604020202020204" pitchFamily="34" charset="0"/>
              </a:rPr>
              <a:t>¿Por qué debemos estar preocupados por desarrollar habilidades informativas? (2)</a:t>
            </a:r>
          </a:p>
        </p:txBody>
      </p:sp>
      <p:sp>
        <p:nvSpPr>
          <p:cNvPr id="5" name="Rectangle 58">
            <a:extLst>
              <a:ext uri="{FF2B5EF4-FFF2-40B4-BE49-F238E27FC236}">
                <a16:creationId xmlns:a16="http://schemas.microsoft.com/office/drawing/2014/main" id="{1B2BF585-B486-4303-8B15-DD53CC077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1485900"/>
            <a:ext cx="8605837" cy="71438"/>
          </a:xfrm>
          <a:prstGeom prst="rect">
            <a:avLst/>
          </a:prstGeom>
          <a:solidFill>
            <a:srgbClr val="000066"/>
          </a:solidFill>
          <a:ln>
            <a:noFill/>
          </a:ln>
          <a:effectLst>
            <a:outerShdw blurRad="50800" dist="38100" dir="18900000" algn="bl" rotWithShape="0">
              <a:schemeClr val="bg1">
                <a:alpha val="39999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s-MX" altLang="es-MX" sz="18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  <p:bldP spid="112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>
            <a:extLst>
              <a:ext uri="{FF2B5EF4-FFF2-40B4-BE49-F238E27FC236}">
                <a16:creationId xmlns:a16="http://schemas.microsoft.com/office/drawing/2014/main" id="{D8D8D4CD-EA29-4CB8-B202-8D8AA9C1E153}"/>
              </a:ext>
            </a:extLst>
          </p:cNvPr>
          <p:cNvGraphicFramePr>
            <a:graphicFrameLocks noGrp="1"/>
          </p:cNvGraphicFramePr>
          <p:nvPr/>
        </p:nvGraphicFramePr>
        <p:xfrm>
          <a:off x="1071563" y="1979613"/>
          <a:ext cx="7000875" cy="2377440"/>
        </p:xfrm>
        <a:graphic>
          <a:graphicData uri="http://schemas.openxmlformats.org/drawingml/2006/table">
            <a:tbl>
              <a:tblPr/>
              <a:tblGrid>
                <a:gridCol w="2279650">
                  <a:extLst>
                    <a:ext uri="{9D8B030D-6E8A-4147-A177-3AD203B41FA5}">
                      <a16:colId xmlns:a16="http://schemas.microsoft.com/office/drawing/2014/main" val="4214533665"/>
                    </a:ext>
                  </a:extLst>
                </a:gridCol>
                <a:gridCol w="207962">
                  <a:extLst>
                    <a:ext uri="{9D8B030D-6E8A-4147-A177-3AD203B41FA5}">
                      <a16:colId xmlns:a16="http://schemas.microsoft.com/office/drawing/2014/main" val="2134617071"/>
                    </a:ext>
                  </a:extLst>
                </a:gridCol>
                <a:gridCol w="2098675">
                  <a:extLst>
                    <a:ext uri="{9D8B030D-6E8A-4147-A177-3AD203B41FA5}">
                      <a16:colId xmlns:a16="http://schemas.microsoft.com/office/drawing/2014/main" val="1380518942"/>
                    </a:ext>
                  </a:extLst>
                </a:gridCol>
                <a:gridCol w="206375">
                  <a:extLst>
                    <a:ext uri="{9D8B030D-6E8A-4147-A177-3AD203B41FA5}">
                      <a16:colId xmlns:a16="http://schemas.microsoft.com/office/drawing/2014/main" val="872726926"/>
                    </a:ext>
                  </a:extLst>
                </a:gridCol>
                <a:gridCol w="2208213">
                  <a:extLst>
                    <a:ext uri="{9D8B030D-6E8A-4147-A177-3AD203B41FA5}">
                      <a16:colId xmlns:a16="http://schemas.microsoft.com/office/drawing/2014/main" val="3727404537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NIVEL SUPERFICIAL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altLang="es-MX" sz="12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NIVEL MEDIO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E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NIVEL ESPECIALIZADO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317291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Enciclopedias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9856083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Diccionarios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3298307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Tesauros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6361749"/>
                  </a:ext>
                </a:extLst>
              </a:tr>
              <a:tr h="0">
                <a:tc gridSpan="3"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Manuales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213542"/>
                  </a:ext>
                </a:extLst>
              </a:tr>
              <a:tr h="0">
                <a:tc gridSpan="3"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Compilaciones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0326593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Monografías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96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072846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Series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96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936207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Artículos en revistas y boletines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96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094150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Actas de Congresos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9340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Publicaciones preliminares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523013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Tesis, tesinas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457563"/>
                  </a:ext>
                </a:extLst>
              </a:tr>
            </a:tbl>
          </a:graphicData>
        </a:graphic>
      </p:graphicFrame>
      <p:graphicFrame>
        <p:nvGraphicFramePr>
          <p:cNvPr id="3" name="2 Tabla">
            <a:extLst>
              <a:ext uri="{FF2B5EF4-FFF2-40B4-BE49-F238E27FC236}">
                <a16:creationId xmlns:a16="http://schemas.microsoft.com/office/drawing/2014/main" id="{D747EBCD-AC18-4F84-B86F-E6679F3E1D7A}"/>
              </a:ext>
            </a:extLst>
          </p:cNvPr>
          <p:cNvGraphicFramePr>
            <a:graphicFrameLocks noGrp="1"/>
          </p:cNvGraphicFramePr>
          <p:nvPr/>
        </p:nvGraphicFramePr>
        <p:xfrm>
          <a:off x="785813" y="4711700"/>
          <a:ext cx="7358062" cy="1645920"/>
        </p:xfrm>
        <a:graphic>
          <a:graphicData uri="http://schemas.openxmlformats.org/drawingml/2006/table">
            <a:tbl>
              <a:tblPr/>
              <a:tblGrid>
                <a:gridCol w="2397125">
                  <a:extLst>
                    <a:ext uri="{9D8B030D-6E8A-4147-A177-3AD203B41FA5}">
                      <a16:colId xmlns:a16="http://schemas.microsoft.com/office/drawing/2014/main" val="933665687"/>
                    </a:ext>
                  </a:extLst>
                </a:gridCol>
                <a:gridCol w="217487">
                  <a:extLst>
                    <a:ext uri="{9D8B030D-6E8A-4147-A177-3AD203B41FA5}">
                      <a16:colId xmlns:a16="http://schemas.microsoft.com/office/drawing/2014/main" val="2504907845"/>
                    </a:ext>
                  </a:extLst>
                </a:gridCol>
                <a:gridCol w="2206625">
                  <a:extLst>
                    <a:ext uri="{9D8B030D-6E8A-4147-A177-3AD203B41FA5}">
                      <a16:colId xmlns:a16="http://schemas.microsoft.com/office/drawing/2014/main" val="3126111746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3913432430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4618756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NIVEL SUPERFICIAL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altLang="es-MX" sz="12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NIVEL MEDIO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NIVEL ESPECIALIZADO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337207"/>
                  </a:ext>
                </a:extLst>
              </a:tr>
              <a:tr h="0">
                <a:tc gridSpan="3"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Reseñas bibliográficas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801587"/>
                  </a:ext>
                </a:extLst>
              </a:tr>
              <a:tr h="0">
                <a:tc gridSpan="3"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Información sobre tests y audiovisuales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1268831"/>
                  </a:ext>
                </a:extLst>
              </a:tr>
              <a:tr h="0">
                <a:tc gridSpan="3"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Revisiones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4634353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Bibliografías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9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27561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Catálogos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09485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Resúmenes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6C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417520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altLang="es-MX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Índices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6C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564641"/>
                  </a:ext>
                </a:extLst>
              </a:tr>
            </a:tbl>
          </a:graphicData>
        </a:graphic>
      </p:graphicFrame>
      <p:sp>
        <p:nvSpPr>
          <p:cNvPr id="9302" name="Rectangle 1">
            <a:extLst>
              <a:ext uri="{FF2B5EF4-FFF2-40B4-BE49-F238E27FC236}">
                <a16:creationId xmlns:a16="http://schemas.microsoft.com/office/drawing/2014/main" id="{C96F4BA5-09B4-4D65-A46F-F9B6588F8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chemeClr val="bg1"/>
                </a:solidFill>
                <a:latin typeface="Aharoni" pitchFamily="2" charset="-79"/>
                <a:ea typeface="+mn-ea"/>
                <a:cs typeface="Aharoni" pitchFamily="2" charset="-79"/>
              </a:rPr>
              <a:t>FUENTES PRIMARIAS Y SECUNDARIAS: </a:t>
            </a:r>
          </a:p>
          <a:p>
            <a:pPr eaLnBrk="0" hangingPunct="0">
              <a:defRPr/>
            </a:pPr>
            <a:r>
              <a:rPr lang="en-US" sz="2400" dirty="0" err="1">
                <a:solidFill>
                  <a:schemeClr val="bg1"/>
                </a:solidFill>
                <a:latin typeface="Aharoni" pitchFamily="2" charset="-79"/>
                <a:ea typeface="+mn-ea"/>
                <a:cs typeface="Aharoni" pitchFamily="2" charset="-79"/>
              </a:rPr>
              <a:t>Niveles</a:t>
            </a:r>
            <a:r>
              <a:rPr lang="en-US" sz="2400" dirty="0">
                <a:solidFill>
                  <a:schemeClr val="bg1"/>
                </a:solidFill>
                <a:latin typeface="Aharoni" pitchFamily="2" charset="-79"/>
                <a:ea typeface="+mn-ea"/>
                <a:cs typeface="Aharoni" pitchFamily="2" charset="-79"/>
              </a:rPr>
              <a:t> de </a:t>
            </a:r>
            <a:r>
              <a:rPr lang="en-US" sz="2400" dirty="0" err="1">
                <a:solidFill>
                  <a:schemeClr val="bg1"/>
                </a:solidFill>
                <a:latin typeface="Aharoni" pitchFamily="2" charset="-79"/>
                <a:ea typeface="+mn-ea"/>
                <a:cs typeface="Aharoni" pitchFamily="2" charset="-79"/>
              </a:rPr>
              <a:t>complejidad</a:t>
            </a:r>
            <a:endParaRPr lang="en-US" sz="2400" dirty="0">
              <a:solidFill>
                <a:schemeClr val="bg1"/>
              </a:solidFill>
              <a:latin typeface="Aharoni" pitchFamily="2" charset="-79"/>
              <a:ea typeface="+mn-ea"/>
              <a:cs typeface="Aharoni" pitchFamily="2" charset="-79"/>
            </a:endParaRPr>
          </a:p>
        </p:txBody>
      </p:sp>
      <p:sp>
        <p:nvSpPr>
          <p:cNvPr id="9303" name="4 Rectángulo">
            <a:extLst>
              <a:ext uri="{FF2B5EF4-FFF2-40B4-BE49-F238E27FC236}">
                <a16:creationId xmlns:a16="http://schemas.microsoft.com/office/drawing/2014/main" id="{4BDBC941-C336-4B18-81FE-4B0AFE6E1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1550988"/>
            <a:ext cx="16430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s-MX" sz="1400" b="1">
                <a:solidFill>
                  <a:srgbClr val="000000"/>
                </a:solidFill>
                <a:latin typeface="Arial Narrow" panose="020B0606020202030204" pitchFamily="34" charset="0"/>
              </a:rPr>
              <a:t>Fuentes</a:t>
            </a:r>
            <a:r>
              <a:rPr lang="en-US" altLang="es-MX" sz="1100" b="1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en-US" altLang="es-MX" sz="1400" b="1">
                <a:solidFill>
                  <a:srgbClr val="000000"/>
                </a:solidFill>
                <a:latin typeface="Arial Narrow" panose="020B0606020202030204" pitchFamily="34" charset="0"/>
              </a:rPr>
              <a:t>primarias</a:t>
            </a:r>
            <a:endParaRPr lang="en-US" altLang="es-MX" sz="1400">
              <a:solidFill>
                <a:srgbClr val="000000"/>
              </a:solidFill>
            </a:endParaRPr>
          </a:p>
        </p:txBody>
      </p:sp>
      <p:sp>
        <p:nvSpPr>
          <p:cNvPr id="9304" name="5 Rectángulo">
            <a:extLst>
              <a:ext uri="{FF2B5EF4-FFF2-40B4-BE49-F238E27FC236}">
                <a16:creationId xmlns:a16="http://schemas.microsoft.com/office/drawing/2014/main" id="{A051B40C-F89C-4B6B-BF6F-F71541939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4335463"/>
            <a:ext cx="16494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s-MX" sz="1400" b="1">
                <a:solidFill>
                  <a:srgbClr val="000000"/>
                </a:solidFill>
                <a:latin typeface="Arial Narrow" panose="020B0606020202030204" pitchFamily="34" charset="0"/>
              </a:rPr>
              <a:t>Fuentes secundarias</a:t>
            </a:r>
            <a:endParaRPr lang="es-MX" altLang="es-MX" sz="1400">
              <a:solidFill>
                <a:srgbClr val="000000"/>
              </a:solidFill>
            </a:endParaRPr>
          </a:p>
        </p:txBody>
      </p:sp>
      <p:sp>
        <p:nvSpPr>
          <p:cNvPr id="16472" name="6 Rectángulo">
            <a:extLst>
              <a:ext uri="{FF2B5EF4-FFF2-40B4-BE49-F238E27FC236}">
                <a16:creationId xmlns:a16="http://schemas.microsoft.com/office/drawing/2014/main" id="{B98AC91D-7AAC-4AE7-86FE-CC048C0F8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071563"/>
            <a:ext cx="414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s-MX" sz="1800">
                <a:solidFill>
                  <a:srgbClr val="000000"/>
                </a:solidFill>
                <a:latin typeface="Arial Narrow" panose="020B0606020202030204" pitchFamily="34" charset="0"/>
              </a:rPr>
              <a:t>Ejemplos de documentos correspondientes</a:t>
            </a:r>
            <a:endParaRPr lang="es-MX" altLang="es-MX" sz="1800"/>
          </a:p>
        </p:txBody>
      </p:sp>
      <p:sp>
        <p:nvSpPr>
          <p:cNvPr id="16473" name="9 Rectángulo">
            <a:extLst>
              <a:ext uri="{FF2B5EF4-FFF2-40B4-BE49-F238E27FC236}">
                <a16:creationId xmlns:a16="http://schemas.microsoft.com/office/drawing/2014/main" id="{2536C14D-9C53-4682-A39F-BC667F5E4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938" y="6642100"/>
            <a:ext cx="72866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s-MX" sz="800" i="1">
                <a:solidFill>
                  <a:srgbClr val="000000"/>
                </a:solidFill>
                <a:latin typeface="Arial Narrow" panose="020B0606020202030204" pitchFamily="34" charset="0"/>
              </a:rPr>
              <a:t>Fuente: </a:t>
            </a:r>
            <a:r>
              <a:rPr lang="es-MX" altLang="es-MX" sz="800" i="1"/>
              <a:t>Web de técnicas de documentación y elaboración de trabajos en la investigación psicológica     </a:t>
            </a:r>
            <a:r>
              <a:rPr lang="en-US" altLang="es-MX" sz="800" i="1">
                <a:solidFill>
                  <a:srgbClr val="000000"/>
                </a:solidFill>
                <a:latin typeface="Arial Narrow" panose="020B0606020202030204" pitchFamily="34" charset="0"/>
              </a:rPr>
              <a:t>http://www.um.es/docencia/agustinr/docum/docum1.htm#busq</a:t>
            </a:r>
            <a:endParaRPr lang="en-US" altLang="es-MX" sz="800" i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03" grpId="0"/>
      <p:bldP spid="9304" grpId="0"/>
    </p:bldLst>
  </p:timing>
</p:sld>
</file>

<file path=ppt/theme/theme1.xml><?xml version="1.0" encoding="utf-8"?>
<a:theme xmlns:a="http://schemas.openxmlformats.org/drawingml/2006/main" name="Espectro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Espectro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Espectr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Espectro.thmx</Template>
  <TotalTime>1822</TotalTime>
  <Words>1308</Words>
  <Application>Microsoft Office PowerPoint</Application>
  <PresentationFormat>Presentación en pantalla (4:3)</PresentationFormat>
  <Paragraphs>222</Paragraphs>
  <Slides>21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32" baseType="lpstr">
      <vt:lpstr>Arial Hebrew</vt:lpstr>
      <vt:lpstr>Aharoni</vt:lpstr>
      <vt:lpstr>Arial</vt:lpstr>
      <vt:lpstr>Arial Narrow</vt:lpstr>
      <vt:lpstr>Calibri</vt:lpstr>
      <vt:lpstr>Corbel</vt:lpstr>
      <vt:lpstr>Georgia</vt:lpstr>
      <vt:lpstr>Times New Roman</vt:lpstr>
      <vt:lpstr>Wingdings</vt:lpstr>
      <vt:lpstr>Wingdings 2</vt:lpstr>
      <vt:lpstr>Espectro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lapbib_1_4b</dc:creator>
  <cp:lastModifiedBy>charito m</cp:lastModifiedBy>
  <cp:revision>213</cp:revision>
  <dcterms:created xsi:type="dcterms:W3CDTF">2008-06-21T02:09:20Z</dcterms:created>
  <dcterms:modified xsi:type="dcterms:W3CDTF">2020-10-23T18:51:33Z</dcterms:modified>
</cp:coreProperties>
</file>