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ACAA3-B3B0-4FA0-A40A-55CFC7ABCB7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06E35F-CB97-4BA9-910D-5E8CA820F4A4}">
      <dgm:prSet phldrT="[Texto]" custT="1"/>
      <dgm:spPr/>
      <dgm:t>
        <a:bodyPr/>
        <a:lstStyle/>
        <a:p>
          <a:r>
            <a:rPr lang="es-MX" sz="4400" dirty="0"/>
            <a:t>A esta fase se le llamo:</a:t>
          </a:r>
        </a:p>
        <a:p>
          <a:endParaRPr lang="es-MX" sz="3300" dirty="0"/>
        </a:p>
      </dgm:t>
    </dgm:pt>
    <dgm:pt modelId="{CF9C137F-8BB8-44B4-9672-5CFCB84543E7}" type="parTrans" cxnId="{507B2238-9C3C-4884-8369-E446978BD9ED}">
      <dgm:prSet/>
      <dgm:spPr/>
      <dgm:t>
        <a:bodyPr/>
        <a:lstStyle/>
        <a:p>
          <a:endParaRPr lang="es-MX"/>
        </a:p>
      </dgm:t>
    </dgm:pt>
    <dgm:pt modelId="{04F35DFA-3183-46A8-9330-BB085BDBA148}" type="sibTrans" cxnId="{507B2238-9C3C-4884-8369-E446978BD9ED}">
      <dgm:prSet/>
      <dgm:spPr/>
      <dgm:t>
        <a:bodyPr/>
        <a:lstStyle/>
        <a:p>
          <a:endParaRPr lang="es-MX"/>
        </a:p>
      </dgm:t>
    </dgm:pt>
    <dgm:pt modelId="{F861513A-A1EF-4A04-87D3-332AFA5184A7}">
      <dgm:prSet phldrT="[Texto]"/>
      <dgm:spPr/>
      <dgm:t>
        <a:bodyPr/>
        <a:lstStyle/>
        <a:p>
          <a:r>
            <a:rPr lang="es-MX" dirty="0"/>
            <a:t>Síndrome del nido vacío</a:t>
          </a:r>
        </a:p>
      </dgm:t>
    </dgm:pt>
    <dgm:pt modelId="{CC330F01-25A0-460D-8A07-326F04644E9C}" type="parTrans" cxnId="{805AD0F8-EA50-4552-9B1A-E8343B9B8BFA}">
      <dgm:prSet/>
      <dgm:spPr/>
      <dgm:t>
        <a:bodyPr/>
        <a:lstStyle/>
        <a:p>
          <a:endParaRPr lang="es-MX"/>
        </a:p>
      </dgm:t>
    </dgm:pt>
    <dgm:pt modelId="{DFFBDAEF-7E52-4D95-A357-A697828ACEC8}" type="sibTrans" cxnId="{805AD0F8-EA50-4552-9B1A-E8343B9B8BFA}">
      <dgm:prSet/>
      <dgm:spPr/>
      <dgm:t>
        <a:bodyPr/>
        <a:lstStyle/>
        <a:p>
          <a:endParaRPr lang="es-MX"/>
        </a:p>
      </dgm:t>
    </dgm:pt>
    <dgm:pt modelId="{C467DCA8-9837-412C-983E-3592838DBAAC}" type="pres">
      <dgm:prSet presAssocID="{7A8ACAA3-B3B0-4FA0-A40A-55CFC7ABCB77}" presName="Name0" presStyleCnt="0">
        <dgm:presLayoutVars>
          <dgm:dir/>
          <dgm:animLvl val="lvl"/>
          <dgm:resizeHandles/>
        </dgm:presLayoutVars>
      </dgm:prSet>
      <dgm:spPr/>
    </dgm:pt>
    <dgm:pt modelId="{C5AF9B10-B467-433F-A408-BBFF04F3A6BE}" type="pres">
      <dgm:prSet presAssocID="{AD06E35F-CB97-4BA9-910D-5E8CA820F4A4}" presName="linNode" presStyleCnt="0"/>
      <dgm:spPr/>
    </dgm:pt>
    <dgm:pt modelId="{112DE23E-FCCB-4F43-938C-E77BB360789B}" type="pres">
      <dgm:prSet presAssocID="{AD06E35F-CB97-4BA9-910D-5E8CA820F4A4}" presName="parentShp" presStyleLbl="node1" presStyleIdx="0" presStyleCnt="1" custScaleY="52783" custLinFactNeighborX="-6368" custLinFactNeighborY="-15935">
        <dgm:presLayoutVars>
          <dgm:bulletEnabled val="1"/>
        </dgm:presLayoutVars>
      </dgm:prSet>
      <dgm:spPr/>
    </dgm:pt>
    <dgm:pt modelId="{8D54D3E4-79C7-4BE9-B0C8-67F423D97F87}" type="pres">
      <dgm:prSet presAssocID="{AD06E35F-CB97-4BA9-910D-5E8CA820F4A4}" presName="childShp" presStyleLbl="bgAccFollowNode1" presStyleIdx="0" presStyleCnt="1" custScaleY="58704" custLinFactNeighborX="-987" custLinFactNeighborY="-16397">
        <dgm:presLayoutVars>
          <dgm:bulletEnabled val="1"/>
        </dgm:presLayoutVars>
      </dgm:prSet>
      <dgm:spPr/>
    </dgm:pt>
  </dgm:ptLst>
  <dgm:cxnLst>
    <dgm:cxn modelId="{624EBD27-E091-4CA2-B027-CD33036B9068}" type="presOf" srcId="{AD06E35F-CB97-4BA9-910D-5E8CA820F4A4}" destId="{112DE23E-FCCB-4F43-938C-E77BB360789B}" srcOrd="0" destOrd="0" presId="urn:microsoft.com/office/officeart/2005/8/layout/vList6"/>
    <dgm:cxn modelId="{507B2238-9C3C-4884-8369-E446978BD9ED}" srcId="{7A8ACAA3-B3B0-4FA0-A40A-55CFC7ABCB77}" destId="{AD06E35F-CB97-4BA9-910D-5E8CA820F4A4}" srcOrd="0" destOrd="0" parTransId="{CF9C137F-8BB8-44B4-9672-5CFCB84543E7}" sibTransId="{04F35DFA-3183-46A8-9330-BB085BDBA148}"/>
    <dgm:cxn modelId="{BA877B4F-A03B-4046-B8D1-9CA48A0B460B}" type="presOf" srcId="{F861513A-A1EF-4A04-87D3-332AFA5184A7}" destId="{8D54D3E4-79C7-4BE9-B0C8-67F423D97F87}" srcOrd="0" destOrd="0" presId="urn:microsoft.com/office/officeart/2005/8/layout/vList6"/>
    <dgm:cxn modelId="{23C4D678-D645-4C2F-AB32-6D62C1A82D19}" type="presOf" srcId="{7A8ACAA3-B3B0-4FA0-A40A-55CFC7ABCB77}" destId="{C467DCA8-9837-412C-983E-3592838DBAAC}" srcOrd="0" destOrd="0" presId="urn:microsoft.com/office/officeart/2005/8/layout/vList6"/>
    <dgm:cxn modelId="{805AD0F8-EA50-4552-9B1A-E8343B9B8BFA}" srcId="{AD06E35F-CB97-4BA9-910D-5E8CA820F4A4}" destId="{F861513A-A1EF-4A04-87D3-332AFA5184A7}" srcOrd="0" destOrd="0" parTransId="{CC330F01-25A0-460D-8A07-326F04644E9C}" sibTransId="{DFFBDAEF-7E52-4D95-A357-A697828ACEC8}"/>
    <dgm:cxn modelId="{C9CD7C52-F241-46F4-BFAD-D8FE0F2CFB2A}" type="presParOf" srcId="{C467DCA8-9837-412C-983E-3592838DBAAC}" destId="{C5AF9B10-B467-433F-A408-BBFF04F3A6BE}" srcOrd="0" destOrd="0" presId="urn:microsoft.com/office/officeart/2005/8/layout/vList6"/>
    <dgm:cxn modelId="{938B8FD8-F7D6-44CA-A604-BA6E728478EA}" type="presParOf" srcId="{C5AF9B10-B467-433F-A408-BBFF04F3A6BE}" destId="{112DE23E-FCCB-4F43-938C-E77BB360789B}" srcOrd="0" destOrd="0" presId="urn:microsoft.com/office/officeart/2005/8/layout/vList6"/>
    <dgm:cxn modelId="{FD6F63CF-4B12-4A78-B736-89457021BE08}" type="presParOf" srcId="{C5AF9B10-B467-433F-A408-BBFF04F3A6BE}" destId="{8D54D3E4-79C7-4BE9-B0C8-67F423D97F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6F363-B059-4A10-A861-7B6146ED9C2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DC60F2-A8D3-422B-BFB8-522C074E84BE}">
      <dgm:prSet phldrT="[Texto]" custT="1"/>
      <dgm:spPr/>
      <dgm:t>
        <a:bodyPr/>
        <a:lstStyle/>
        <a:p>
          <a:r>
            <a:rPr lang="es-MX" sz="3200" dirty="0"/>
            <a:t>Área de identidad</a:t>
          </a:r>
        </a:p>
      </dgm:t>
    </dgm:pt>
    <dgm:pt modelId="{0B5B0E00-196D-41F9-BE24-152553EDEDF3}" type="parTrans" cxnId="{296F6662-C0EF-44FF-A339-BC552BB9E616}">
      <dgm:prSet/>
      <dgm:spPr/>
      <dgm:t>
        <a:bodyPr/>
        <a:lstStyle/>
        <a:p>
          <a:endParaRPr lang="es-MX"/>
        </a:p>
      </dgm:t>
    </dgm:pt>
    <dgm:pt modelId="{D24087BA-5E0C-454C-8695-E63BB9D9E872}" type="sibTrans" cxnId="{296F6662-C0EF-44FF-A339-BC552BB9E616}">
      <dgm:prSet/>
      <dgm:spPr/>
      <dgm:t>
        <a:bodyPr/>
        <a:lstStyle/>
        <a:p>
          <a:endParaRPr lang="es-MX"/>
        </a:p>
      </dgm:t>
    </dgm:pt>
    <dgm:pt modelId="{1EA6B3A6-BB83-4C2E-B68D-4A2C6EA3F324}">
      <dgm:prSet phldrT="[Texto]" custT="1"/>
      <dgm:spPr/>
      <dgm:t>
        <a:bodyPr/>
        <a:lstStyle/>
        <a:p>
          <a:r>
            <a:rPr lang="es-MX" sz="2800" dirty="0"/>
            <a:t>Área de la sexualidad</a:t>
          </a:r>
        </a:p>
      </dgm:t>
    </dgm:pt>
    <dgm:pt modelId="{E5B83DF4-5813-473B-8BD5-328038C02E45}" type="parTrans" cxnId="{84E6C710-A7D9-4259-96F8-BF8B679F8B6C}">
      <dgm:prSet/>
      <dgm:spPr/>
      <dgm:t>
        <a:bodyPr/>
        <a:lstStyle/>
        <a:p>
          <a:endParaRPr lang="es-MX"/>
        </a:p>
      </dgm:t>
    </dgm:pt>
    <dgm:pt modelId="{D75940C4-23B3-4CAD-B60E-566DFC1DC668}" type="sibTrans" cxnId="{84E6C710-A7D9-4259-96F8-BF8B679F8B6C}">
      <dgm:prSet/>
      <dgm:spPr/>
      <dgm:t>
        <a:bodyPr/>
        <a:lstStyle/>
        <a:p>
          <a:endParaRPr lang="es-MX"/>
        </a:p>
      </dgm:t>
    </dgm:pt>
    <dgm:pt modelId="{20FA3656-8CA9-42EC-953D-F76EC9A33353}">
      <dgm:prSet phldrT="[Texto]" custT="1"/>
      <dgm:spPr/>
      <dgm:t>
        <a:bodyPr/>
        <a:lstStyle/>
        <a:p>
          <a:r>
            <a:rPr lang="es-MX" sz="2800" dirty="0"/>
            <a:t>Área de la economía</a:t>
          </a:r>
        </a:p>
      </dgm:t>
    </dgm:pt>
    <dgm:pt modelId="{A208CB21-0F83-4855-BD7A-F5ED83EF325B}" type="parTrans" cxnId="{E7F469BD-6450-4DDE-8322-6E1A9F71EAAB}">
      <dgm:prSet/>
      <dgm:spPr/>
      <dgm:t>
        <a:bodyPr/>
        <a:lstStyle/>
        <a:p>
          <a:endParaRPr lang="es-MX"/>
        </a:p>
      </dgm:t>
    </dgm:pt>
    <dgm:pt modelId="{38A03791-E127-498F-84A2-B679B496C402}" type="sibTrans" cxnId="{E7F469BD-6450-4DDE-8322-6E1A9F71EAAB}">
      <dgm:prSet/>
      <dgm:spPr/>
      <dgm:t>
        <a:bodyPr/>
        <a:lstStyle/>
        <a:p>
          <a:endParaRPr lang="es-MX"/>
        </a:p>
      </dgm:t>
    </dgm:pt>
    <dgm:pt modelId="{51261162-8DA0-480A-8097-7A4544757876}">
      <dgm:prSet phldrT="[Texto]" custT="1"/>
      <dgm:spPr/>
      <dgm:t>
        <a:bodyPr/>
        <a:lstStyle/>
        <a:p>
          <a:r>
            <a:rPr lang="es-MX" sz="2400" dirty="0"/>
            <a:t>Área del fortalecimiento del yo</a:t>
          </a:r>
        </a:p>
      </dgm:t>
    </dgm:pt>
    <dgm:pt modelId="{8FCC4B68-38AB-43EF-90D5-73020EBD3F9F}" type="parTrans" cxnId="{1CFB07CE-AD90-4923-BDDE-E6C8FCD1B10C}">
      <dgm:prSet/>
      <dgm:spPr/>
      <dgm:t>
        <a:bodyPr/>
        <a:lstStyle/>
        <a:p>
          <a:endParaRPr lang="es-MX"/>
        </a:p>
      </dgm:t>
    </dgm:pt>
    <dgm:pt modelId="{9EB49362-CBE8-4F2F-9C00-3FE0C17250B6}" type="sibTrans" cxnId="{1CFB07CE-AD90-4923-BDDE-E6C8FCD1B10C}">
      <dgm:prSet/>
      <dgm:spPr/>
      <dgm:t>
        <a:bodyPr/>
        <a:lstStyle/>
        <a:p>
          <a:endParaRPr lang="es-MX"/>
        </a:p>
      </dgm:t>
    </dgm:pt>
    <dgm:pt modelId="{2C7371DC-20AD-4791-A201-BFFD8CE4FA78}" type="pres">
      <dgm:prSet presAssocID="{6476F363-B059-4A10-A861-7B6146ED9C2F}" presName="Name0" presStyleCnt="0">
        <dgm:presLayoutVars>
          <dgm:dir/>
          <dgm:resizeHandles val="exact"/>
        </dgm:presLayoutVars>
      </dgm:prSet>
      <dgm:spPr/>
    </dgm:pt>
    <dgm:pt modelId="{B91A31E6-3D80-4F26-99FA-2DC88B6F7296}" type="pres">
      <dgm:prSet presAssocID="{3CDC60F2-A8D3-422B-BFB8-522C074E84BE}" presName="compNode" presStyleCnt="0"/>
      <dgm:spPr/>
    </dgm:pt>
    <dgm:pt modelId="{9C100D4B-085F-4FC3-B71B-2059EE7DC6B3}" type="pres">
      <dgm:prSet presAssocID="{3CDC60F2-A8D3-422B-BFB8-522C074E84BE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B75D72C-C7C4-4B6D-BE18-B26DFB97C230}" type="pres">
      <dgm:prSet presAssocID="{3CDC60F2-A8D3-422B-BFB8-522C074E84BE}" presName="textRect" presStyleLbl="revTx" presStyleIdx="0" presStyleCnt="4">
        <dgm:presLayoutVars>
          <dgm:bulletEnabled val="1"/>
        </dgm:presLayoutVars>
      </dgm:prSet>
      <dgm:spPr/>
    </dgm:pt>
    <dgm:pt modelId="{618D80D6-0413-4C9F-ABEB-44F79DD0495D}" type="pres">
      <dgm:prSet presAssocID="{D24087BA-5E0C-454C-8695-E63BB9D9E872}" presName="sibTrans" presStyleLbl="sibTrans2D1" presStyleIdx="0" presStyleCnt="0"/>
      <dgm:spPr/>
    </dgm:pt>
    <dgm:pt modelId="{0B0CA5B7-2B38-46A7-AB8F-70CBBFE9D3CC}" type="pres">
      <dgm:prSet presAssocID="{1EA6B3A6-BB83-4C2E-B68D-4A2C6EA3F324}" presName="compNode" presStyleCnt="0"/>
      <dgm:spPr/>
    </dgm:pt>
    <dgm:pt modelId="{0A98ACB2-BEEB-42F3-BEB3-A91412C1FCDD}" type="pres">
      <dgm:prSet presAssocID="{1EA6B3A6-BB83-4C2E-B68D-4A2C6EA3F324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AF9EF3-D978-4408-8FC6-1EACE69BA93F}" type="pres">
      <dgm:prSet presAssocID="{1EA6B3A6-BB83-4C2E-B68D-4A2C6EA3F324}" presName="textRect" presStyleLbl="revTx" presStyleIdx="1" presStyleCnt="4">
        <dgm:presLayoutVars>
          <dgm:bulletEnabled val="1"/>
        </dgm:presLayoutVars>
      </dgm:prSet>
      <dgm:spPr/>
    </dgm:pt>
    <dgm:pt modelId="{61A1E920-C223-4E38-9546-1E3A39AD3EAE}" type="pres">
      <dgm:prSet presAssocID="{D75940C4-23B3-4CAD-B60E-566DFC1DC668}" presName="sibTrans" presStyleLbl="sibTrans2D1" presStyleIdx="0" presStyleCnt="0"/>
      <dgm:spPr/>
    </dgm:pt>
    <dgm:pt modelId="{D3C46DD2-0072-4A3F-928D-9AFA32EA5B05}" type="pres">
      <dgm:prSet presAssocID="{20FA3656-8CA9-42EC-953D-F76EC9A33353}" presName="compNode" presStyleCnt="0"/>
      <dgm:spPr/>
    </dgm:pt>
    <dgm:pt modelId="{A4880FA5-0843-44C7-AA20-F09CABF06632}" type="pres">
      <dgm:prSet presAssocID="{20FA3656-8CA9-42EC-953D-F76EC9A33353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2824C8-DA12-47C0-B1CF-6BCED01B432F}" type="pres">
      <dgm:prSet presAssocID="{20FA3656-8CA9-42EC-953D-F76EC9A33353}" presName="textRect" presStyleLbl="revTx" presStyleIdx="2" presStyleCnt="4">
        <dgm:presLayoutVars>
          <dgm:bulletEnabled val="1"/>
        </dgm:presLayoutVars>
      </dgm:prSet>
      <dgm:spPr/>
    </dgm:pt>
    <dgm:pt modelId="{44204701-AE9C-44B8-B58E-C77EF7223842}" type="pres">
      <dgm:prSet presAssocID="{38A03791-E127-498F-84A2-B679B496C402}" presName="sibTrans" presStyleLbl="sibTrans2D1" presStyleIdx="0" presStyleCnt="0"/>
      <dgm:spPr/>
    </dgm:pt>
    <dgm:pt modelId="{6DFBDF0A-71AC-4DDA-89A0-184F55729F2C}" type="pres">
      <dgm:prSet presAssocID="{51261162-8DA0-480A-8097-7A4544757876}" presName="compNode" presStyleCnt="0"/>
      <dgm:spPr/>
    </dgm:pt>
    <dgm:pt modelId="{62EC59B0-DC9D-4624-8478-B4B05D3F7CA9}" type="pres">
      <dgm:prSet presAssocID="{51261162-8DA0-480A-8097-7A4544757876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7AE6428-1973-4DFC-A26B-D6B152BFCF58}" type="pres">
      <dgm:prSet presAssocID="{51261162-8DA0-480A-8097-7A454475787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84E6C710-A7D9-4259-96F8-BF8B679F8B6C}" srcId="{6476F363-B059-4A10-A861-7B6146ED9C2F}" destId="{1EA6B3A6-BB83-4C2E-B68D-4A2C6EA3F324}" srcOrd="1" destOrd="0" parTransId="{E5B83DF4-5813-473B-8BD5-328038C02E45}" sibTransId="{D75940C4-23B3-4CAD-B60E-566DFC1DC668}"/>
    <dgm:cxn modelId="{8B751D13-1B6D-4479-BD5B-A4766DA3CB91}" type="presOf" srcId="{20FA3656-8CA9-42EC-953D-F76EC9A33353}" destId="{AF2824C8-DA12-47C0-B1CF-6BCED01B432F}" srcOrd="0" destOrd="0" presId="urn:microsoft.com/office/officeart/2005/8/layout/pList1"/>
    <dgm:cxn modelId="{D7FCAB29-1CAD-47E0-A917-080B1DDB04BF}" type="presOf" srcId="{51261162-8DA0-480A-8097-7A4544757876}" destId="{67AE6428-1973-4DFC-A26B-D6B152BFCF58}" srcOrd="0" destOrd="0" presId="urn:microsoft.com/office/officeart/2005/8/layout/pList1"/>
    <dgm:cxn modelId="{296F6662-C0EF-44FF-A339-BC552BB9E616}" srcId="{6476F363-B059-4A10-A861-7B6146ED9C2F}" destId="{3CDC60F2-A8D3-422B-BFB8-522C074E84BE}" srcOrd="0" destOrd="0" parTransId="{0B5B0E00-196D-41F9-BE24-152553EDEDF3}" sibTransId="{D24087BA-5E0C-454C-8695-E63BB9D9E872}"/>
    <dgm:cxn modelId="{95EA5C7A-B1D6-46A8-8FFF-A13B37EF7D28}" type="presOf" srcId="{3CDC60F2-A8D3-422B-BFB8-522C074E84BE}" destId="{AB75D72C-C7C4-4B6D-BE18-B26DFB97C230}" srcOrd="0" destOrd="0" presId="urn:microsoft.com/office/officeart/2005/8/layout/pList1"/>
    <dgm:cxn modelId="{22443D82-6877-4024-BE76-FA8EA453F26F}" type="presOf" srcId="{D75940C4-23B3-4CAD-B60E-566DFC1DC668}" destId="{61A1E920-C223-4E38-9546-1E3A39AD3EAE}" srcOrd="0" destOrd="0" presId="urn:microsoft.com/office/officeart/2005/8/layout/pList1"/>
    <dgm:cxn modelId="{845F6F98-85E1-439D-B777-4840AAAB7C27}" type="presOf" srcId="{D24087BA-5E0C-454C-8695-E63BB9D9E872}" destId="{618D80D6-0413-4C9F-ABEB-44F79DD0495D}" srcOrd="0" destOrd="0" presId="urn:microsoft.com/office/officeart/2005/8/layout/pList1"/>
    <dgm:cxn modelId="{DF85C2B7-7922-45A7-8C11-37F72E7BB029}" type="presOf" srcId="{6476F363-B059-4A10-A861-7B6146ED9C2F}" destId="{2C7371DC-20AD-4791-A201-BFFD8CE4FA78}" srcOrd="0" destOrd="0" presId="urn:microsoft.com/office/officeart/2005/8/layout/pList1"/>
    <dgm:cxn modelId="{E7F469BD-6450-4DDE-8322-6E1A9F71EAAB}" srcId="{6476F363-B059-4A10-A861-7B6146ED9C2F}" destId="{20FA3656-8CA9-42EC-953D-F76EC9A33353}" srcOrd="2" destOrd="0" parTransId="{A208CB21-0F83-4855-BD7A-F5ED83EF325B}" sibTransId="{38A03791-E127-498F-84A2-B679B496C402}"/>
    <dgm:cxn modelId="{A2B7F4CC-359B-470A-92BB-B3703B03458A}" type="presOf" srcId="{1EA6B3A6-BB83-4C2E-B68D-4A2C6EA3F324}" destId="{BBAF9EF3-D978-4408-8FC6-1EACE69BA93F}" srcOrd="0" destOrd="0" presId="urn:microsoft.com/office/officeart/2005/8/layout/pList1"/>
    <dgm:cxn modelId="{1CFB07CE-AD90-4923-BDDE-E6C8FCD1B10C}" srcId="{6476F363-B059-4A10-A861-7B6146ED9C2F}" destId="{51261162-8DA0-480A-8097-7A4544757876}" srcOrd="3" destOrd="0" parTransId="{8FCC4B68-38AB-43EF-90D5-73020EBD3F9F}" sibTransId="{9EB49362-CBE8-4F2F-9C00-3FE0C17250B6}"/>
    <dgm:cxn modelId="{1A2AE9F9-2E75-4D77-8C95-5A4AB22AD752}" type="presOf" srcId="{38A03791-E127-498F-84A2-B679B496C402}" destId="{44204701-AE9C-44B8-B58E-C77EF7223842}" srcOrd="0" destOrd="0" presId="urn:microsoft.com/office/officeart/2005/8/layout/pList1"/>
    <dgm:cxn modelId="{9F2767E4-82B7-4634-AF60-EC38ADCB0D23}" type="presParOf" srcId="{2C7371DC-20AD-4791-A201-BFFD8CE4FA78}" destId="{B91A31E6-3D80-4F26-99FA-2DC88B6F7296}" srcOrd="0" destOrd="0" presId="urn:microsoft.com/office/officeart/2005/8/layout/pList1"/>
    <dgm:cxn modelId="{DE3E4AAB-7907-4BC7-A58A-3EA0AA39DA73}" type="presParOf" srcId="{B91A31E6-3D80-4F26-99FA-2DC88B6F7296}" destId="{9C100D4B-085F-4FC3-B71B-2059EE7DC6B3}" srcOrd="0" destOrd="0" presId="urn:microsoft.com/office/officeart/2005/8/layout/pList1"/>
    <dgm:cxn modelId="{714C0023-B733-4D92-A5EE-60654E3AE0BA}" type="presParOf" srcId="{B91A31E6-3D80-4F26-99FA-2DC88B6F7296}" destId="{AB75D72C-C7C4-4B6D-BE18-B26DFB97C230}" srcOrd="1" destOrd="0" presId="urn:microsoft.com/office/officeart/2005/8/layout/pList1"/>
    <dgm:cxn modelId="{325729F5-8892-4538-B78D-3FA9D75D3F60}" type="presParOf" srcId="{2C7371DC-20AD-4791-A201-BFFD8CE4FA78}" destId="{618D80D6-0413-4C9F-ABEB-44F79DD0495D}" srcOrd="1" destOrd="0" presId="urn:microsoft.com/office/officeart/2005/8/layout/pList1"/>
    <dgm:cxn modelId="{B552E117-DFFD-4651-B67E-BB470D5826A2}" type="presParOf" srcId="{2C7371DC-20AD-4791-A201-BFFD8CE4FA78}" destId="{0B0CA5B7-2B38-46A7-AB8F-70CBBFE9D3CC}" srcOrd="2" destOrd="0" presId="urn:microsoft.com/office/officeart/2005/8/layout/pList1"/>
    <dgm:cxn modelId="{E2F7F703-9F65-490D-9F7F-3B88C48AB001}" type="presParOf" srcId="{0B0CA5B7-2B38-46A7-AB8F-70CBBFE9D3CC}" destId="{0A98ACB2-BEEB-42F3-BEB3-A91412C1FCDD}" srcOrd="0" destOrd="0" presId="urn:microsoft.com/office/officeart/2005/8/layout/pList1"/>
    <dgm:cxn modelId="{999F7101-9589-40E8-A7BF-41678ABDC659}" type="presParOf" srcId="{0B0CA5B7-2B38-46A7-AB8F-70CBBFE9D3CC}" destId="{BBAF9EF3-D978-4408-8FC6-1EACE69BA93F}" srcOrd="1" destOrd="0" presId="urn:microsoft.com/office/officeart/2005/8/layout/pList1"/>
    <dgm:cxn modelId="{5A89BC19-AB13-472C-9F0F-D6A8EE7CC7FC}" type="presParOf" srcId="{2C7371DC-20AD-4791-A201-BFFD8CE4FA78}" destId="{61A1E920-C223-4E38-9546-1E3A39AD3EAE}" srcOrd="3" destOrd="0" presId="urn:microsoft.com/office/officeart/2005/8/layout/pList1"/>
    <dgm:cxn modelId="{E74E8705-18F9-46E7-8F81-18339CF2B51A}" type="presParOf" srcId="{2C7371DC-20AD-4791-A201-BFFD8CE4FA78}" destId="{D3C46DD2-0072-4A3F-928D-9AFA32EA5B05}" srcOrd="4" destOrd="0" presId="urn:microsoft.com/office/officeart/2005/8/layout/pList1"/>
    <dgm:cxn modelId="{86CD021F-D509-44B1-96FD-BB7ECD9C8BAD}" type="presParOf" srcId="{D3C46DD2-0072-4A3F-928D-9AFA32EA5B05}" destId="{A4880FA5-0843-44C7-AA20-F09CABF06632}" srcOrd="0" destOrd="0" presId="urn:microsoft.com/office/officeart/2005/8/layout/pList1"/>
    <dgm:cxn modelId="{5B3F8C56-26F3-4D66-B48A-81299A4BED25}" type="presParOf" srcId="{D3C46DD2-0072-4A3F-928D-9AFA32EA5B05}" destId="{AF2824C8-DA12-47C0-B1CF-6BCED01B432F}" srcOrd="1" destOrd="0" presId="urn:microsoft.com/office/officeart/2005/8/layout/pList1"/>
    <dgm:cxn modelId="{4EAD56DF-E89A-4C8F-A547-6F4DD32BFF9A}" type="presParOf" srcId="{2C7371DC-20AD-4791-A201-BFFD8CE4FA78}" destId="{44204701-AE9C-44B8-B58E-C77EF7223842}" srcOrd="5" destOrd="0" presId="urn:microsoft.com/office/officeart/2005/8/layout/pList1"/>
    <dgm:cxn modelId="{A2BDF147-5919-4D92-AFF1-C2229D76DFCF}" type="presParOf" srcId="{2C7371DC-20AD-4791-A201-BFFD8CE4FA78}" destId="{6DFBDF0A-71AC-4DDA-89A0-184F55729F2C}" srcOrd="6" destOrd="0" presId="urn:microsoft.com/office/officeart/2005/8/layout/pList1"/>
    <dgm:cxn modelId="{0D73E3D0-B620-436F-B909-985EA1ECAB01}" type="presParOf" srcId="{6DFBDF0A-71AC-4DDA-89A0-184F55729F2C}" destId="{62EC59B0-DC9D-4624-8478-B4B05D3F7CA9}" srcOrd="0" destOrd="0" presId="urn:microsoft.com/office/officeart/2005/8/layout/pList1"/>
    <dgm:cxn modelId="{E032AFEF-ADE5-4F8C-B4EA-0093E7CA41B7}" type="presParOf" srcId="{6DFBDF0A-71AC-4DDA-89A0-184F55729F2C}" destId="{67AE6428-1973-4DFC-A26B-D6B152BFCF5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4D3E4-79C7-4BE9-B0C8-67F423D97F87}">
      <dsp:nvSpPr>
        <dsp:cNvPr id="0" name=""/>
        <dsp:cNvSpPr/>
      </dsp:nvSpPr>
      <dsp:spPr>
        <a:xfrm>
          <a:off x="4164724" y="181656"/>
          <a:ext cx="6309360" cy="2480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6300" kern="1200" dirty="0"/>
            <a:t>Síndrome del nido vacío</a:t>
          </a:r>
        </a:p>
      </dsp:txBody>
      <dsp:txXfrm>
        <a:off x="4164724" y="491663"/>
        <a:ext cx="5379339" cy="1860042"/>
      </dsp:txXfrm>
    </dsp:sp>
    <dsp:sp modelId="{112DE23E-FCCB-4F43-938C-E77BB360789B}">
      <dsp:nvSpPr>
        <dsp:cNvPr id="0" name=""/>
        <dsp:cNvSpPr/>
      </dsp:nvSpPr>
      <dsp:spPr>
        <a:xfrm>
          <a:off x="0" y="326245"/>
          <a:ext cx="4206240" cy="2229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A esta fase se le llamo: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300" kern="1200" dirty="0"/>
        </a:p>
      </dsp:txBody>
      <dsp:txXfrm>
        <a:off x="108855" y="435100"/>
        <a:ext cx="3988530" cy="2012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0D4B-085F-4FC3-B71B-2059EE7DC6B3}">
      <dsp:nvSpPr>
        <dsp:cNvPr id="0" name=""/>
        <dsp:cNvSpPr/>
      </dsp:nvSpPr>
      <dsp:spPr>
        <a:xfrm>
          <a:off x="5250" y="90088"/>
          <a:ext cx="2498382" cy="172138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5D72C-C7C4-4B6D-BE18-B26DFB97C230}">
      <dsp:nvSpPr>
        <dsp:cNvPr id="0" name=""/>
        <dsp:cNvSpPr/>
      </dsp:nvSpPr>
      <dsp:spPr>
        <a:xfrm>
          <a:off x="5250" y="1811474"/>
          <a:ext cx="2498382" cy="9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Área de identidad</a:t>
          </a:r>
        </a:p>
      </dsp:txBody>
      <dsp:txXfrm>
        <a:off x="5250" y="1811474"/>
        <a:ext cx="2498382" cy="926899"/>
      </dsp:txXfrm>
    </dsp:sp>
    <dsp:sp modelId="{0A98ACB2-BEEB-42F3-BEB3-A91412C1FCDD}">
      <dsp:nvSpPr>
        <dsp:cNvPr id="0" name=""/>
        <dsp:cNvSpPr/>
      </dsp:nvSpPr>
      <dsp:spPr>
        <a:xfrm>
          <a:off x="2753575" y="90088"/>
          <a:ext cx="2498382" cy="1721385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F9EF3-D978-4408-8FC6-1EACE69BA93F}">
      <dsp:nvSpPr>
        <dsp:cNvPr id="0" name=""/>
        <dsp:cNvSpPr/>
      </dsp:nvSpPr>
      <dsp:spPr>
        <a:xfrm>
          <a:off x="2753575" y="1811474"/>
          <a:ext cx="2498382" cy="9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Área de la sexualidad</a:t>
          </a:r>
        </a:p>
      </dsp:txBody>
      <dsp:txXfrm>
        <a:off x="2753575" y="1811474"/>
        <a:ext cx="2498382" cy="926899"/>
      </dsp:txXfrm>
    </dsp:sp>
    <dsp:sp modelId="{A4880FA5-0843-44C7-AA20-F09CABF06632}">
      <dsp:nvSpPr>
        <dsp:cNvPr id="0" name=""/>
        <dsp:cNvSpPr/>
      </dsp:nvSpPr>
      <dsp:spPr>
        <a:xfrm>
          <a:off x="5501901" y="90088"/>
          <a:ext cx="2498382" cy="172138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824C8-DA12-47C0-B1CF-6BCED01B432F}">
      <dsp:nvSpPr>
        <dsp:cNvPr id="0" name=""/>
        <dsp:cNvSpPr/>
      </dsp:nvSpPr>
      <dsp:spPr>
        <a:xfrm>
          <a:off x="5501901" y="1811474"/>
          <a:ext cx="2498382" cy="9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Área de la economía</a:t>
          </a:r>
        </a:p>
      </dsp:txBody>
      <dsp:txXfrm>
        <a:off x="5501901" y="1811474"/>
        <a:ext cx="2498382" cy="926899"/>
      </dsp:txXfrm>
    </dsp:sp>
    <dsp:sp modelId="{62EC59B0-DC9D-4624-8478-B4B05D3F7CA9}">
      <dsp:nvSpPr>
        <dsp:cNvPr id="0" name=""/>
        <dsp:cNvSpPr/>
      </dsp:nvSpPr>
      <dsp:spPr>
        <a:xfrm>
          <a:off x="8250226" y="90088"/>
          <a:ext cx="2498382" cy="172138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E6428-1973-4DFC-A26B-D6B152BFCF58}">
      <dsp:nvSpPr>
        <dsp:cNvPr id="0" name=""/>
        <dsp:cNvSpPr/>
      </dsp:nvSpPr>
      <dsp:spPr>
        <a:xfrm>
          <a:off x="8250226" y="1811474"/>
          <a:ext cx="2498382" cy="9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Área del fortalecimiento del yo</a:t>
          </a:r>
        </a:p>
      </dsp:txBody>
      <dsp:txXfrm>
        <a:off x="8250226" y="1811474"/>
        <a:ext cx="2498382" cy="92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C9F8-680D-44E8-AD9A-22F30A3BF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2DE2F-B915-4A6B-8A6E-9FC8EAD55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2F8D-DB30-4AB7-AAF6-06067E92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0ED9-AE63-48D2-B0A5-EA57DF0D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EAC7F-8E0D-4AE2-85ED-38BEB5EB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7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FAD7-8852-4FA0-9156-DFD3048C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65DA5-BAC9-42B5-B2C2-CCDD79D13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F8265-27CD-48C4-B227-1E37E0DB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95176-A244-49FF-8933-B3D777F8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CBA0F-F368-46D1-A6F5-D8E6DF3A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860DA-9AF2-4E3D-A1C5-7CE3379F1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77CB5-545D-4A02-B8BA-8BD59644E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614C-75B8-4573-BB9E-955B694B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EB13-D9B2-467C-94DB-01417577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CDFB7-D7FF-475D-ABD8-CE52C416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3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0C26-4345-4B54-8B21-EFCA11BE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C0F34-0BE9-4B20-B14B-2D458B34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AB841-BA67-46FD-A290-635D8ACD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BB472-3C55-4534-821B-254542F3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08D26-D532-4A22-9956-BAB3EEB5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5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C3B7-4AE7-434A-BDFF-1856662F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98EDF-0A4C-4B67-B848-26C5753F6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32C9A-3818-47AE-8FED-5EC22114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3577E-309B-49A8-94F2-03D18E32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41315-BD7C-4372-9395-8F59C500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1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624A-7AF6-4C9E-9798-4BAF1E2B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1D721-75AB-4C60-9EE9-3BFA04F26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FC7B0-D054-4EC2-A534-6C14AE1E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869E-4552-4F1E-803F-7803291E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A00C9-AC6D-4C0F-AC24-F9850A1B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E1F03-B966-47FE-BC4A-CDFA29EC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3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C876-209B-4262-B1E2-1520719E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D09CB-233F-46B2-A889-5C0A17D8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E72F5-10FD-465B-94DF-ADC2A9508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F501A-158F-40A8-9AB4-DEC187B8E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33483-77AD-44C6-A521-34E6930B0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BA65-613A-43EA-8EDE-898DF667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9558C-3FE3-4DFE-8379-5EAA485D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C96E1-596F-4C83-B1A9-6B4EF54B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4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4868-407C-4A0E-94F1-E58E1DBA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31387-3A30-43CB-801D-32A8F99E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8B98D-A8AE-4C5E-860E-EF8C3E87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BF7A8-7DF3-4B8A-8EDB-B9BA9F50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8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AE515-CFD1-4302-9183-398B0617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0A53E-343F-4B85-A50B-FCCF960A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91A47-93C3-45D5-9B64-2E39B6B5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7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1E3-A3E5-445B-9D3A-0B3725CB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D107-CEF6-4FD5-A107-25B9B186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2F55A-49B2-47CB-9742-BBC64FE77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58ADE-46A6-465D-B2E0-C8FC4F19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8D27B-5BAD-4663-857F-034AAD86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0102-37D4-41B5-A1AB-93A8DA47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208F-F36C-4B8B-9299-B7B415DF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3A05A-7EDD-4D84-A241-D6F51FECD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28C7C-D997-42FC-9BBD-81DEBD639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B76E6-4969-4F6C-9627-B6A7F752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2C899-80D2-4C3D-8342-C2976D8A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97376-CBC2-4016-825D-0CEFBE4E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4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6C98-5E64-414F-AEAF-933071E1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EF29D-A765-41AC-AC13-4A0D5F927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0393E-CE35-4E6B-93E1-9387D18B8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41996-0D67-40F6-BC80-4ADE77029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5DD2C-26E7-4C12-8CBB-B4E8F9D8C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fondos rosados">
            <a:extLst>
              <a:ext uri="{FF2B5EF4-FFF2-40B4-BE49-F238E27FC236}">
                <a16:creationId xmlns:a16="http://schemas.microsoft.com/office/drawing/2014/main" id="{A30414F6-040A-4A45-83A4-8AB2E0AA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98"/>
            <a:ext cx="3863975" cy="68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fondos grises lisos">
            <a:extLst>
              <a:ext uri="{FF2B5EF4-FFF2-40B4-BE49-F238E27FC236}">
                <a16:creationId xmlns:a16="http://schemas.microsoft.com/office/drawing/2014/main" id="{3B30FBD8-742F-4792-B1BD-AA5A5A6A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7175" y="871537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31987" y="871537"/>
            <a:ext cx="9144000" cy="995363"/>
          </a:xfrm>
        </p:spPr>
        <p:txBody>
          <a:bodyPr/>
          <a:lstStyle/>
          <a:p>
            <a:r>
              <a:rPr lang="es-MX" dirty="0">
                <a:latin typeface="Bahnschrift Condensed" panose="020B0502040204020203" pitchFamily="34" charset="0"/>
              </a:rPr>
              <a:t>EL REENCUENTRO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62939" y="5137295"/>
            <a:ext cx="5682095" cy="441325"/>
          </a:xfrm>
        </p:spPr>
        <p:txBody>
          <a:bodyPr>
            <a:normAutofit/>
          </a:bodyPr>
          <a:lstStyle/>
          <a:p>
            <a:r>
              <a:rPr lang="es-MX" dirty="0"/>
              <a:t>Quinta fase del ciclo vital de la familia</a:t>
            </a:r>
          </a:p>
        </p:txBody>
      </p:sp>
      <p:pic>
        <p:nvPicPr>
          <p:cNvPr id="1030" name="Picture 6" descr="Resultado de imagen de ciclo vital de la familia">
            <a:extLst>
              <a:ext uri="{FF2B5EF4-FFF2-40B4-BE49-F238E27FC236}">
                <a16:creationId xmlns:a16="http://schemas.microsoft.com/office/drawing/2014/main" id="{7962C29E-1244-45BC-86F3-F26D1E948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8" t="14971" r="3598"/>
          <a:stretch/>
        </p:blipFill>
        <p:spPr bwMode="auto">
          <a:xfrm>
            <a:off x="4937700" y="2019598"/>
            <a:ext cx="3132572" cy="29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0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fondos grises lisos">
            <a:extLst>
              <a:ext uri="{FF2B5EF4-FFF2-40B4-BE49-F238E27FC236}">
                <a16:creationId xmlns:a16="http://schemas.microsoft.com/office/drawing/2014/main" id="{63E420CF-1FDF-44C5-A086-6EA69F89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3220" y="-5459035"/>
            <a:ext cx="1325564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623"/>
          </a:xfrm>
        </p:spPr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Área de la economía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52" y="1690690"/>
            <a:ext cx="12075695" cy="4351338"/>
          </a:xfrm>
        </p:spPr>
        <p:txBody>
          <a:bodyPr>
            <a:normAutofit/>
          </a:bodyPr>
          <a:lstStyle/>
          <a:p>
            <a:r>
              <a:rPr lang="es-MX" sz="4000" dirty="0"/>
              <a:t>El apoyo y la comprensión son sumamente importantes, en los cambios que se darán en el momento de la jubilación. Deberá de existir la capacidad de afrontar las deudas y el temor por la economía.</a:t>
            </a:r>
          </a:p>
        </p:txBody>
      </p:sp>
      <p:pic>
        <p:nvPicPr>
          <p:cNvPr id="11266" name="Picture 2" descr="Resultado de imagen de economia">
            <a:extLst>
              <a:ext uri="{FF2B5EF4-FFF2-40B4-BE49-F238E27FC236}">
                <a16:creationId xmlns:a16="http://schemas.microsoft.com/office/drawing/2014/main" id="{4DA50B5B-305C-48BE-90C9-E545D23C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51" y="4216233"/>
            <a:ext cx="3459579" cy="23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9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fondos grises lisos">
            <a:extLst>
              <a:ext uri="{FF2B5EF4-FFF2-40B4-BE49-F238E27FC236}">
                <a16:creationId xmlns:a16="http://schemas.microsoft.com/office/drawing/2014/main" id="{9E6DED5E-03EA-4489-9256-E1C6613B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3220" y="-5459035"/>
            <a:ext cx="1325564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623"/>
          </a:xfrm>
        </p:spPr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Área del fortalecimiento del yo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8129337" cy="4351338"/>
          </a:xfrm>
        </p:spPr>
        <p:txBody>
          <a:bodyPr>
            <a:normAutofit/>
          </a:bodyPr>
          <a:lstStyle/>
          <a:p>
            <a:r>
              <a:rPr lang="es-MX" sz="3600" dirty="0"/>
              <a:t>Se debe de tener ayuda mutua para prepararse a la soledad y a los daños que ello conlleva. Además de saber manejar lo sentimientos de culpa que aparecen como fantasmas del pasado, por los errores cometidos con los demás, especialmente con los hijos y por los deseos de la propia muerte.</a:t>
            </a:r>
          </a:p>
        </p:txBody>
      </p:sp>
      <p:pic>
        <p:nvPicPr>
          <p:cNvPr id="10246" name="Picture 6" descr="Resultado de imagen de personas animadas">
            <a:extLst>
              <a:ext uri="{FF2B5EF4-FFF2-40B4-BE49-F238E27FC236}">
                <a16:creationId xmlns:a16="http://schemas.microsoft.com/office/drawing/2014/main" id="{26D29F97-8288-4EFA-95B8-D9480A79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26" y="1633121"/>
            <a:ext cx="2598821" cy="51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8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de fondos grises lisos">
            <a:extLst>
              <a:ext uri="{FF2B5EF4-FFF2-40B4-BE49-F238E27FC236}">
                <a16:creationId xmlns:a16="http://schemas.microsoft.com/office/drawing/2014/main" id="{3CB3DF5B-3B12-494F-AD26-739D1041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82547" y="4377037"/>
            <a:ext cx="1915723" cy="29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fondos rosados">
            <a:extLst>
              <a:ext uri="{FF2B5EF4-FFF2-40B4-BE49-F238E27FC236}">
                <a16:creationId xmlns:a16="http://schemas.microsoft.com/office/drawing/2014/main" id="{9B6290BC-983A-451A-9CA1-44F01438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3070" y="-5503067"/>
            <a:ext cx="118586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4937"/>
            <a:ext cx="12191998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¿POR QUÉ CREES QUE LE LLAMAN ASÍ?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98978"/>
              </p:ext>
            </p:extLst>
          </p:nvPr>
        </p:nvGraphicFramePr>
        <p:xfrm>
          <a:off x="838200" y="1825625"/>
          <a:ext cx="10515600" cy="422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Resultado de imagen para nido vacio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73" y="4988782"/>
            <a:ext cx="2809974" cy="17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6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de fondos rosados">
            <a:extLst>
              <a:ext uri="{FF2B5EF4-FFF2-40B4-BE49-F238E27FC236}">
                <a16:creationId xmlns:a16="http://schemas.microsoft.com/office/drawing/2014/main" id="{9DDB1DC9-37E0-4341-AF8E-C433E27D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3070" y="-5503067"/>
            <a:ext cx="118586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790143"/>
          </a:xfrm>
        </p:spPr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VAMOS A COMPARAR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96916"/>
            <a:ext cx="10515600" cy="4351338"/>
          </a:xfrm>
        </p:spPr>
        <p:txBody>
          <a:bodyPr>
            <a:normAutofit/>
          </a:bodyPr>
          <a:lstStyle/>
          <a:p>
            <a:r>
              <a:rPr lang="es-MX" sz="4800" dirty="0"/>
              <a:t>El síndrome del </a:t>
            </a:r>
            <a:r>
              <a:rPr lang="es-MX" sz="4800" b="1" dirty="0"/>
              <a:t>nido vacío</a:t>
            </a:r>
            <a:r>
              <a:rPr lang="es-MX" sz="4800" dirty="0"/>
              <a:t> es una sensación general de soledad que los padres pueden sentir cuando uno o más de sus hijos abandonan el hogar. </a:t>
            </a:r>
          </a:p>
        </p:txBody>
      </p:sp>
      <p:sp>
        <p:nvSpPr>
          <p:cNvPr id="4" name="AutoShape 2" descr="Resultado de imagen para nido va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Resultado de imagen para nido v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258801"/>
            <a:ext cx="3651161" cy="243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7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fondos rosados">
            <a:extLst>
              <a:ext uri="{FF2B5EF4-FFF2-40B4-BE49-F238E27FC236}">
                <a16:creationId xmlns:a16="http://schemas.microsoft.com/office/drawing/2014/main" id="{49C18ADD-4D53-46DF-83CF-7BF3A418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3070" y="-5503067"/>
            <a:ext cx="118586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011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LA FASE DEL REENCUENTRO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236" y="2159976"/>
            <a:ext cx="11090564" cy="2534433"/>
          </a:xfrm>
        </p:spPr>
        <p:txBody>
          <a:bodyPr>
            <a:noAutofit/>
          </a:bodyPr>
          <a:lstStyle/>
          <a:p>
            <a:r>
              <a:rPr lang="es-MX" sz="2800" dirty="0"/>
              <a:t>Es la fase en la que </a:t>
            </a:r>
            <a:r>
              <a:rPr lang="es-MX" sz="2800" u="sng" dirty="0"/>
              <a:t>los hijos son adultos </a:t>
            </a:r>
            <a:r>
              <a:rPr lang="es-MX" sz="2800" dirty="0"/>
              <a:t>y ya se han </a:t>
            </a:r>
            <a:r>
              <a:rPr lang="es-MX" sz="2800" u="sng" dirty="0"/>
              <a:t>marchado del hogar</a:t>
            </a:r>
            <a:r>
              <a:rPr lang="es-MX" sz="2800" dirty="0"/>
              <a:t>.</a:t>
            </a:r>
          </a:p>
          <a:p>
            <a:r>
              <a:rPr lang="es-MX" sz="2800" u="sng" dirty="0"/>
              <a:t>La pareja ya no se configura como “padres” sino como “esposos</a:t>
            </a:r>
            <a:r>
              <a:rPr lang="es-MX" sz="2800" dirty="0"/>
              <a:t>”.</a:t>
            </a:r>
          </a:p>
          <a:p>
            <a:r>
              <a:rPr lang="es-MX" sz="2800" dirty="0"/>
              <a:t>En esta fase </a:t>
            </a:r>
            <a:r>
              <a:rPr lang="es-MX" sz="2800" i="1" u="sng" dirty="0"/>
              <a:t>es necesario dejar ir a los hijos </a:t>
            </a:r>
            <a:r>
              <a:rPr lang="es-MX" sz="2800" dirty="0"/>
              <a:t>y enfrentarse nuevamente con uno mismo y la pareja.</a:t>
            </a:r>
          </a:p>
        </p:txBody>
      </p:sp>
      <p:pic>
        <p:nvPicPr>
          <p:cNvPr id="3074" name="Picture 2" descr="Resultado de imagen para abrazo pad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83" y="4205158"/>
            <a:ext cx="3906981" cy="25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de triangulos rosados">
            <a:extLst>
              <a:ext uri="{FF2B5EF4-FFF2-40B4-BE49-F238E27FC236}">
                <a16:creationId xmlns:a16="http://schemas.microsoft.com/office/drawing/2014/main" id="{93CB6F43-5699-4B2B-9561-CDFFD60F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6859">
            <a:off x="10266701" y="-268576"/>
            <a:ext cx="2733820" cy="2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4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43666"/>
            <a:ext cx="11867284" cy="2999018"/>
          </a:xfrm>
        </p:spPr>
        <p:txBody>
          <a:bodyPr>
            <a:normAutofit/>
          </a:bodyPr>
          <a:lstStyle/>
          <a:p>
            <a:r>
              <a:rPr lang="es-MX" sz="4800" dirty="0">
                <a:latin typeface="+mn-lt"/>
              </a:rPr>
              <a:t>¿CUÁLES SON LOS CAMBIOS SOCIALES Y FAMILIARES</a:t>
            </a:r>
            <a:br>
              <a:rPr lang="es-MX" sz="4800" dirty="0">
                <a:latin typeface="+mn-lt"/>
              </a:rPr>
            </a:br>
            <a:r>
              <a:rPr lang="es-MX" sz="4800" dirty="0">
                <a:latin typeface="+mn-lt"/>
              </a:rPr>
              <a:t>QUE CREES QUE SE DEN EN ESTA FASE?</a:t>
            </a:r>
          </a:p>
        </p:txBody>
      </p:sp>
      <p:pic>
        <p:nvPicPr>
          <p:cNvPr id="4098" name="Picture 2" descr="Resultado de imagen para pregu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8" y="4042683"/>
            <a:ext cx="3200401" cy="279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triangulos grises">
            <a:extLst>
              <a:ext uri="{FF2B5EF4-FFF2-40B4-BE49-F238E27FC236}">
                <a16:creationId xmlns:a16="http://schemas.microsoft.com/office/drawing/2014/main" id="{9229DD00-268E-4AFE-907A-B202F319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62425"/>
            <a:ext cx="35623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triangulos grises">
            <a:extLst>
              <a:ext uri="{FF2B5EF4-FFF2-40B4-BE49-F238E27FC236}">
                <a16:creationId xmlns:a16="http://schemas.microsoft.com/office/drawing/2014/main" id="{FDA043AF-3D00-4C8F-A4C5-5C668CB5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0"/>
            <a:ext cx="35623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7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478" y="242394"/>
            <a:ext cx="11188521" cy="5803220"/>
          </a:xfrm>
        </p:spPr>
        <p:txBody>
          <a:bodyPr>
            <a:normAutofit/>
          </a:bodyPr>
          <a:lstStyle/>
          <a:p>
            <a:r>
              <a:rPr lang="es-MX" sz="2800" b="1" dirty="0"/>
              <a:t>Se dan cambios sociales y familiares de mayor importancia:</a:t>
            </a:r>
          </a:p>
          <a:p>
            <a:pPr marL="457200" indent="-457200">
              <a:buAutoNum type="arabicPeriod"/>
            </a:pPr>
            <a:r>
              <a:rPr lang="es-MX" sz="2800" dirty="0"/>
              <a:t>La necesidad de admitir a nuevos miembros en la familia.</a:t>
            </a:r>
          </a:p>
          <a:p>
            <a:pPr marL="457200" indent="-457200">
              <a:buAutoNum type="arabicPeriod"/>
            </a:pPr>
            <a:r>
              <a:rPr lang="es-MX" sz="2800" dirty="0"/>
              <a:t>La muerte de la generación anterior.</a:t>
            </a:r>
          </a:p>
          <a:p>
            <a:pPr marL="457200" indent="-457200">
              <a:buAutoNum type="arabicPeriod"/>
            </a:pPr>
            <a:r>
              <a:rPr lang="es-MX" sz="2800" dirty="0"/>
              <a:t>La jubilación.</a:t>
            </a:r>
          </a:p>
          <a:p>
            <a:pPr marL="457200" indent="-457200">
              <a:buAutoNum type="arabicPeriod"/>
            </a:pPr>
            <a:r>
              <a:rPr lang="es-MX" sz="2800" dirty="0"/>
              <a:t>El nacimiento de los nietos.</a:t>
            </a:r>
          </a:p>
          <a:p>
            <a:pPr marL="457200" indent="-457200">
              <a:buAutoNum type="arabicPeriod"/>
            </a:pPr>
            <a:r>
              <a:rPr lang="es-MX" sz="2800" dirty="0"/>
              <a:t>La declinación de la capacidad física.</a:t>
            </a:r>
          </a:p>
          <a:p>
            <a:pPr marL="457200" indent="-457200">
              <a:buAutoNum type="arabicPeriod"/>
            </a:pPr>
            <a:r>
              <a:rPr lang="es-MX" sz="2800" dirty="0"/>
              <a:t>El conflicto con las nuevas generaciones.</a:t>
            </a:r>
          </a:p>
          <a:p>
            <a:pPr marL="457200" indent="-457200">
              <a:buAutoNum type="arabicPeriod"/>
            </a:pPr>
            <a:r>
              <a:rPr lang="es-MX" sz="2800" dirty="0"/>
              <a:t>El problema económico de los hijos que inician una nueva vida.</a:t>
            </a:r>
          </a:p>
          <a:p>
            <a:pPr marL="457200" indent="-457200">
              <a:buAutoNum type="arabicPeriod"/>
            </a:pPr>
            <a:r>
              <a:rPr lang="es-MX" sz="2800" dirty="0"/>
              <a:t>La necesidad de explorar nuevos caminos.</a:t>
            </a:r>
          </a:p>
          <a:p>
            <a:pPr marL="457200" indent="-457200">
              <a:buAutoNum type="arabicPeriod"/>
            </a:pPr>
            <a:r>
              <a:rPr lang="es-MX" sz="2800" dirty="0"/>
              <a:t>La necesidad de independizarse de hijos y nietos. </a:t>
            </a:r>
          </a:p>
          <a:p>
            <a:endParaRPr lang="es-MX" dirty="0"/>
          </a:p>
        </p:txBody>
      </p:sp>
      <p:pic>
        <p:nvPicPr>
          <p:cNvPr id="4" name="Picture 2" descr="Resultado de imagen de fondos rosados">
            <a:extLst>
              <a:ext uri="{FF2B5EF4-FFF2-40B4-BE49-F238E27FC236}">
                <a16:creationId xmlns:a16="http://schemas.microsoft.com/office/drawing/2014/main" id="{05653BBD-1AEA-45CD-A12C-3CDA628B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136" y="0"/>
            <a:ext cx="1185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triangulos grises">
            <a:extLst>
              <a:ext uri="{FF2B5EF4-FFF2-40B4-BE49-F238E27FC236}">
                <a16:creationId xmlns:a16="http://schemas.microsoft.com/office/drawing/2014/main" id="{87D62549-5968-40B8-AE1A-D06CA8AA9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26" y="-1"/>
            <a:ext cx="2999874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1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fondos rosados">
            <a:extLst>
              <a:ext uri="{FF2B5EF4-FFF2-40B4-BE49-F238E27FC236}">
                <a16:creationId xmlns:a16="http://schemas.microsoft.com/office/drawing/2014/main" id="{7350A2AD-632C-4118-9F6D-26E46EE2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9834" y="-5269831"/>
            <a:ext cx="1652336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2" y="100841"/>
            <a:ext cx="11802977" cy="1325563"/>
          </a:xfrm>
        </p:spPr>
        <p:txBody>
          <a:bodyPr/>
          <a:lstStyle/>
          <a:p>
            <a:r>
              <a:rPr lang="es-MX" dirty="0">
                <a:latin typeface="Arial Black" panose="020B0A04020102020204" pitchFamily="34" charset="0"/>
              </a:rPr>
              <a:t>Es sumamente importante recordar el ser esposos…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809" y="1944755"/>
            <a:ext cx="10515600" cy="4351338"/>
          </a:xfrm>
        </p:spPr>
        <p:txBody>
          <a:bodyPr/>
          <a:lstStyle/>
          <a:p>
            <a:r>
              <a:rPr lang="es-MX" dirty="0"/>
              <a:t>Se dan cambios en las diferentes áreas que son: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6376641"/>
              </p:ext>
            </p:extLst>
          </p:nvPr>
        </p:nvGraphicFramePr>
        <p:xfrm>
          <a:off x="719070" y="3429000"/>
          <a:ext cx="10753859" cy="282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85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fondos grises lisos">
            <a:extLst>
              <a:ext uri="{FF2B5EF4-FFF2-40B4-BE49-F238E27FC236}">
                <a16:creationId xmlns:a16="http://schemas.microsoft.com/office/drawing/2014/main" id="{02298831-EC79-43B2-92C9-AFA9FF1C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3220" y="-5459035"/>
            <a:ext cx="1325564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7123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Área de la identidad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6726" y="1809582"/>
            <a:ext cx="7760368" cy="4351338"/>
          </a:xfrm>
        </p:spPr>
        <p:txBody>
          <a:bodyPr>
            <a:normAutofit/>
          </a:bodyPr>
          <a:lstStyle/>
          <a:p>
            <a:r>
              <a:rPr lang="es-MX" sz="4000" dirty="0"/>
              <a:t>Es necesario el mutuo apoyo entre esposos, para continuar con la búsqueda de nuevos estímulos y nuevas metas para el matrimonio, además de tener la capacidad de permitir el expresarse tal como son, sin  exigencia limitante.</a:t>
            </a:r>
          </a:p>
        </p:txBody>
      </p:sp>
      <p:pic>
        <p:nvPicPr>
          <p:cNvPr id="5122" name="Picture 2" descr="Resultado de imagen de identidad">
            <a:extLst>
              <a:ext uri="{FF2B5EF4-FFF2-40B4-BE49-F238E27FC236}">
                <a16:creationId xmlns:a16="http://schemas.microsoft.com/office/drawing/2014/main" id="{6BDCBA58-FE82-4983-92B1-92D3111F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5" y="2273967"/>
            <a:ext cx="2899995" cy="30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0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fondos grises lisos">
            <a:extLst>
              <a:ext uri="{FF2B5EF4-FFF2-40B4-BE49-F238E27FC236}">
                <a16:creationId xmlns:a16="http://schemas.microsoft.com/office/drawing/2014/main" id="{3AEB8E24-2132-44B1-8098-7FD0885A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3220" y="-5459035"/>
            <a:ext cx="1325564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623"/>
          </a:xfrm>
        </p:spPr>
        <p:txBody>
          <a:bodyPr/>
          <a:lstStyle/>
          <a:p>
            <a:pPr algn="ctr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Área de la sexualidad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763" y="1690690"/>
            <a:ext cx="11610474" cy="4351338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Tendrán que reinventarse o inventarse nuevos caminos para sentir y compartir la satisfacción de haber producido y ayudado a otra generación.</a:t>
            </a:r>
          </a:p>
        </p:txBody>
      </p:sp>
      <p:pic>
        <p:nvPicPr>
          <p:cNvPr id="9218" name="Picture 2" descr="Resultado de imagen de sexualidad">
            <a:extLst>
              <a:ext uri="{FF2B5EF4-FFF2-40B4-BE49-F238E27FC236}">
                <a16:creationId xmlns:a16="http://schemas.microsoft.com/office/drawing/2014/main" id="{35A418DD-3367-40B5-9292-8F93D2F3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9" y="3661195"/>
            <a:ext cx="48768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0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386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EL REENCUENTRO</vt:lpstr>
      <vt:lpstr>¿POR QUÉ CREES QUE LE LLAMAN ASÍ?</vt:lpstr>
      <vt:lpstr>VAMOS A COMPARAR</vt:lpstr>
      <vt:lpstr>LA FASE DEL REENCUENTRO</vt:lpstr>
      <vt:lpstr>¿CUÁLES SON LOS CAMBIOS SOCIALES Y FAMILIARES QUE CREES QUE SE DEN EN ESTA FASE?</vt:lpstr>
      <vt:lpstr>PowerPoint Presentation</vt:lpstr>
      <vt:lpstr>Es sumamente importante recordar el ser esposos…</vt:lpstr>
      <vt:lpstr>Área de la identidad</vt:lpstr>
      <vt:lpstr>Área de la sexualidad</vt:lpstr>
      <vt:lpstr>Área de la economía </vt:lpstr>
      <vt:lpstr>Área del fortalecimiento del yo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reencuentro</dc:title>
  <dc:creator>Brianda Magaña Quero</dc:creator>
  <cp:lastModifiedBy>Usuario de Windows</cp:lastModifiedBy>
  <cp:revision>11</cp:revision>
  <dcterms:created xsi:type="dcterms:W3CDTF">2020-02-13T18:28:21Z</dcterms:created>
  <dcterms:modified xsi:type="dcterms:W3CDTF">2020-10-23T04:31:40Z</dcterms:modified>
</cp:coreProperties>
</file>