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249" autoAdjust="0"/>
  </p:normalViewPr>
  <p:slideViewPr>
    <p:cSldViewPr>
      <p:cViewPr varScale="1">
        <p:scale>
          <a:sx n="68" d="100"/>
          <a:sy n="68" d="100"/>
        </p:scale>
        <p:origin x="136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E1BCD7-EB04-41A7-BEEC-32D9CBEA98D8}" type="datetimeFigureOut">
              <a:rPr lang="es-MX" smtClean="0"/>
              <a:t>13/12/2020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679E95-F70C-49FC-8556-E0D86BFCB6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033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679E95-F70C-49FC-8556-E0D86BFCB603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8108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5AB2AD3-DAF7-48F4-AA9E-AD809DF63A72}" type="datetimeFigureOut">
              <a:rPr lang="es-MX" smtClean="0"/>
              <a:t>13/12/2020</a:t>
            </a:fld>
            <a:endParaRPr lang="es-MX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CE56D3D-A2C4-485F-87C0-0E6DFD34FEBC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B2AD3-DAF7-48F4-AA9E-AD809DF63A72}" type="datetimeFigureOut">
              <a:rPr lang="es-MX" smtClean="0"/>
              <a:t>13/12/2020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56D3D-A2C4-485F-87C0-0E6DFD34FEB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F5AB2AD3-DAF7-48F4-AA9E-AD809DF63A72}" type="datetimeFigureOut">
              <a:rPr lang="es-MX" smtClean="0"/>
              <a:t>13/12/2020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CE56D3D-A2C4-485F-87C0-0E6DFD34FEB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B2AD3-DAF7-48F4-AA9E-AD809DF63A72}" type="datetimeFigureOut">
              <a:rPr lang="es-MX" smtClean="0"/>
              <a:t>13/12/2020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56D3D-A2C4-485F-87C0-0E6DFD34FEB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5AB2AD3-DAF7-48F4-AA9E-AD809DF63A72}" type="datetimeFigureOut">
              <a:rPr lang="es-MX" smtClean="0"/>
              <a:t>13/12/2020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CCE56D3D-A2C4-485F-87C0-0E6DFD34FEBC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B2AD3-DAF7-48F4-AA9E-AD809DF63A72}" type="datetimeFigureOut">
              <a:rPr lang="es-MX" smtClean="0"/>
              <a:t>13/12/2020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56D3D-A2C4-485F-87C0-0E6DFD34FEB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B2AD3-DAF7-48F4-AA9E-AD809DF63A72}" type="datetimeFigureOut">
              <a:rPr lang="es-MX" smtClean="0"/>
              <a:t>13/12/2020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56D3D-A2C4-485F-87C0-0E6DFD34FEB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B2AD3-DAF7-48F4-AA9E-AD809DF63A72}" type="datetimeFigureOut">
              <a:rPr lang="es-MX" smtClean="0"/>
              <a:t>13/12/2020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56D3D-A2C4-485F-87C0-0E6DFD34FEB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5AB2AD3-DAF7-48F4-AA9E-AD809DF63A72}" type="datetimeFigureOut">
              <a:rPr lang="es-MX" smtClean="0"/>
              <a:t>13/12/2020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56D3D-A2C4-485F-87C0-0E6DFD34FEB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B2AD3-DAF7-48F4-AA9E-AD809DF63A72}" type="datetimeFigureOut">
              <a:rPr lang="es-MX" smtClean="0"/>
              <a:t>13/12/2020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56D3D-A2C4-485F-87C0-0E6DFD34FEB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B2AD3-DAF7-48F4-AA9E-AD809DF63A72}" type="datetimeFigureOut">
              <a:rPr lang="es-MX" smtClean="0"/>
              <a:t>13/12/2020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56D3D-A2C4-485F-87C0-0E6DFD34FEBC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5AB2AD3-DAF7-48F4-AA9E-AD809DF63A72}" type="datetimeFigureOut">
              <a:rPr lang="es-MX" smtClean="0"/>
              <a:t>13/12/2020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CE56D3D-A2C4-485F-87C0-0E6DFD34FEBC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366868" y="836712"/>
            <a:ext cx="5105400" cy="1772768"/>
          </a:xfrm>
        </p:spPr>
        <p:txBody>
          <a:bodyPr/>
          <a:lstStyle/>
          <a:p>
            <a:pPr algn="ctr"/>
            <a:r>
              <a:rPr lang="es-MX" sz="6000" dirty="0"/>
              <a:t>Didáctica </a:t>
            </a:r>
            <a:br>
              <a:rPr lang="es-MX" sz="6000" dirty="0"/>
            </a:br>
            <a:r>
              <a:rPr lang="es-MX" sz="6000" dirty="0"/>
              <a:t>General  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354442" y="3356992"/>
            <a:ext cx="5114778" cy="1101248"/>
          </a:xfrm>
        </p:spPr>
        <p:txBody>
          <a:bodyPr>
            <a:normAutofit/>
          </a:bodyPr>
          <a:lstStyle/>
          <a:p>
            <a:pPr algn="ctr"/>
            <a:r>
              <a:rPr lang="es-MX" sz="5400" dirty="0"/>
              <a:t>Autores clásicos </a:t>
            </a:r>
          </a:p>
        </p:txBody>
      </p:sp>
      <p:sp>
        <p:nvSpPr>
          <p:cNvPr id="6" name="2 Subtítulo"/>
          <p:cNvSpPr txBox="1">
            <a:spLocks/>
          </p:cNvSpPr>
          <p:nvPr/>
        </p:nvSpPr>
        <p:spPr>
          <a:xfrm>
            <a:off x="3716692" y="5205752"/>
            <a:ext cx="4752528" cy="2099896"/>
          </a:xfrm>
          <a:prstGeom prst="rect">
            <a:avLst/>
          </a:prstGeom>
        </p:spPr>
        <p:txBody>
          <a:bodyPr vert="horz" lIns="45720" tIns="0" rIns="45720" bIns="0">
            <a:normAutofit/>
          </a:bodyPr>
          <a:lstStyle>
            <a:lvl1pPr marL="0" indent="0" algn="r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None/>
              <a:defRPr kumimoji="0" sz="2200" kern="1200" baseline="0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None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es-MX" sz="1800" b="1" dirty="0">
                <a:solidFill>
                  <a:srgbClr val="002060"/>
                </a:solidFill>
              </a:rPr>
              <a:t>Mtro. </a:t>
            </a:r>
            <a:r>
              <a:rPr lang="es-MX" sz="1600" b="1" dirty="0">
                <a:solidFill>
                  <a:srgbClr val="002060"/>
                </a:solidFill>
              </a:rPr>
              <a:t>Rodrigo A. Domínguez Castillo</a:t>
            </a:r>
          </a:p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es-MX" sz="1500" b="1" dirty="0">
                <a:solidFill>
                  <a:srgbClr val="002060"/>
                </a:solidFill>
              </a:rPr>
              <a:t>Universidad Autónoma de Yucatán </a:t>
            </a:r>
          </a:p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es-MX" sz="1500" b="1" dirty="0">
                <a:solidFill>
                  <a:srgbClr val="002060"/>
                </a:solidFill>
              </a:rPr>
              <a:t>Facultad de Educación </a:t>
            </a:r>
          </a:p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es-MX" sz="1500" b="1" dirty="0">
                <a:solidFill>
                  <a:srgbClr val="002060"/>
                </a:solidFill>
              </a:rPr>
              <a:t>Junio 2014</a:t>
            </a:r>
          </a:p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es-MX" sz="5200" b="1" dirty="0">
                <a:solidFill>
                  <a:srgbClr val="002060"/>
                </a:solidFill>
              </a:rPr>
              <a:t>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914" y="260648"/>
            <a:ext cx="1713828" cy="1936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744" y="4653136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002" y="2501453"/>
            <a:ext cx="1863651" cy="1863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9462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2050" name="Picture 2" descr="C:\Users\rodrigo.dominguez\Desktop\CLASES\Didáctica Gral MEFI\Sesión N° 4 DG\comenio-el-padre-de-la-pedagogapotm-1-6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70929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713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3074" name="Picture 2" descr="C:\Users\rodrigo.dominguez\Desktop\CLASES\Didáctica Gral MEFI\Sesión N° 4 DG\Comeni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469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4098" name="Picture 2" descr="C:\Users\rodrigo.dominguez\Desktop\CLASES\Didáctica Gral MEFI\Sesión N° 4 DG\Ratke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80512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5497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5122" name="Picture 2" descr="C:\Users\rodrigo.dominguez\Desktop\CLASES\Didáctica Gral MEFI\Sesión N° 4 DG\Ratk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-18002"/>
            <a:ext cx="9108504" cy="6876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901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2803"/>
            <a:ext cx="9180512" cy="698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32024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28</TotalTime>
  <Words>23</Words>
  <Application>Microsoft Office PowerPoint</Application>
  <PresentationFormat>Presentación en pantalla (4:3)</PresentationFormat>
  <Paragraphs>8</Paragraphs>
  <Slides>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Calibri</vt:lpstr>
      <vt:lpstr>Trebuchet MS</vt:lpstr>
      <vt:lpstr>Wingdings</vt:lpstr>
      <vt:lpstr>Wingdings 2</vt:lpstr>
      <vt:lpstr>Opulento</vt:lpstr>
      <vt:lpstr>Didáctica  General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Didáctica  General</dc:title>
  <dc:creator>Rodrigo Arturo Dominguez Castillo</dc:creator>
  <cp:lastModifiedBy>charito m</cp:lastModifiedBy>
  <cp:revision>5</cp:revision>
  <dcterms:created xsi:type="dcterms:W3CDTF">2016-01-22T22:41:04Z</dcterms:created>
  <dcterms:modified xsi:type="dcterms:W3CDTF">2020-12-13T18:57:43Z</dcterms:modified>
</cp:coreProperties>
</file>