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68" d="100"/>
          <a:sy n="68" d="100"/>
        </p:scale>
        <p:origin x="13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1BCD7-EB04-41A7-BEEC-32D9CBEA98D8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79E95-F70C-49FC-8556-E0D86BFCB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033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79E95-F70C-49FC-8556-E0D86BFCB603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810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5AB2AD3-DAF7-48F4-AA9E-AD809DF63A72}" type="datetimeFigureOut">
              <a:rPr lang="es-MX" smtClean="0"/>
              <a:t>13/12/2020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E56D3D-A2C4-485F-87C0-0E6DFD34FEBC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66868" y="836712"/>
            <a:ext cx="5105400" cy="1772768"/>
          </a:xfrm>
        </p:spPr>
        <p:txBody>
          <a:bodyPr/>
          <a:lstStyle/>
          <a:p>
            <a:pPr algn="ctr"/>
            <a:r>
              <a:rPr lang="es-MX" sz="6000" dirty="0"/>
              <a:t>Didáctica </a:t>
            </a:r>
            <a:br>
              <a:rPr lang="es-MX" sz="6000" dirty="0"/>
            </a:br>
            <a:r>
              <a:rPr lang="es-MX" sz="6000" dirty="0"/>
              <a:t>General 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4442" y="3356992"/>
            <a:ext cx="5114778" cy="1101248"/>
          </a:xfrm>
        </p:spPr>
        <p:txBody>
          <a:bodyPr>
            <a:normAutofit/>
          </a:bodyPr>
          <a:lstStyle/>
          <a:p>
            <a:pPr algn="ctr"/>
            <a:r>
              <a:rPr lang="es-MX" sz="5400" dirty="0"/>
              <a:t>Autores clásicos 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3716692" y="5205752"/>
            <a:ext cx="4752528" cy="2099896"/>
          </a:xfrm>
          <a:prstGeom prst="rect">
            <a:avLst/>
          </a:prstGeom>
        </p:spPr>
        <p:txBody>
          <a:bodyPr vert="horz" lIns="45720" tIns="0" rIns="45720" bIns="0">
            <a:norm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None/>
              <a:defRPr kumimoji="0" sz="2200" kern="1200" baseline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None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s-MX" sz="1800" b="1" dirty="0">
                <a:solidFill>
                  <a:srgbClr val="002060"/>
                </a:solidFill>
              </a:rPr>
              <a:t>Mtro. </a:t>
            </a:r>
            <a:r>
              <a:rPr lang="es-MX" sz="1600" b="1" dirty="0">
                <a:solidFill>
                  <a:srgbClr val="002060"/>
                </a:solidFill>
              </a:rPr>
              <a:t>Rodrigo A. Domínguez Castillo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500" b="1" dirty="0">
                <a:solidFill>
                  <a:srgbClr val="002060"/>
                </a:solidFill>
              </a:rPr>
              <a:t>Universidad Autónoma de Yucatán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500" b="1" dirty="0">
                <a:solidFill>
                  <a:srgbClr val="002060"/>
                </a:solidFill>
              </a:rPr>
              <a:t>Facultad de Educación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1500" b="1" dirty="0">
                <a:solidFill>
                  <a:srgbClr val="002060"/>
                </a:solidFill>
              </a:rPr>
              <a:t>Junio 2014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s-MX" sz="5200" b="1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14" y="260648"/>
            <a:ext cx="1713828" cy="1936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4" y="4653136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02" y="2501453"/>
            <a:ext cx="1863651" cy="1863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946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2050" name="Picture 2" descr="C:\Users\rodrigo.dominguez\Desktop\CLASES\Didáctica Gral MEFI\Sesión N° 4 DG\comenio-el-padre-de-la-pedagogapotm-1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70929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1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3074" name="Picture 2" descr="C:\Users\rodrigo.dominguez\Desktop\CLASES\Didáctica Gral MEFI\Sesión N° 4 DG\Comen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69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098" name="Picture 2" descr="C:\Users\rodrigo.dominguez\Desktop\CLASES\Didáctica Gral MEFI\Sesión N° 4 DG\Ratke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497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122" name="Picture 2" descr="C:\Users\rodrigo.dominguez\Desktop\CLASES\Didáctica Gral MEFI\Sesión N° 4 DG\Ratk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18002"/>
            <a:ext cx="9108504" cy="68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01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2803"/>
            <a:ext cx="9180512" cy="698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202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</TotalTime>
  <Words>23</Words>
  <Application>Microsoft Office PowerPoint</Application>
  <PresentationFormat>Presentación en pantalla (4:3)</PresentationFormat>
  <Paragraphs>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Calibri</vt:lpstr>
      <vt:lpstr>Trebuchet MS</vt:lpstr>
      <vt:lpstr>Wingdings</vt:lpstr>
      <vt:lpstr>Wingdings 2</vt:lpstr>
      <vt:lpstr>Opulento</vt:lpstr>
      <vt:lpstr>Didáctica  General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 General</dc:title>
  <dc:creator>Rodrigo Arturo Dominguez Castillo</dc:creator>
  <cp:lastModifiedBy>charito m</cp:lastModifiedBy>
  <cp:revision>5</cp:revision>
  <dcterms:created xsi:type="dcterms:W3CDTF">2016-01-22T22:41:04Z</dcterms:created>
  <dcterms:modified xsi:type="dcterms:W3CDTF">2020-12-13T18:57:43Z</dcterms:modified>
</cp:coreProperties>
</file>