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56" r:id="rId3"/>
    <p:sldId id="260" r:id="rId4"/>
    <p:sldId id="257" r:id="rId5"/>
    <p:sldId id="258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5" d="100"/>
          <a:sy n="45" d="100"/>
        </p:scale>
        <p:origin x="-618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16B6C-F20D-42AF-B607-A6BD49BE814D}" type="datetimeFigureOut">
              <a:rPr lang="es-MX" smtClean="0"/>
              <a:pPr/>
              <a:t>10/12/2020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760F2-66F5-4350-9524-E175CFD3D222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2485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760F2-66F5-4350-9524-E175CFD3D222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760F2-66F5-4350-9524-E175CFD3D222}" type="slidenum">
              <a:rPr lang="es-MX" smtClean="0"/>
              <a:pPr/>
              <a:t>2</a:t>
            </a:fld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760F2-66F5-4350-9524-E175CFD3D222}" type="slidenum">
              <a:rPr lang="es-MX" smtClean="0"/>
              <a:pPr/>
              <a:t>3</a:t>
            </a:fld>
            <a:endParaRPr lang="es-MX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760F2-66F5-4350-9524-E175CFD3D222}" type="slidenum">
              <a:rPr lang="es-MX" smtClean="0"/>
              <a:pPr/>
              <a:t>4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1657-BC3D-4FC9-838C-1B4CF2C2BB71}" type="datetimeFigureOut">
              <a:rPr lang="es-MX" smtClean="0"/>
              <a:pPr/>
              <a:t>10/12/2020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BAA32-CEF4-4F69-BA65-96016121B79C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1657-BC3D-4FC9-838C-1B4CF2C2BB71}" type="datetimeFigureOut">
              <a:rPr lang="es-MX" smtClean="0"/>
              <a:pPr/>
              <a:t>10/12/2020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BAA32-CEF4-4F69-BA65-96016121B79C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1657-BC3D-4FC9-838C-1B4CF2C2BB71}" type="datetimeFigureOut">
              <a:rPr lang="es-MX" smtClean="0"/>
              <a:pPr/>
              <a:t>10/12/2020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BAA32-CEF4-4F69-BA65-96016121B79C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1657-BC3D-4FC9-838C-1B4CF2C2BB71}" type="datetimeFigureOut">
              <a:rPr lang="es-MX" smtClean="0"/>
              <a:pPr/>
              <a:t>10/12/2020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BAA32-CEF4-4F69-BA65-96016121B79C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1657-BC3D-4FC9-838C-1B4CF2C2BB71}" type="datetimeFigureOut">
              <a:rPr lang="es-MX" smtClean="0"/>
              <a:pPr/>
              <a:t>10/12/2020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BAA32-CEF4-4F69-BA65-96016121B79C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1657-BC3D-4FC9-838C-1B4CF2C2BB71}" type="datetimeFigureOut">
              <a:rPr lang="es-MX" smtClean="0"/>
              <a:pPr/>
              <a:t>10/12/2020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BAA32-CEF4-4F69-BA65-96016121B79C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1657-BC3D-4FC9-838C-1B4CF2C2BB71}" type="datetimeFigureOut">
              <a:rPr lang="es-MX" smtClean="0"/>
              <a:pPr/>
              <a:t>10/12/2020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BAA32-CEF4-4F69-BA65-96016121B79C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1657-BC3D-4FC9-838C-1B4CF2C2BB71}" type="datetimeFigureOut">
              <a:rPr lang="es-MX" smtClean="0"/>
              <a:pPr/>
              <a:t>10/12/2020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BAA32-CEF4-4F69-BA65-96016121B79C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1657-BC3D-4FC9-838C-1B4CF2C2BB71}" type="datetimeFigureOut">
              <a:rPr lang="es-MX" smtClean="0"/>
              <a:pPr/>
              <a:t>10/12/2020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BAA32-CEF4-4F69-BA65-96016121B79C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1657-BC3D-4FC9-838C-1B4CF2C2BB71}" type="datetimeFigureOut">
              <a:rPr lang="es-MX" smtClean="0"/>
              <a:pPr/>
              <a:t>10/12/2020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BAA32-CEF4-4F69-BA65-96016121B79C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1657-BC3D-4FC9-838C-1B4CF2C2BB71}" type="datetimeFigureOut">
              <a:rPr lang="es-MX" smtClean="0"/>
              <a:pPr/>
              <a:t>10/12/2020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BAA32-CEF4-4F69-BA65-96016121B79C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F1657-BC3D-4FC9-838C-1B4CF2C2BB71}" type="datetimeFigureOut">
              <a:rPr lang="es-MX" smtClean="0"/>
              <a:pPr/>
              <a:t>10/12/2020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BAA32-CEF4-4F69-BA65-96016121B79C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214414" y="2323326"/>
            <a:ext cx="6715172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000" dirty="0">
                <a:latin typeface="Arial" pitchFamily="34" charset="0"/>
                <a:cs typeface="Arial" pitchFamily="34" charset="0"/>
              </a:rPr>
              <a:t>Conocimiento: </a:t>
            </a:r>
          </a:p>
          <a:p>
            <a:endParaRPr lang="es-MX" sz="3000" dirty="0">
              <a:latin typeface="Arial" pitchFamily="34" charset="0"/>
              <a:cs typeface="Arial" pitchFamily="34" charset="0"/>
            </a:endParaRPr>
          </a:p>
          <a:p>
            <a:r>
              <a:rPr lang="es-MX" sz="3000" dirty="0">
                <a:latin typeface="Arial" pitchFamily="34" charset="0"/>
                <a:cs typeface="Arial" pitchFamily="34" charset="0"/>
              </a:rPr>
              <a:t>Una relación intencional</a:t>
            </a:r>
            <a:r>
              <a:rPr lang="es-MX" sz="3000" baseline="0" dirty="0">
                <a:latin typeface="Arial" pitchFamily="34" charset="0"/>
                <a:cs typeface="Arial" pitchFamily="34" charset="0"/>
              </a:rPr>
              <a:t> por la cual un sujeto aprehende un objeto</a:t>
            </a:r>
            <a:r>
              <a:rPr lang="es-MX" sz="3200" baseline="0" dirty="0">
                <a:latin typeface="Arial" pitchFamily="34" charset="0"/>
                <a:cs typeface="Arial" pitchFamily="34" charset="0"/>
              </a:rPr>
              <a:t>.</a:t>
            </a:r>
            <a:endParaRPr lang="es-MX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63479"/>
              </p:ext>
            </p:extLst>
          </p:nvPr>
        </p:nvGraphicFramePr>
        <p:xfrm>
          <a:off x="611560" y="1628800"/>
          <a:ext cx="7920880" cy="3840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44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64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63022">
                <a:tc>
                  <a:txBody>
                    <a:bodyPr/>
                    <a:lstStyle/>
                    <a:p>
                      <a:endParaRPr lang="es-MX" sz="3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s-MX" sz="3000" dirty="0">
                          <a:latin typeface="Arial" pitchFamily="34" charset="0"/>
                          <a:cs typeface="Arial" pitchFamily="34" charset="0"/>
                        </a:rPr>
                        <a:t>Filosofía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3000" dirty="0">
                          <a:latin typeface="Arial" pitchFamily="34" charset="0"/>
                          <a:cs typeface="Arial" pitchFamily="34" charset="0"/>
                        </a:rPr>
                        <a:t>Conocimiento de todas las cosas según sus razones últimas, adquiridas</a:t>
                      </a:r>
                      <a:r>
                        <a:rPr lang="es-MX" sz="3000" baseline="0" dirty="0">
                          <a:latin typeface="Arial" pitchFamily="34" charset="0"/>
                          <a:cs typeface="Arial" pitchFamily="34" charset="0"/>
                        </a:rPr>
                        <a:t> con la luz natural de la razón.</a:t>
                      </a:r>
                      <a:endParaRPr lang="es-MX" sz="3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626">
                <a:tc>
                  <a:txBody>
                    <a:bodyPr/>
                    <a:lstStyle/>
                    <a:p>
                      <a:endParaRPr lang="es-MX" sz="3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s-MX" sz="3000" dirty="0">
                          <a:latin typeface="Arial" pitchFamily="34" charset="0"/>
                          <a:cs typeface="Arial" pitchFamily="34" charset="0"/>
                        </a:rPr>
                        <a:t>Ciencia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3000" dirty="0">
                          <a:latin typeface="Arial" pitchFamily="34" charset="0"/>
                          <a:cs typeface="Arial" pitchFamily="34" charset="0"/>
                        </a:rPr>
                        <a:t>Conocimiento de parte de las cosas por sus causas próximas, adquirido por</a:t>
                      </a:r>
                      <a:r>
                        <a:rPr lang="es-MX" sz="3000" baseline="0" dirty="0">
                          <a:latin typeface="Arial" pitchFamily="34" charset="0"/>
                          <a:cs typeface="Arial" pitchFamily="34" charset="0"/>
                        </a:rPr>
                        <a:t> reflexión</a:t>
                      </a:r>
                      <a:r>
                        <a:rPr lang="es-MX" sz="3000" dirty="0">
                          <a:latin typeface="Arial" pitchFamily="34" charset="0"/>
                          <a:cs typeface="Arial" pitchFamily="34" charset="0"/>
                        </a:rPr>
                        <a:t> y demostración.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363354"/>
              </p:ext>
            </p:extLst>
          </p:nvPr>
        </p:nvGraphicFramePr>
        <p:xfrm>
          <a:off x="2214546" y="2643182"/>
          <a:ext cx="4572032" cy="1645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7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rowSpan="3">
                  <a:txBody>
                    <a:bodyPr/>
                    <a:lstStyle/>
                    <a:p>
                      <a:endParaRPr lang="es-MX" sz="3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s-MX" sz="3000" dirty="0">
                          <a:latin typeface="Arial" pitchFamily="34" charset="0"/>
                          <a:cs typeface="Arial" pitchFamily="34" charset="0"/>
                        </a:rPr>
                        <a:t>Filosofía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3000" dirty="0">
                          <a:latin typeface="Arial" pitchFamily="34" charset="0"/>
                          <a:cs typeface="Arial" pitchFamily="34" charset="0"/>
                        </a:rPr>
                        <a:t>Conocimiento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MX" sz="3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3000" dirty="0">
                          <a:latin typeface="Arial" pitchFamily="34" charset="0"/>
                          <a:cs typeface="Arial" pitchFamily="34" charset="0"/>
                        </a:rPr>
                        <a:t>Realidad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626">
                <a:tc vMerge="1">
                  <a:txBody>
                    <a:bodyPr/>
                    <a:lstStyle/>
                    <a:p>
                      <a:endParaRPr lang="es-MX" sz="3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3000" dirty="0">
                          <a:latin typeface="Arial" pitchFamily="34" charset="0"/>
                          <a:cs typeface="Arial" pitchFamily="34" charset="0"/>
                        </a:rPr>
                        <a:t>Valores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453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1357291" y="1714488"/>
          <a:ext cx="6643733" cy="3566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288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03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4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rowSpan="9">
                  <a:txBody>
                    <a:bodyPr/>
                    <a:lstStyle/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s-MX" sz="2000" dirty="0">
                          <a:latin typeface="Arial" pitchFamily="34" charset="0"/>
                          <a:cs typeface="Arial" pitchFamily="34" charset="0"/>
                        </a:rPr>
                        <a:t>Conocimiento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s-MX" sz="2000" dirty="0">
                          <a:latin typeface="Arial" pitchFamily="34" charset="0"/>
                          <a:cs typeface="Arial" pitchFamily="34" charset="0"/>
                        </a:rPr>
                        <a:t>¿Es posible?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>
                          <a:latin typeface="Arial" pitchFamily="34" charset="0"/>
                          <a:cs typeface="Arial" pitchFamily="34" charset="0"/>
                        </a:rPr>
                        <a:t>Dogmatismo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890">
                <a:tc vMerge="1">
                  <a:txBody>
                    <a:bodyPr/>
                    <a:lstStyle/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>
                          <a:latin typeface="Arial" pitchFamily="34" charset="0"/>
                          <a:cs typeface="Arial" pitchFamily="34" charset="0"/>
                        </a:rPr>
                        <a:t>Escepticismo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s-MX" sz="2000" dirty="0">
                          <a:latin typeface="Arial" pitchFamily="34" charset="0"/>
                          <a:cs typeface="Arial" pitchFamily="34" charset="0"/>
                        </a:rPr>
                        <a:t>¿Cuál es  su objeto</a:t>
                      </a:r>
                      <a:r>
                        <a:rPr lang="es-MX" sz="2000" baseline="0" dirty="0"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>
                          <a:latin typeface="Arial" pitchFamily="34" charset="0"/>
                          <a:cs typeface="Arial" pitchFamily="34" charset="0"/>
                        </a:rPr>
                        <a:t>Realismo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>
                          <a:latin typeface="Arial" pitchFamily="34" charset="0"/>
                          <a:cs typeface="Arial" pitchFamily="34" charset="0"/>
                        </a:rPr>
                        <a:t>Idealismo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s-MX" sz="2000" dirty="0">
                          <a:latin typeface="Arial" pitchFamily="34" charset="0"/>
                          <a:cs typeface="Arial" pitchFamily="34" charset="0"/>
                        </a:rPr>
                        <a:t>¿Con</a:t>
                      </a:r>
                      <a:r>
                        <a:rPr lang="es-MX" sz="2000" baseline="0" dirty="0">
                          <a:latin typeface="Arial" pitchFamily="34" charset="0"/>
                          <a:cs typeface="Arial" pitchFamily="34" charset="0"/>
                        </a:rPr>
                        <a:t> que f</a:t>
                      </a:r>
                      <a:r>
                        <a:rPr lang="es-MX" sz="2000" dirty="0">
                          <a:latin typeface="Arial" pitchFamily="34" charset="0"/>
                          <a:cs typeface="Arial" pitchFamily="34" charset="0"/>
                        </a:rPr>
                        <a:t>acultad(es)</a:t>
                      </a:r>
                      <a:r>
                        <a:rPr lang="es-MX" sz="2000" baseline="0" dirty="0">
                          <a:latin typeface="Arial" pitchFamily="34" charset="0"/>
                          <a:cs typeface="Arial" pitchFamily="34" charset="0"/>
                        </a:rPr>
                        <a:t> ?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>
                          <a:latin typeface="Arial" pitchFamily="34" charset="0"/>
                          <a:cs typeface="Arial" pitchFamily="34" charset="0"/>
                        </a:rPr>
                        <a:t>Empirismo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>
                          <a:latin typeface="Arial" pitchFamily="34" charset="0"/>
                          <a:cs typeface="Arial" pitchFamily="34" charset="0"/>
                        </a:rPr>
                        <a:t>Racionalismo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785786" y="2185998"/>
          <a:ext cx="7572428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3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4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00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rowSpan="5">
                  <a:txBody>
                    <a:bodyPr/>
                    <a:lstStyle/>
                    <a:p>
                      <a:endParaRPr lang="es-MX" sz="3000" dirty="0"/>
                    </a:p>
                    <a:p>
                      <a:endParaRPr lang="es-MX" sz="3000" dirty="0"/>
                    </a:p>
                    <a:p>
                      <a:r>
                        <a:rPr lang="es-MX" sz="3000" dirty="0"/>
                        <a:t>Realidad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es-MX" sz="3000" dirty="0"/>
                    </a:p>
                    <a:p>
                      <a:endParaRPr lang="es-MX" sz="3000" dirty="0"/>
                    </a:p>
                    <a:p>
                      <a:r>
                        <a:rPr lang="es-MX" sz="3000" dirty="0"/>
                        <a:t>Ontología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3000" dirty="0"/>
                        <a:t>Mundo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3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MX" sz="3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3000" dirty="0"/>
                        <a:t>Espiritualismo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MX" sz="3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3000" dirty="0"/>
                        <a:t>Ser</a:t>
                      </a:r>
                      <a:r>
                        <a:rPr lang="es-MX" sz="3000" baseline="0" dirty="0"/>
                        <a:t> </a:t>
                      </a:r>
                      <a:r>
                        <a:rPr lang="es-MX" sz="3000" baseline="0" dirty="0" err="1"/>
                        <a:t>hum</a:t>
                      </a:r>
                      <a:r>
                        <a:rPr lang="es-MX" sz="3000" baseline="0" dirty="0"/>
                        <a:t>.</a:t>
                      </a:r>
                      <a:endParaRPr lang="es-MX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3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414">
                <a:tc vMerge="1">
                  <a:txBody>
                    <a:bodyPr/>
                    <a:lstStyle/>
                    <a:p>
                      <a:endParaRPr lang="es-MX" sz="3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3000" dirty="0"/>
                        <a:t>Materialismo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MX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3000" dirty="0"/>
                        <a:t>Teología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3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92</Words>
  <Application>Microsoft Office PowerPoint</Application>
  <PresentationFormat>On-screen Show (4:3)</PresentationFormat>
  <Paragraphs>47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LAPTOP</dc:creator>
  <cp:lastModifiedBy>Yanko Mezquita</cp:lastModifiedBy>
  <cp:revision>25</cp:revision>
  <dcterms:created xsi:type="dcterms:W3CDTF">2013-08-31T14:44:21Z</dcterms:created>
  <dcterms:modified xsi:type="dcterms:W3CDTF">2020-12-11T00:17:25Z</dcterms:modified>
</cp:coreProperties>
</file>