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9" r:id="rId5"/>
    <p:sldId id="282" r:id="rId6"/>
    <p:sldId id="286" r:id="rId7"/>
    <p:sldId id="269" r:id="rId8"/>
    <p:sldId id="270" r:id="rId9"/>
    <p:sldId id="271" r:id="rId10"/>
    <p:sldId id="289" r:id="rId11"/>
    <p:sldId id="272" r:id="rId12"/>
    <p:sldId id="273" r:id="rId13"/>
    <p:sldId id="276"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574BB-F092-674D-AD75-9C77F39B37BD}" v="106" dt="2019-06-10T16:24:22.715"/>
  </p1510:revLst>
</p1510:revInfo>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1" autoAdjust="0"/>
    <p:restoredTop sz="94660"/>
  </p:normalViewPr>
  <p:slideViewPr>
    <p:cSldViewPr snapToGrid="0">
      <p:cViewPr varScale="1">
        <p:scale>
          <a:sx n="82" d="100"/>
          <a:sy n="82" d="100"/>
        </p:scale>
        <p:origin x="192"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Ángel Alpuche" userId="3bdec09515a32881" providerId="LiveId" clId="{3E6574BB-F092-674D-AD75-9C77F39B37BD}"/>
    <pc:docChg chg="undo custSel mod addSld delSld modSld sldOrd">
      <pc:chgData name="Ángel Alpuche" userId="3bdec09515a32881" providerId="LiveId" clId="{3E6574BB-F092-674D-AD75-9C77F39B37BD}" dt="2019-06-10T16:24:45.179" v="560" actId="2696"/>
      <pc:docMkLst>
        <pc:docMk/>
      </pc:docMkLst>
      <pc:sldChg chg="modSp">
        <pc:chgData name="Ángel Alpuche" userId="3bdec09515a32881" providerId="LiveId" clId="{3E6574BB-F092-674D-AD75-9C77F39B37BD}" dt="2019-06-10T15:49:15.239" v="15" actId="20577"/>
        <pc:sldMkLst>
          <pc:docMk/>
          <pc:sldMk cId="2918587080" sldId="256"/>
        </pc:sldMkLst>
        <pc:spChg chg="mod">
          <ac:chgData name="Ángel Alpuche" userId="3bdec09515a32881" providerId="LiveId" clId="{3E6574BB-F092-674D-AD75-9C77F39B37BD}" dt="2019-06-10T15:49:15.239" v="15" actId="20577"/>
          <ac:spMkLst>
            <pc:docMk/>
            <pc:sldMk cId="2918587080" sldId="256"/>
            <ac:spMk id="3" creationId="{C93D990E-B47D-43B8-9C42-8833CDB9A4FE}"/>
          </ac:spMkLst>
        </pc:spChg>
      </pc:sldChg>
      <pc:sldChg chg="addSp modSp">
        <pc:chgData name="Ángel Alpuche" userId="3bdec09515a32881" providerId="LiveId" clId="{3E6574BB-F092-674D-AD75-9C77F39B37BD}" dt="2019-06-10T15:50:12.967" v="204" actId="6549"/>
        <pc:sldMkLst>
          <pc:docMk/>
          <pc:sldMk cId="654008859" sldId="257"/>
        </pc:sldMkLst>
        <pc:spChg chg="mod">
          <ac:chgData name="Ángel Alpuche" userId="3bdec09515a32881" providerId="LiveId" clId="{3E6574BB-F092-674D-AD75-9C77F39B37BD}" dt="2019-06-10T15:50:12.967" v="204" actId="6549"/>
          <ac:spMkLst>
            <pc:docMk/>
            <pc:sldMk cId="654008859" sldId="257"/>
            <ac:spMk id="3" creationId="{D3C7444D-29FF-46D4-A1FF-1BF3E6AC84C8}"/>
          </ac:spMkLst>
        </pc:spChg>
        <pc:picChg chg="add mod">
          <ac:chgData name="Ángel Alpuche" userId="3bdec09515a32881" providerId="LiveId" clId="{3E6574BB-F092-674D-AD75-9C77F39B37BD}" dt="2019-06-10T15:49:37.549" v="19" actId="1076"/>
          <ac:picMkLst>
            <pc:docMk/>
            <pc:sldMk cId="654008859" sldId="257"/>
            <ac:picMk id="6" creationId="{0E8B419E-C24E-1C46-BED6-3B6DC413EA00}"/>
          </ac:picMkLst>
        </pc:picChg>
      </pc:sldChg>
      <pc:sldChg chg="addSp modSp ord">
        <pc:chgData name="Ángel Alpuche" userId="3bdec09515a32881" providerId="LiveId" clId="{3E6574BB-F092-674D-AD75-9C77F39B37BD}" dt="2019-06-10T15:51:48.200" v="215" actId="1076"/>
        <pc:sldMkLst>
          <pc:docMk/>
          <pc:sldMk cId="1336338747" sldId="259"/>
        </pc:sldMkLst>
        <pc:spChg chg="mod">
          <ac:chgData name="Ángel Alpuche" userId="3bdec09515a32881" providerId="LiveId" clId="{3E6574BB-F092-674D-AD75-9C77F39B37BD}" dt="2019-06-10T15:51:38.179" v="212" actId="27636"/>
          <ac:spMkLst>
            <pc:docMk/>
            <pc:sldMk cId="1336338747" sldId="259"/>
            <ac:spMk id="3" creationId="{00000000-0000-0000-0000-000000000000}"/>
          </ac:spMkLst>
        </pc:spChg>
        <pc:picChg chg="add mod">
          <ac:chgData name="Ángel Alpuche" userId="3bdec09515a32881" providerId="LiveId" clId="{3E6574BB-F092-674D-AD75-9C77F39B37BD}" dt="2019-06-10T15:51:48.200" v="215" actId="1076"/>
          <ac:picMkLst>
            <pc:docMk/>
            <pc:sldMk cId="1336338747" sldId="259"/>
            <ac:picMk id="5" creationId="{074694BF-C78D-9B4B-BCAE-81F230E369BC}"/>
          </ac:picMkLst>
        </pc:picChg>
      </pc:sldChg>
      <pc:sldChg chg="del">
        <pc:chgData name="Ángel Alpuche" userId="3bdec09515a32881" providerId="LiveId" clId="{3E6574BB-F092-674D-AD75-9C77F39B37BD}" dt="2019-06-10T15:52:33.809" v="216" actId="2696"/>
        <pc:sldMkLst>
          <pc:docMk/>
          <pc:sldMk cId="1539385154" sldId="263"/>
        </pc:sldMkLst>
      </pc:sldChg>
      <pc:sldChg chg="modSp ord">
        <pc:chgData name="Ángel Alpuche" userId="3bdec09515a32881" providerId="LiveId" clId="{3E6574BB-F092-674D-AD75-9C77F39B37BD}" dt="2019-06-10T15:50:55.755" v="207" actId="20577"/>
        <pc:sldMkLst>
          <pc:docMk/>
          <pc:sldMk cId="1922546766" sldId="268"/>
        </pc:sldMkLst>
        <pc:spChg chg="mod">
          <ac:chgData name="Ángel Alpuche" userId="3bdec09515a32881" providerId="LiveId" clId="{3E6574BB-F092-674D-AD75-9C77F39B37BD}" dt="2019-06-10T15:50:55.755" v="207" actId="20577"/>
          <ac:spMkLst>
            <pc:docMk/>
            <pc:sldMk cId="1922546766" sldId="268"/>
            <ac:spMk id="3" creationId="{00000000-0000-0000-0000-000000000000}"/>
          </ac:spMkLst>
        </pc:spChg>
      </pc:sldChg>
      <pc:sldChg chg="addSp delSp modSp">
        <pc:chgData name="Ángel Alpuche" userId="3bdec09515a32881" providerId="LiveId" clId="{3E6574BB-F092-674D-AD75-9C77F39B37BD}" dt="2019-06-10T15:59:28.184" v="294" actId="1076"/>
        <pc:sldMkLst>
          <pc:docMk/>
          <pc:sldMk cId="1980886869" sldId="269"/>
        </pc:sldMkLst>
        <pc:spChg chg="mod">
          <ac:chgData name="Ángel Alpuche" userId="3bdec09515a32881" providerId="LiveId" clId="{3E6574BB-F092-674D-AD75-9C77F39B37BD}" dt="2019-06-10T15:59:05.837" v="291" actId="1076"/>
          <ac:spMkLst>
            <pc:docMk/>
            <pc:sldMk cId="1980886869" sldId="269"/>
            <ac:spMk id="2" creationId="{00000000-0000-0000-0000-000000000000}"/>
          </ac:spMkLst>
        </pc:spChg>
        <pc:spChg chg="add del mod">
          <ac:chgData name="Ángel Alpuche" userId="3bdec09515a32881" providerId="LiveId" clId="{3E6574BB-F092-674D-AD75-9C77F39B37BD}" dt="2019-06-10T15:58:53.544" v="288" actId="767"/>
          <ac:spMkLst>
            <pc:docMk/>
            <pc:sldMk cId="1980886869" sldId="269"/>
            <ac:spMk id="4" creationId="{92474D1C-00CC-3240-A0C6-130653BC48BC}"/>
          </ac:spMkLst>
        </pc:spChg>
        <pc:picChg chg="del">
          <ac:chgData name="Ángel Alpuche" userId="3bdec09515a32881" providerId="LiveId" clId="{3E6574BB-F092-674D-AD75-9C77F39B37BD}" dt="2019-06-10T15:59:22.387" v="292" actId="478"/>
          <ac:picMkLst>
            <pc:docMk/>
            <pc:sldMk cId="1980886869" sldId="269"/>
            <ac:picMk id="3" creationId="{00000000-0000-0000-0000-000000000000}"/>
          </ac:picMkLst>
        </pc:picChg>
        <pc:picChg chg="add mod">
          <ac:chgData name="Ángel Alpuche" userId="3bdec09515a32881" providerId="LiveId" clId="{3E6574BB-F092-674D-AD75-9C77F39B37BD}" dt="2019-06-10T15:59:28.184" v="294" actId="1076"/>
          <ac:picMkLst>
            <pc:docMk/>
            <pc:sldMk cId="1980886869" sldId="269"/>
            <ac:picMk id="6" creationId="{150E25F0-3C68-9D43-B0E5-49FE4D5486C2}"/>
          </ac:picMkLst>
        </pc:picChg>
      </pc:sldChg>
      <pc:sldChg chg="addSp delSp modSp delAnim modAnim">
        <pc:chgData name="Ángel Alpuche" userId="3bdec09515a32881" providerId="LiveId" clId="{3E6574BB-F092-674D-AD75-9C77F39B37BD}" dt="2019-06-10T16:07:27.597" v="394"/>
        <pc:sldMkLst>
          <pc:docMk/>
          <pc:sldMk cId="2043354084" sldId="270"/>
        </pc:sldMkLst>
        <pc:spChg chg="mod">
          <ac:chgData name="Ángel Alpuche" userId="3bdec09515a32881" providerId="LiveId" clId="{3E6574BB-F092-674D-AD75-9C77F39B37BD}" dt="2019-06-10T16:00:27.741" v="318" actId="14100"/>
          <ac:spMkLst>
            <pc:docMk/>
            <pc:sldMk cId="2043354084" sldId="270"/>
            <ac:spMk id="7" creationId="{00000000-0000-0000-0000-000000000000}"/>
          </ac:spMkLst>
        </pc:spChg>
        <pc:spChg chg="del">
          <ac:chgData name="Ángel Alpuche" userId="3bdec09515a32881" providerId="LiveId" clId="{3E6574BB-F092-674D-AD75-9C77F39B37BD}" dt="2019-06-10T16:00:11.539" v="306" actId="478"/>
          <ac:spMkLst>
            <pc:docMk/>
            <pc:sldMk cId="2043354084" sldId="270"/>
            <ac:spMk id="8" creationId="{00000000-0000-0000-0000-000000000000}"/>
          </ac:spMkLst>
        </pc:spChg>
        <pc:spChg chg="add mod">
          <ac:chgData name="Ángel Alpuche" userId="3bdec09515a32881" providerId="LiveId" clId="{3E6574BB-F092-674D-AD75-9C77F39B37BD}" dt="2019-06-10T16:01:57.757" v="334" actId="207"/>
          <ac:spMkLst>
            <pc:docMk/>
            <pc:sldMk cId="2043354084" sldId="270"/>
            <ac:spMk id="14" creationId="{D550F148-A450-834A-9941-E249AB07027B}"/>
          </ac:spMkLst>
        </pc:spChg>
        <pc:spChg chg="add mod">
          <ac:chgData name="Ángel Alpuche" userId="3bdec09515a32881" providerId="LiveId" clId="{3E6574BB-F092-674D-AD75-9C77F39B37BD}" dt="2019-06-10T16:02:24.432" v="347" actId="207"/>
          <ac:spMkLst>
            <pc:docMk/>
            <pc:sldMk cId="2043354084" sldId="270"/>
            <ac:spMk id="15" creationId="{F96BC098-2F29-E14A-AB92-A2E99AE5DC2A}"/>
          </ac:spMkLst>
        </pc:spChg>
        <pc:spChg chg="add mod">
          <ac:chgData name="Ángel Alpuche" userId="3bdec09515a32881" providerId="LiveId" clId="{3E6574BB-F092-674D-AD75-9C77F39B37BD}" dt="2019-06-10T16:03:28.168" v="363" actId="1076"/>
          <ac:spMkLst>
            <pc:docMk/>
            <pc:sldMk cId="2043354084" sldId="270"/>
            <ac:spMk id="16" creationId="{862E8E68-4D65-B345-86B8-B49A0DBD5AC8}"/>
          </ac:spMkLst>
        </pc:spChg>
        <pc:spChg chg="add mod">
          <ac:chgData name="Ángel Alpuche" userId="3bdec09515a32881" providerId="LiveId" clId="{3E6574BB-F092-674D-AD75-9C77F39B37BD}" dt="2019-06-10T16:04:06.440" v="385" actId="14100"/>
          <ac:spMkLst>
            <pc:docMk/>
            <pc:sldMk cId="2043354084" sldId="270"/>
            <ac:spMk id="17" creationId="{35E9CDA2-043C-9C4B-B046-73A8A9FD9626}"/>
          </ac:spMkLst>
        </pc:spChg>
        <pc:picChg chg="mod">
          <ac:chgData name="Ángel Alpuche" userId="3bdec09515a32881" providerId="LiveId" clId="{3E6574BB-F092-674D-AD75-9C77F39B37BD}" dt="2019-06-10T16:02:02.564" v="336" actId="1076"/>
          <ac:picMkLst>
            <pc:docMk/>
            <pc:sldMk cId="2043354084" sldId="270"/>
            <ac:picMk id="2" creationId="{00000000-0000-0000-0000-000000000000}"/>
          </ac:picMkLst>
        </pc:picChg>
        <pc:picChg chg="mod">
          <ac:chgData name="Ángel Alpuche" userId="3bdec09515a32881" providerId="LiveId" clId="{3E6574BB-F092-674D-AD75-9C77F39B37BD}" dt="2019-06-10T16:03:29.734" v="364" actId="1076"/>
          <ac:picMkLst>
            <pc:docMk/>
            <pc:sldMk cId="2043354084" sldId="270"/>
            <ac:picMk id="3" creationId="{00000000-0000-0000-0000-000000000000}"/>
          </ac:picMkLst>
        </pc:picChg>
        <pc:picChg chg="del mod">
          <ac:chgData name="Ángel Alpuche" userId="3bdec09515a32881" providerId="LiveId" clId="{3E6574BB-F092-674D-AD75-9C77F39B37BD}" dt="2019-06-10T16:03:20.806" v="360" actId="478"/>
          <ac:picMkLst>
            <pc:docMk/>
            <pc:sldMk cId="2043354084" sldId="270"/>
            <ac:picMk id="4" creationId="{00000000-0000-0000-0000-000000000000}"/>
          </ac:picMkLst>
        </pc:picChg>
        <pc:picChg chg="del mod">
          <ac:chgData name="Ángel Alpuche" userId="3bdec09515a32881" providerId="LiveId" clId="{3E6574BB-F092-674D-AD75-9C77F39B37BD}" dt="2019-06-10T16:03:19.662" v="359" actId="478"/>
          <ac:picMkLst>
            <pc:docMk/>
            <pc:sldMk cId="2043354084" sldId="270"/>
            <ac:picMk id="5" creationId="{00000000-0000-0000-0000-000000000000}"/>
          </ac:picMkLst>
        </pc:picChg>
        <pc:picChg chg="mod">
          <ac:chgData name="Ángel Alpuche" userId="3bdec09515a32881" providerId="LiveId" clId="{3E6574BB-F092-674D-AD75-9C77F39B37BD}" dt="2019-06-10T16:02:27.246" v="348" actId="1076"/>
          <ac:picMkLst>
            <pc:docMk/>
            <pc:sldMk cId="2043354084" sldId="270"/>
            <ac:picMk id="6" creationId="{00000000-0000-0000-0000-000000000000}"/>
          </ac:picMkLst>
        </pc:picChg>
        <pc:picChg chg="del">
          <ac:chgData name="Ángel Alpuche" userId="3bdec09515a32881" providerId="LiveId" clId="{3E6574BB-F092-674D-AD75-9C77F39B37BD}" dt="2019-06-10T16:00:09.802" v="305" actId="478"/>
          <ac:picMkLst>
            <pc:docMk/>
            <pc:sldMk cId="2043354084" sldId="270"/>
            <ac:picMk id="9" creationId="{00000000-0000-0000-0000-000000000000}"/>
          </ac:picMkLst>
        </pc:picChg>
        <pc:picChg chg="del">
          <ac:chgData name="Ángel Alpuche" userId="3bdec09515a32881" providerId="LiveId" clId="{3E6574BB-F092-674D-AD75-9C77F39B37BD}" dt="2019-06-10T16:00:12.180" v="307" actId="478"/>
          <ac:picMkLst>
            <pc:docMk/>
            <pc:sldMk cId="2043354084" sldId="270"/>
            <ac:picMk id="10" creationId="{00000000-0000-0000-0000-000000000000}"/>
          </ac:picMkLst>
        </pc:picChg>
        <pc:picChg chg="del">
          <ac:chgData name="Ángel Alpuche" userId="3bdec09515a32881" providerId="LiveId" clId="{3E6574BB-F092-674D-AD75-9C77F39B37BD}" dt="2019-06-10T16:00:13.635" v="309" actId="478"/>
          <ac:picMkLst>
            <pc:docMk/>
            <pc:sldMk cId="2043354084" sldId="270"/>
            <ac:picMk id="11" creationId="{00000000-0000-0000-0000-000000000000}"/>
          </ac:picMkLst>
        </pc:picChg>
        <pc:picChg chg="del">
          <ac:chgData name="Ángel Alpuche" userId="3bdec09515a32881" providerId="LiveId" clId="{3E6574BB-F092-674D-AD75-9C77F39B37BD}" dt="2019-06-10T16:00:13.206" v="308" actId="478"/>
          <ac:picMkLst>
            <pc:docMk/>
            <pc:sldMk cId="2043354084" sldId="270"/>
            <ac:picMk id="12" creationId="{00000000-0000-0000-0000-000000000000}"/>
          </ac:picMkLst>
        </pc:picChg>
        <pc:picChg chg="del">
          <ac:chgData name="Ángel Alpuche" userId="3bdec09515a32881" providerId="LiveId" clId="{3E6574BB-F092-674D-AD75-9C77F39B37BD}" dt="2019-06-10T16:00:14.807" v="310" actId="478"/>
          <ac:picMkLst>
            <pc:docMk/>
            <pc:sldMk cId="2043354084" sldId="270"/>
            <ac:picMk id="13" creationId="{00000000-0000-0000-0000-000000000000}"/>
          </ac:picMkLst>
        </pc:picChg>
        <pc:picChg chg="add mod">
          <ac:chgData name="Ángel Alpuche" userId="3bdec09515a32881" providerId="LiveId" clId="{3E6574BB-F092-674D-AD75-9C77F39B37BD}" dt="2019-06-10T16:04:15.121" v="388" actId="1076"/>
          <ac:picMkLst>
            <pc:docMk/>
            <pc:sldMk cId="2043354084" sldId="270"/>
            <ac:picMk id="19" creationId="{B2A6BD37-CA15-D94D-BD67-849DFBA47F70}"/>
          </ac:picMkLst>
        </pc:picChg>
      </pc:sldChg>
      <pc:sldChg chg="addSp delSp modSp">
        <pc:chgData name="Ángel Alpuche" userId="3bdec09515a32881" providerId="LiveId" clId="{3E6574BB-F092-674D-AD75-9C77F39B37BD}" dt="2019-06-10T16:10:33.015" v="417" actId="14100"/>
        <pc:sldMkLst>
          <pc:docMk/>
          <pc:sldMk cId="1064746964" sldId="271"/>
        </pc:sldMkLst>
        <pc:spChg chg="mod">
          <ac:chgData name="Ángel Alpuche" userId="3bdec09515a32881" providerId="LiveId" clId="{3E6574BB-F092-674D-AD75-9C77F39B37BD}" dt="2019-06-10T16:09:14.909" v="401" actId="1036"/>
          <ac:spMkLst>
            <pc:docMk/>
            <pc:sldMk cId="1064746964" sldId="271"/>
            <ac:spMk id="2" creationId="{00000000-0000-0000-0000-000000000000}"/>
          </ac:spMkLst>
        </pc:spChg>
        <pc:spChg chg="mod">
          <ac:chgData name="Ángel Alpuche" userId="3bdec09515a32881" providerId="LiveId" clId="{3E6574BB-F092-674D-AD75-9C77F39B37BD}" dt="2019-06-10T16:09:54.203" v="408" actId="1076"/>
          <ac:spMkLst>
            <pc:docMk/>
            <pc:sldMk cId="1064746964" sldId="271"/>
            <ac:spMk id="3" creationId="{00000000-0000-0000-0000-000000000000}"/>
          </ac:spMkLst>
        </pc:spChg>
        <pc:spChg chg="add mod">
          <ac:chgData name="Ángel Alpuche" userId="3bdec09515a32881" providerId="LiveId" clId="{3E6574BB-F092-674D-AD75-9C77F39B37BD}" dt="2019-06-10T16:10:33.015" v="417" actId="14100"/>
          <ac:spMkLst>
            <pc:docMk/>
            <pc:sldMk cId="1064746964" sldId="271"/>
            <ac:spMk id="4" creationId="{3B191B4C-E9B1-CD40-81C9-6E7CD3D85C99}"/>
          </ac:spMkLst>
        </pc:spChg>
        <pc:spChg chg="add del">
          <ac:chgData name="Ángel Alpuche" userId="3bdec09515a32881" providerId="LiveId" clId="{3E6574BB-F092-674D-AD75-9C77F39B37BD}" dt="2019-06-10T16:10:20.464" v="412"/>
          <ac:spMkLst>
            <pc:docMk/>
            <pc:sldMk cId="1064746964" sldId="271"/>
            <ac:spMk id="5" creationId="{2864F03D-0E76-2E4E-A4BD-511AA858494E}"/>
          </ac:spMkLst>
        </pc:spChg>
      </pc:sldChg>
      <pc:sldChg chg="addSp delSp modSp">
        <pc:chgData name="Ángel Alpuche" userId="3bdec09515a32881" providerId="LiveId" clId="{3E6574BB-F092-674D-AD75-9C77F39B37BD}" dt="2019-06-10T16:21:09.073" v="488" actId="1076"/>
        <pc:sldMkLst>
          <pc:docMk/>
          <pc:sldMk cId="769182185" sldId="272"/>
        </pc:sldMkLst>
        <pc:spChg chg="mod">
          <ac:chgData name="Ángel Alpuche" userId="3bdec09515a32881" providerId="LiveId" clId="{3E6574BB-F092-674D-AD75-9C77F39B37BD}" dt="2019-06-10T16:19:38.862" v="477" actId="20577"/>
          <ac:spMkLst>
            <pc:docMk/>
            <pc:sldMk cId="769182185" sldId="272"/>
            <ac:spMk id="2" creationId="{00000000-0000-0000-0000-000000000000}"/>
          </ac:spMkLst>
        </pc:spChg>
        <pc:spChg chg="del">
          <ac:chgData name="Ángel Alpuche" userId="3bdec09515a32881" providerId="LiveId" clId="{3E6574BB-F092-674D-AD75-9C77F39B37BD}" dt="2019-06-10T16:19:42.271" v="479" actId="478"/>
          <ac:spMkLst>
            <pc:docMk/>
            <pc:sldMk cId="769182185" sldId="272"/>
            <ac:spMk id="3" creationId="{00000000-0000-0000-0000-000000000000}"/>
          </ac:spMkLst>
        </pc:spChg>
        <pc:spChg chg="add del mod">
          <ac:chgData name="Ángel Alpuche" userId="3bdec09515a32881" providerId="LiveId" clId="{3E6574BB-F092-674D-AD75-9C77F39B37BD}" dt="2019-06-10T16:19:44.614" v="480" actId="478"/>
          <ac:spMkLst>
            <pc:docMk/>
            <pc:sldMk cId="769182185" sldId="272"/>
            <ac:spMk id="6" creationId="{30854518-E0C7-FE4B-BB0B-92BA33A1CAF6}"/>
          </ac:spMkLst>
        </pc:spChg>
        <pc:picChg chg="del">
          <ac:chgData name="Ángel Alpuche" userId="3bdec09515a32881" providerId="LiveId" clId="{3E6574BB-F092-674D-AD75-9C77F39B37BD}" dt="2019-06-10T16:19:40.717" v="478" actId="478"/>
          <ac:picMkLst>
            <pc:docMk/>
            <pc:sldMk cId="769182185" sldId="272"/>
            <ac:picMk id="4" creationId="{00000000-0000-0000-0000-000000000000}"/>
          </ac:picMkLst>
        </pc:picChg>
        <pc:picChg chg="add mod">
          <ac:chgData name="Ángel Alpuche" userId="3bdec09515a32881" providerId="LiveId" clId="{3E6574BB-F092-674D-AD75-9C77F39B37BD}" dt="2019-06-10T16:21:09.073" v="488" actId="1076"/>
          <ac:picMkLst>
            <pc:docMk/>
            <pc:sldMk cId="769182185" sldId="272"/>
            <ac:picMk id="8" creationId="{538DDCF5-08E2-F04E-B4D6-FFDC6ADAE882}"/>
          </ac:picMkLst>
        </pc:picChg>
      </pc:sldChg>
      <pc:sldChg chg="addSp delSp modSp mod setBg">
        <pc:chgData name="Ángel Alpuche" userId="3bdec09515a32881" providerId="LiveId" clId="{3E6574BB-F092-674D-AD75-9C77F39B37BD}" dt="2019-06-10T16:22:46.993" v="528" actId="403"/>
        <pc:sldMkLst>
          <pc:docMk/>
          <pc:sldMk cId="1815902541" sldId="273"/>
        </pc:sldMkLst>
        <pc:spChg chg="mod">
          <ac:chgData name="Ángel Alpuche" userId="3bdec09515a32881" providerId="LiveId" clId="{3E6574BB-F092-674D-AD75-9C77F39B37BD}" dt="2019-06-10T16:22:35.015" v="524" actId="20577"/>
          <ac:spMkLst>
            <pc:docMk/>
            <pc:sldMk cId="1815902541" sldId="273"/>
            <ac:spMk id="2" creationId="{00000000-0000-0000-0000-000000000000}"/>
          </ac:spMkLst>
        </pc:spChg>
        <pc:spChg chg="mod">
          <ac:chgData name="Ángel Alpuche" userId="3bdec09515a32881" providerId="LiveId" clId="{3E6574BB-F092-674D-AD75-9C77F39B37BD}" dt="2019-06-10T16:22:46.993" v="528" actId="403"/>
          <ac:spMkLst>
            <pc:docMk/>
            <pc:sldMk cId="1815902541" sldId="273"/>
            <ac:spMk id="3" creationId="{00000000-0000-0000-0000-000000000000}"/>
          </ac:spMkLst>
        </pc:spChg>
        <pc:spChg chg="del">
          <ac:chgData name="Ángel Alpuche" userId="3bdec09515a32881" providerId="LiveId" clId="{3E6574BB-F092-674D-AD75-9C77F39B37BD}" dt="2019-06-10T16:21:32.676" v="489" actId="478"/>
          <ac:spMkLst>
            <pc:docMk/>
            <pc:sldMk cId="1815902541" sldId="273"/>
            <ac:spMk id="5" creationId="{00000000-0000-0000-0000-000000000000}"/>
          </ac:spMkLst>
        </pc:spChg>
        <pc:spChg chg="add">
          <ac:chgData name="Ángel Alpuche" userId="3bdec09515a32881" providerId="LiveId" clId="{3E6574BB-F092-674D-AD75-9C77F39B37BD}" dt="2019-06-10T16:22:27.816" v="503" actId="26606"/>
          <ac:spMkLst>
            <pc:docMk/>
            <pc:sldMk cId="1815902541" sldId="273"/>
            <ac:spMk id="12" creationId="{8F404549-B4DC-481C-926C-DED3EF1C585B}"/>
          </ac:spMkLst>
        </pc:spChg>
        <pc:spChg chg="add">
          <ac:chgData name="Ángel Alpuche" userId="3bdec09515a32881" providerId="LiveId" clId="{3E6574BB-F092-674D-AD75-9C77F39B37BD}" dt="2019-06-10T16:22:27.816" v="503" actId="26606"/>
          <ac:spMkLst>
            <pc:docMk/>
            <pc:sldMk cId="1815902541" sldId="273"/>
            <ac:spMk id="14" creationId="{1E8FD5CD-351E-4B06-8B78-BD5102D00908}"/>
          </ac:spMkLst>
        </pc:spChg>
        <pc:picChg chg="del">
          <ac:chgData name="Ángel Alpuche" userId="3bdec09515a32881" providerId="LiveId" clId="{3E6574BB-F092-674D-AD75-9C77F39B37BD}" dt="2019-06-10T16:22:11.807" v="497" actId="478"/>
          <ac:picMkLst>
            <pc:docMk/>
            <pc:sldMk cId="1815902541" sldId="273"/>
            <ac:picMk id="4" creationId="{00000000-0000-0000-0000-000000000000}"/>
          </ac:picMkLst>
        </pc:picChg>
        <pc:picChg chg="add mod">
          <ac:chgData name="Ángel Alpuche" userId="3bdec09515a32881" providerId="LiveId" clId="{3E6574BB-F092-674D-AD75-9C77F39B37BD}" dt="2019-06-10T16:22:27.816" v="503" actId="26606"/>
          <ac:picMkLst>
            <pc:docMk/>
            <pc:sldMk cId="1815902541" sldId="273"/>
            <ac:picMk id="7" creationId="{F141243E-0E85-8B4B-B41E-9FBF3A13E36F}"/>
          </ac:picMkLst>
        </pc:picChg>
      </pc:sldChg>
      <pc:sldChg chg="add del">
        <pc:chgData name="Ángel Alpuche" userId="3bdec09515a32881" providerId="LiveId" clId="{3E6574BB-F092-674D-AD75-9C77F39B37BD}" dt="2019-06-10T16:24:45.170" v="559" actId="2696"/>
        <pc:sldMkLst>
          <pc:docMk/>
          <pc:sldMk cId="1941646144" sldId="274"/>
        </pc:sldMkLst>
      </pc:sldChg>
      <pc:sldChg chg="addSp delSp modSp add del">
        <pc:chgData name="Ángel Alpuche" userId="3bdec09515a32881" providerId="LiveId" clId="{3E6574BB-F092-674D-AD75-9C77F39B37BD}" dt="2019-06-10T16:24:38.019" v="554" actId="20577"/>
        <pc:sldMkLst>
          <pc:docMk/>
          <pc:sldMk cId="1969657298" sldId="276"/>
        </pc:sldMkLst>
        <pc:spChg chg="mod">
          <ac:chgData name="Ángel Alpuche" userId="3bdec09515a32881" providerId="LiveId" clId="{3E6574BB-F092-674D-AD75-9C77F39B37BD}" dt="2019-06-10T16:24:38.019" v="554" actId="20577"/>
          <ac:spMkLst>
            <pc:docMk/>
            <pc:sldMk cId="1969657298" sldId="276"/>
            <ac:spMk id="6" creationId="{00000000-0000-0000-0000-000000000000}"/>
          </ac:spMkLst>
        </pc:spChg>
        <pc:spChg chg="mod">
          <ac:chgData name="Ángel Alpuche" userId="3bdec09515a32881" providerId="LiveId" clId="{3E6574BB-F092-674D-AD75-9C77F39B37BD}" dt="2019-06-10T16:24:35.979" v="551" actId="1076"/>
          <ac:spMkLst>
            <pc:docMk/>
            <pc:sldMk cId="1969657298" sldId="276"/>
            <ac:spMk id="7" creationId="{00000000-0000-0000-0000-000000000000}"/>
          </ac:spMkLst>
        </pc:spChg>
        <pc:spChg chg="del">
          <ac:chgData name="Ángel Alpuche" userId="3bdec09515a32881" providerId="LiveId" clId="{3E6574BB-F092-674D-AD75-9C77F39B37BD}" dt="2019-06-10T16:24:00.096" v="543" actId="478"/>
          <ac:spMkLst>
            <pc:docMk/>
            <pc:sldMk cId="1969657298" sldId="276"/>
            <ac:spMk id="10" creationId="{00000000-0000-0000-0000-000000000000}"/>
          </ac:spMkLst>
        </pc:spChg>
        <pc:picChg chg="del">
          <ac:chgData name="Ángel Alpuche" userId="3bdec09515a32881" providerId="LiveId" clId="{3E6574BB-F092-674D-AD75-9C77F39B37BD}" dt="2019-06-10T16:24:21.157" v="545" actId="478"/>
          <ac:picMkLst>
            <pc:docMk/>
            <pc:sldMk cId="1969657298" sldId="276"/>
            <ac:picMk id="5" creationId="{00000000-0000-0000-0000-000000000000}"/>
          </ac:picMkLst>
        </pc:picChg>
        <pc:picChg chg="del">
          <ac:chgData name="Ángel Alpuche" userId="3bdec09515a32881" providerId="LiveId" clId="{3E6574BB-F092-674D-AD75-9C77F39B37BD}" dt="2019-06-10T16:24:21.611" v="546" actId="478"/>
          <ac:picMkLst>
            <pc:docMk/>
            <pc:sldMk cId="1969657298" sldId="276"/>
            <ac:picMk id="9" creationId="{00000000-0000-0000-0000-000000000000}"/>
          </ac:picMkLst>
        </pc:picChg>
        <pc:picChg chg="add mod">
          <ac:chgData name="Ángel Alpuche" userId="3bdec09515a32881" providerId="LiveId" clId="{3E6574BB-F092-674D-AD75-9C77F39B37BD}" dt="2019-06-10T16:24:27.584" v="548" actId="1076"/>
          <ac:picMkLst>
            <pc:docMk/>
            <pc:sldMk cId="1969657298" sldId="276"/>
            <ac:picMk id="11" creationId="{8B0BA23D-B1B8-FC42-8F88-35F41828941C}"/>
          </ac:picMkLst>
        </pc:picChg>
        <pc:picChg chg="add mod">
          <ac:chgData name="Ángel Alpuche" userId="3bdec09515a32881" providerId="LiveId" clId="{3E6574BB-F092-674D-AD75-9C77F39B37BD}" dt="2019-06-10T16:24:27.584" v="548" actId="1076"/>
          <ac:picMkLst>
            <pc:docMk/>
            <pc:sldMk cId="1969657298" sldId="276"/>
            <ac:picMk id="12" creationId="{2337885C-B7D5-6A41-A3B4-E34A8BEF7841}"/>
          </ac:picMkLst>
        </pc:picChg>
        <pc:picChg chg="add mod">
          <ac:chgData name="Ángel Alpuche" userId="3bdec09515a32881" providerId="LiveId" clId="{3E6574BB-F092-674D-AD75-9C77F39B37BD}" dt="2019-06-10T16:24:27.584" v="548" actId="1076"/>
          <ac:picMkLst>
            <pc:docMk/>
            <pc:sldMk cId="1969657298" sldId="276"/>
            <ac:picMk id="13" creationId="{936676D2-FB43-AB4A-8D7D-4B2B869D1B52}"/>
          </ac:picMkLst>
        </pc:picChg>
      </pc:sldChg>
      <pc:sldChg chg="add del">
        <pc:chgData name="Ángel Alpuche" userId="3bdec09515a32881" providerId="LiveId" clId="{3E6574BB-F092-674D-AD75-9C77F39B37BD}" dt="2019-06-10T16:24:45.120" v="555" actId="2696"/>
        <pc:sldMkLst>
          <pc:docMk/>
          <pc:sldMk cId="516253756" sldId="277"/>
        </pc:sldMkLst>
      </pc:sldChg>
      <pc:sldChg chg="add del">
        <pc:chgData name="Ángel Alpuche" userId="3bdec09515a32881" providerId="LiveId" clId="{3E6574BB-F092-674D-AD75-9C77F39B37BD}" dt="2019-06-10T16:24:45.132" v="556" actId="2696"/>
        <pc:sldMkLst>
          <pc:docMk/>
          <pc:sldMk cId="1077848693" sldId="278"/>
        </pc:sldMkLst>
      </pc:sldChg>
      <pc:sldChg chg="add del">
        <pc:chgData name="Ángel Alpuche" userId="3bdec09515a32881" providerId="LiveId" clId="{3E6574BB-F092-674D-AD75-9C77F39B37BD}" dt="2019-06-10T16:24:45.146" v="557" actId="2696"/>
        <pc:sldMkLst>
          <pc:docMk/>
          <pc:sldMk cId="744267870" sldId="279"/>
        </pc:sldMkLst>
      </pc:sldChg>
      <pc:sldChg chg="add del">
        <pc:chgData name="Ángel Alpuche" userId="3bdec09515a32881" providerId="LiveId" clId="{3E6574BB-F092-674D-AD75-9C77F39B37BD}" dt="2019-06-10T16:24:45.156" v="558" actId="2696"/>
        <pc:sldMkLst>
          <pc:docMk/>
          <pc:sldMk cId="217631354" sldId="280"/>
        </pc:sldMkLst>
      </pc:sldChg>
      <pc:sldChg chg="add del">
        <pc:chgData name="Ángel Alpuche" userId="3bdec09515a32881" providerId="LiveId" clId="{3E6574BB-F092-674D-AD75-9C77F39B37BD}" dt="2019-06-10T16:24:45.179" v="560" actId="2696"/>
        <pc:sldMkLst>
          <pc:docMk/>
          <pc:sldMk cId="1458777923" sldId="281"/>
        </pc:sldMkLst>
      </pc:sldChg>
      <pc:sldChg chg="addSp delSp modSp">
        <pc:chgData name="Ángel Alpuche" userId="3bdec09515a32881" providerId="LiveId" clId="{3E6574BB-F092-674D-AD75-9C77F39B37BD}" dt="2019-06-10T15:54:54.345" v="250" actId="207"/>
        <pc:sldMkLst>
          <pc:docMk/>
          <pc:sldMk cId="481396755" sldId="282"/>
        </pc:sldMkLst>
        <pc:spChg chg="mod">
          <ac:chgData name="Ángel Alpuche" userId="3bdec09515a32881" providerId="LiveId" clId="{3E6574BB-F092-674D-AD75-9C77F39B37BD}" dt="2019-06-10T15:52:39.458" v="217"/>
          <ac:spMkLst>
            <pc:docMk/>
            <pc:sldMk cId="481396755" sldId="282"/>
            <ac:spMk id="2" creationId="{00000000-0000-0000-0000-000000000000}"/>
          </ac:spMkLst>
        </pc:spChg>
        <pc:spChg chg="del">
          <ac:chgData name="Ángel Alpuche" userId="3bdec09515a32881" providerId="LiveId" clId="{3E6574BB-F092-674D-AD75-9C77F39B37BD}" dt="2019-06-10T15:52:49.279" v="221" actId="478"/>
          <ac:spMkLst>
            <pc:docMk/>
            <pc:sldMk cId="481396755" sldId="282"/>
            <ac:spMk id="6" creationId="{93F1A773-42A1-C94D-AF68-5B92F1DBCF55}"/>
          </ac:spMkLst>
        </pc:spChg>
        <pc:spChg chg="add del mod">
          <ac:chgData name="Ángel Alpuche" userId="3bdec09515a32881" providerId="LiveId" clId="{3E6574BB-F092-674D-AD75-9C77F39B37BD}" dt="2019-06-10T15:54:54.345" v="250" actId="207"/>
          <ac:spMkLst>
            <pc:docMk/>
            <pc:sldMk cId="481396755" sldId="282"/>
            <ac:spMk id="7" creationId="{2FEF45FE-E3C0-5448-B5D7-36908BA065AF}"/>
          </ac:spMkLst>
        </pc:spChg>
        <pc:spChg chg="del">
          <ac:chgData name="Ángel Alpuche" userId="3bdec09515a32881" providerId="LiveId" clId="{3E6574BB-F092-674D-AD75-9C77F39B37BD}" dt="2019-06-10T15:52:47.167" v="220" actId="478"/>
          <ac:spMkLst>
            <pc:docMk/>
            <pc:sldMk cId="481396755" sldId="282"/>
            <ac:spMk id="8" creationId="{ADBF9E20-B752-2146-A62B-A7346A1DF02C}"/>
          </ac:spMkLst>
        </pc:spChg>
        <pc:picChg chg="add mod">
          <ac:chgData name="Ángel Alpuche" userId="3bdec09515a32881" providerId="LiveId" clId="{3E6574BB-F092-674D-AD75-9C77F39B37BD}" dt="2019-06-10T15:54:23.023" v="243" actId="1076"/>
          <ac:picMkLst>
            <pc:docMk/>
            <pc:sldMk cId="481396755" sldId="282"/>
            <ac:picMk id="4" creationId="{0F1892EB-5681-9A49-87D8-C8A0C4180E7E}"/>
          </ac:picMkLst>
        </pc:picChg>
        <pc:picChg chg="add mod">
          <ac:chgData name="Ángel Alpuche" userId="3bdec09515a32881" providerId="LiveId" clId="{3E6574BB-F092-674D-AD75-9C77F39B37BD}" dt="2019-06-10T15:54:26.205" v="245" actId="1076"/>
          <ac:picMkLst>
            <pc:docMk/>
            <pc:sldMk cId="481396755" sldId="282"/>
            <ac:picMk id="9" creationId="{2667DBD2-0F1F-B244-BAB8-07C3D5CEF63C}"/>
          </ac:picMkLst>
        </pc:picChg>
      </pc:sldChg>
      <pc:sldChg chg="del">
        <pc:chgData name="Ángel Alpuche" userId="3bdec09515a32881" providerId="LiveId" clId="{3E6574BB-F092-674D-AD75-9C77F39B37BD}" dt="2019-06-10T15:58:39.610" v="283" actId="2696"/>
        <pc:sldMkLst>
          <pc:docMk/>
          <pc:sldMk cId="2632713196" sldId="283"/>
        </pc:sldMkLst>
      </pc:sldChg>
      <pc:sldChg chg="del">
        <pc:chgData name="Ángel Alpuche" userId="3bdec09515a32881" providerId="LiveId" clId="{3E6574BB-F092-674D-AD75-9C77F39B37BD}" dt="2019-06-10T15:58:39.074" v="282" actId="2696"/>
        <pc:sldMkLst>
          <pc:docMk/>
          <pc:sldMk cId="3907341906" sldId="284"/>
        </pc:sldMkLst>
      </pc:sldChg>
      <pc:sldChg chg="del">
        <pc:chgData name="Ángel Alpuche" userId="3bdec09515a32881" providerId="LiveId" clId="{3E6574BB-F092-674D-AD75-9C77F39B37BD}" dt="2019-06-10T15:58:38.300" v="281" actId="2696"/>
        <pc:sldMkLst>
          <pc:docMk/>
          <pc:sldMk cId="2198862048" sldId="285"/>
        </pc:sldMkLst>
      </pc:sldChg>
      <pc:sldChg chg="addSp delSp modSp add">
        <pc:chgData name="Ángel Alpuche" userId="3bdec09515a32881" providerId="LiveId" clId="{3E6574BB-F092-674D-AD75-9C77F39B37BD}" dt="2019-06-10T15:57:34.921" v="280" actId="1076"/>
        <pc:sldMkLst>
          <pc:docMk/>
          <pc:sldMk cId="1649057244" sldId="286"/>
        </pc:sldMkLst>
        <pc:spChg chg="mod">
          <ac:chgData name="Ángel Alpuche" userId="3bdec09515a32881" providerId="LiveId" clId="{3E6574BB-F092-674D-AD75-9C77F39B37BD}" dt="2019-06-10T15:56:19.608" v="257" actId="20577"/>
          <ac:spMkLst>
            <pc:docMk/>
            <pc:sldMk cId="1649057244" sldId="286"/>
            <ac:spMk id="2" creationId="{00000000-0000-0000-0000-000000000000}"/>
          </ac:spMkLst>
        </pc:spChg>
        <pc:spChg chg="add mod">
          <ac:chgData name="Ángel Alpuche" userId="3bdec09515a32881" providerId="LiveId" clId="{3E6574BB-F092-674D-AD75-9C77F39B37BD}" dt="2019-06-10T15:57:29.350" v="278" actId="1076"/>
          <ac:spMkLst>
            <pc:docMk/>
            <pc:sldMk cId="1649057244" sldId="286"/>
            <ac:spMk id="3" creationId="{94F5E84A-BBDA-A347-ADD7-0E2E5A85509B}"/>
          </ac:spMkLst>
        </pc:spChg>
        <pc:spChg chg="del">
          <ac:chgData name="Ángel Alpuche" userId="3bdec09515a32881" providerId="LiveId" clId="{3E6574BB-F092-674D-AD75-9C77F39B37BD}" dt="2019-06-10T15:56:07.748" v="252" actId="478"/>
          <ac:spMkLst>
            <pc:docMk/>
            <pc:sldMk cId="1649057244" sldId="286"/>
            <ac:spMk id="7" creationId="{2FEF45FE-E3C0-5448-B5D7-36908BA065AF}"/>
          </ac:spMkLst>
        </pc:spChg>
        <pc:picChg chg="mod">
          <ac:chgData name="Ángel Alpuche" userId="3bdec09515a32881" providerId="LiveId" clId="{3E6574BB-F092-674D-AD75-9C77F39B37BD}" dt="2019-06-10T15:57:34.921" v="280" actId="1076"/>
          <ac:picMkLst>
            <pc:docMk/>
            <pc:sldMk cId="1649057244" sldId="286"/>
            <ac:picMk id="4" creationId="{0F1892EB-5681-9A49-87D8-C8A0C4180E7E}"/>
          </ac:picMkLst>
        </pc:picChg>
        <pc:picChg chg="del">
          <ac:chgData name="Ángel Alpuche" userId="3bdec09515a32881" providerId="LiveId" clId="{3E6574BB-F092-674D-AD75-9C77F39B37BD}" dt="2019-06-10T15:56:24.974" v="258" actId="478"/>
          <ac:picMkLst>
            <pc:docMk/>
            <pc:sldMk cId="1649057244" sldId="286"/>
            <ac:picMk id="9" creationId="{2667DBD2-0F1F-B244-BAB8-07C3D5CEF63C}"/>
          </ac:picMkLst>
        </pc:picChg>
      </pc:sldChg>
      <pc:sldChg chg="add del">
        <pc:chgData name="Ángel Alpuche" userId="3bdec09515a32881" providerId="LiveId" clId="{3E6574BB-F092-674D-AD75-9C77F39B37BD}" dt="2019-06-10T16:00:07.271" v="304" actId="2696"/>
        <pc:sldMkLst>
          <pc:docMk/>
          <pc:sldMk cId="4257680032" sldId="287"/>
        </pc:sldMkLst>
      </pc:sldChg>
      <pc:sldChg chg="add del ord">
        <pc:chgData name="Ángel Alpuche" userId="3bdec09515a32881" providerId="LiveId" clId="{3E6574BB-F092-674D-AD75-9C77F39B37BD}" dt="2019-06-10T16:19:10.366" v="471" actId="2696"/>
        <pc:sldMkLst>
          <pc:docMk/>
          <pc:sldMk cId="3322254763" sldId="288"/>
        </pc:sldMkLst>
      </pc:sldChg>
      <pc:sldChg chg="addSp delSp modSp add ord delAnim modAnim">
        <pc:chgData name="Ángel Alpuche" userId="3bdec09515a32881" providerId="LiveId" clId="{3E6574BB-F092-674D-AD75-9C77F39B37BD}" dt="2019-06-10T16:19:06.427" v="470"/>
        <pc:sldMkLst>
          <pc:docMk/>
          <pc:sldMk cId="1391699107" sldId="289"/>
        </pc:sldMkLst>
        <pc:spChg chg="mod">
          <ac:chgData name="Ángel Alpuche" userId="3bdec09515a32881" providerId="LiveId" clId="{3E6574BB-F092-674D-AD75-9C77F39B37BD}" dt="2019-06-10T16:13:23.326" v="425"/>
          <ac:spMkLst>
            <pc:docMk/>
            <pc:sldMk cId="1391699107" sldId="289"/>
            <ac:spMk id="7" creationId="{00000000-0000-0000-0000-000000000000}"/>
          </ac:spMkLst>
        </pc:spChg>
        <pc:spChg chg="mod">
          <ac:chgData name="Ángel Alpuche" userId="3bdec09515a32881" providerId="LiveId" clId="{3E6574BB-F092-674D-AD75-9C77F39B37BD}" dt="2019-06-10T16:15:55.619" v="444" actId="207"/>
          <ac:spMkLst>
            <pc:docMk/>
            <pc:sldMk cId="1391699107" sldId="289"/>
            <ac:spMk id="14" creationId="{D550F148-A450-834A-9941-E249AB07027B}"/>
          </ac:spMkLst>
        </pc:spChg>
        <pc:spChg chg="mod">
          <ac:chgData name="Ángel Alpuche" userId="3bdec09515a32881" providerId="LiveId" clId="{3E6574BB-F092-674D-AD75-9C77F39B37BD}" dt="2019-06-10T16:17:59.907" v="459" actId="207"/>
          <ac:spMkLst>
            <pc:docMk/>
            <pc:sldMk cId="1391699107" sldId="289"/>
            <ac:spMk id="15" creationId="{F96BC098-2F29-E14A-AB92-A2E99AE5DC2A}"/>
          </ac:spMkLst>
        </pc:spChg>
        <pc:spChg chg="mod">
          <ac:chgData name="Ángel Alpuche" userId="3bdec09515a32881" providerId="LiveId" clId="{3E6574BB-F092-674D-AD75-9C77F39B37BD}" dt="2019-06-10T16:17:49.124" v="455" actId="14100"/>
          <ac:spMkLst>
            <pc:docMk/>
            <pc:sldMk cId="1391699107" sldId="289"/>
            <ac:spMk id="16" creationId="{862E8E68-4D65-B345-86B8-B49A0DBD5AC8}"/>
          </ac:spMkLst>
        </pc:spChg>
        <pc:spChg chg="mod">
          <ac:chgData name="Ángel Alpuche" userId="3bdec09515a32881" providerId="LiveId" clId="{3E6574BB-F092-674D-AD75-9C77F39B37BD}" dt="2019-06-10T16:18:27.440" v="462" actId="1076"/>
          <ac:spMkLst>
            <pc:docMk/>
            <pc:sldMk cId="1391699107" sldId="289"/>
            <ac:spMk id="17" creationId="{35E9CDA2-043C-9C4B-B046-73A8A9FD9626}"/>
          </ac:spMkLst>
        </pc:spChg>
        <pc:picChg chg="del">
          <ac:chgData name="Ángel Alpuche" userId="3bdec09515a32881" providerId="LiveId" clId="{3E6574BB-F092-674D-AD75-9C77F39B37BD}" dt="2019-06-10T16:15:47.985" v="441" actId="478"/>
          <ac:picMkLst>
            <pc:docMk/>
            <pc:sldMk cId="1391699107" sldId="289"/>
            <ac:picMk id="2" creationId="{00000000-0000-0000-0000-000000000000}"/>
          </ac:picMkLst>
        </pc:picChg>
        <pc:picChg chg="del">
          <ac:chgData name="Ángel Alpuche" userId="3bdec09515a32881" providerId="LiveId" clId="{3E6574BB-F092-674D-AD75-9C77F39B37BD}" dt="2019-06-10T16:17:45.299" v="453" actId="478"/>
          <ac:picMkLst>
            <pc:docMk/>
            <pc:sldMk cId="1391699107" sldId="289"/>
            <ac:picMk id="3" creationId="{00000000-0000-0000-0000-000000000000}"/>
          </ac:picMkLst>
        </pc:picChg>
        <pc:picChg chg="add mod">
          <ac:chgData name="Ángel Alpuche" userId="3bdec09515a32881" providerId="LiveId" clId="{3E6574BB-F092-674D-AD75-9C77F39B37BD}" dt="2019-06-10T16:17:16.922" v="452" actId="1076"/>
          <ac:picMkLst>
            <pc:docMk/>
            <pc:sldMk cId="1391699107" sldId="289"/>
            <ac:picMk id="5" creationId="{0F6EC72D-0038-9A44-BEEE-B48C7A35E4D8}"/>
          </ac:picMkLst>
        </pc:picChg>
        <pc:picChg chg="del">
          <ac:chgData name="Ángel Alpuche" userId="3bdec09515a32881" providerId="LiveId" clId="{3E6574BB-F092-674D-AD75-9C77F39B37BD}" dt="2019-06-10T16:17:10.660" v="450" actId="478"/>
          <ac:picMkLst>
            <pc:docMk/>
            <pc:sldMk cId="1391699107" sldId="289"/>
            <ac:picMk id="6" creationId="{00000000-0000-0000-0000-000000000000}"/>
          </ac:picMkLst>
        </pc:picChg>
        <pc:picChg chg="add mod">
          <ac:chgData name="Ángel Alpuche" userId="3bdec09515a32881" providerId="LiveId" clId="{3E6574BB-F092-674D-AD75-9C77F39B37BD}" dt="2019-06-10T16:17:56.436" v="458" actId="1076"/>
          <ac:picMkLst>
            <pc:docMk/>
            <pc:sldMk cId="1391699107" sldId="289"/>
            <ac:picMk id="9" creationId="{67CDC362-83CF-CA4C-9515-359DD1A0F55E}"/>
          </ac:picMkLst>
        </pc:picChg>
        <pc:picChg chg="add mod">
          <ac:chgData name="Ángel Alpuche" userId="3bdec09515a32881" providerId="LiveId" clId="{3E6574BB-F092-674D-AD75-9C77F39B37BD}" dt="2019-06-10T16:15:58.727" v="445" actId="1076"/>
          <ac:picMkLst>
            <pc:docMk/>
            <pc:sldMk cId="1391699107" sldId="289"/>
            <ac:picMk id="11" creationId="{EF98C852-883E-A347-9E8C-FC1AD6B086E0}"/>
          </ac:picMkLst>
        </pc:picChg>
        <pc:picChg chg="add mod">
          <ac:chgData name="Ángel Alpuche" userId="3bdec09515a32881" providerId="LiveId" clId="{3E6574BB-F092-674D-AD75-9C77F39B37BD}" dt="2019-06-10T16:18:36.737" v="465" actId="1076"/>
          <ac:picMkLst>
            <pc:docMk/>
            <pc:sldMk cId="1391699107" sldId="289"/>
            <ac:picMk id="12" creationId="{E72E3549-2ADC-4946-9862-DB8FDA5ED4E6}"/>
          </ac:picMkLst>
        </pc:picChg>
        <pc:picChg chg="del">
          <ac:chgData name="Ángel Alpuche" userId="3bdec09515a32881" providerId="LiveId" clId="{3E6574BB-F092-674D-AD75-9C77F39B37BD}" dt="2019-06-10T16:18:20.792" v="460" actId="478"/>
          <ac:picMkLst>
            <pc:docMk/>
            <pc:sldMk cId="1391699107" sldId="289"/>
            <ac:picMk id="19" creationId="{B2A6BD37-CA15-D94D-BD67-849DFBA47F70}"/>
          </ac:picMkLst>
        </pc:picChg>
      </pc:sldChg>
      <pc:sldChg chg="add del">
        <pc:chgData name="Ángel Alpuche" userId="3bdec09515a32881" providerId="LiveId" clId="{3E6574BB-F092-674D-AD75-9C77F39B37BD}" dt="2019-06-10T16:13:10.533" v="422"/>
        <pc:sldMkLst>
          <pc:docMk/>
          <pc:sldMk cId="2179369662" sldId="290"/>
        </pc:sldMkLst>
      </pc:sldChg>
    </pc:docChg>
  </pc:docChgLst>
  <pc:docChgLst>
    <pc:chgData name="Ángel Alpuche" userId="3bdec09515a32881" providerId="LiveId" clId="{7C144481-2448-A746-9BC7-CD9BF2EB20B7}"/>
    <pc:docChg chg="modSld">
      <pc:chgData name="Ángel Alpuche" userId="3bdec09515a32881" providerId="LiveId" clId="{7C144481-2448-A746-9BC7-CD9BF2EB20B7}" dt="2019-06-07T15:12:58.575" v="7" actId="1076"/>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6/10/19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6/10/19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6/10/19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6/10/19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6/10/19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15D426-6C02-4ED1-9620-8E7EE6AD89F9}"/>
              </a:ext>
            </a:extLst>
          </p:cNvPr>
          <p:cNvSpPr>
            <a:spLocks noGrp="1"/>
          </p:cNvSpPr>
          <p:nvPr>
            <p:ph type="ctrTitle"/>
          </p:nvPr>
        </p:nvSpPr>
        <p:spPr/>
        <p:txBody>
          <a:bodyPr>
            <a:normAutofit/>
          </a:bodyPr>
          <a:lstStyle/>
          <a:p>
            <a:r>
              <a:rPr lang="es-MX" sz="4000" dirty="0"/>
              <a:t>Gestión De Plataformas Para El Aprendizaje En Educación Virtual</a:t>
            </a:r>
          </a:p>
        </p:txBody>
      </p:sp>
      <p:sp>
        <p:nvSpPr>
          <p:cNvPr id="3" name="Subtítulo 2">
            <a:extLst>
              <a:ext uri="{FF2B5EF4-FFF2-40B4-BE49-F238E27FC236}">
                <a16:creationId xmlns:a16="http://schemas.microsoft.com/office/drawing/2014/main" id="{C93D990E-B47D-43B8-9C42-8833CDB9A4FE}"/>
              </a:ext>
            </a:extLst>
          </p:cNvPr>
          <p:cNvSpPr>
            <a:spLocks noGrp="1"/>
          </p:cNvSpPr>
          <p:nvPr>
            <p:ph type="subTitle" idx="1"/>
          </p:nvPr>
        </p:nvSpPr>
        <p:spPr/>
        <p:txBody>
          <a:bodyPr/>
          <a:lstStyle/>
          <a:p>
            <a:r>
              <a:rPr lang="es-MX" dirty="0"/>
              <a:t>sistemas de gestión del aprendizaje.  Parte 2</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525" y="3085766"/>
            <a:ext cx="6157323" cy="3315034"/>
          </a:xfrm>
          <a:prstGeom prst="rect">
            <a:avLst/>
          </a:prstGeom>
        </p:spPr>
      </p:pic>
    </p:spTree>
    <p:extLst>
      <p:ext uri="{BB962C8B-B14F-4D97-AF65-F5344CB8AC3E}">
        <p14:creationId xmlns:p14="http://schemas.microsoft.com/office/powerpoint/2010/main" val="29185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587829" y="966651"/>
            <a:ext cx="8638392" cy="1323439"/>
          </a:xfrm>
          <a:prstGeom prst="rect">
            <a:avLst/>
          </a:prstGeom>
          <a:noFill/>
        </p:spPr>
        <p:txBody>
          <a:bodyPr wrap="square" rtlCol="0">
            <a:spAutoFit/>
          </a:bodyPr>
          <a:lstStyle/>
          <a:p>
            <a:r>
              <a:rPr lang="es-MX" sz="4000" dirty="0">
                <a:solidFill>
                  <a:schemeClr val="accent3">
                    <a:lumMod val="50000"/>
                  </a:schemeClr>
                </a:solidFill>
              </a:rPr>
              <a:t>Entre las más usadas de código abierto encontramos:</a:t>
            </a:r>
            <a:endParaRPr lang="es-ES_tradnl" sz="4800" b="1" dirty="0">
              <a:solidFill>
                <a:schemeClr val="accent3">
                  <a:lumMod val="50000"/>
                </a:schemeClr>
              </a:solidFill>
            </a:endParaRPr>
          </a:p>
        </p:txBody>
      </p:sp>
      <p:sp>
        <p:nvSpPr>
          <p:cNvPr id="14" name="CuadroTexto 13">
            <a:extLst>
              <a:ext uri="{FF2B5EF4-FFF2-40B4-BE49-F238E27FC236}">
                <a16:creationId xmlns:a16="http://schemas.microsoft.com/office/drawing/2014/main" id="{D550F148-A450-834A-9941-E249AB07027B}"/>
              </a:ext>
            </a:extLst>
          </p:cNvPr>
          <p:cNvSpPr txBox="1"/>
          <p:nvPr/>
        </p:nvSpPr>
        <p:spPr>
          <a:xfrm>
            <a:off x="1115879" y="2867186"/>
            <a:ext cx="2504102" cy="707886"/>
          </a:xfrm>
          <a:prstGeom prst="rect">
            <a:avLst/>
          </a:prstGeom>
          <a:noFill/>
        </p:spPr>
        <p:txBody>
          <a:bodyPr wrap="square" rtlCol="0">
            <a:spAutoFit/>
          </a:bodyPr>
          <a:lstStyle/>
          <a:p>
            <a:r>
              <a:rPr lang="es-MX" sz="4000" dirty="0">
                <a:solidFill>
                  <a:schemeClr val="tx1">
                    <a:lumMod val="95000"/>
                    <a:lumOff val="5000"/>
                  </a:schemeClr>
                </a:solidFill>
              </a:rPr>
              <a:t>BlackBoard</a:t>
            </a:r>
          </a:p>
        </p:txBody>
      </p:sp>
      <p:sp>
        <p:nvSpPr>
          <p:cNvPr id="15" name="CuadroTexto 14">
            <a:extLst>
              <a:ext uri="{FF2B5EF4-FFF2-40B4-BE49-F238E27FC236}">
                <a16:creationId xmlns:a16="http://schemas.microsoft.com/office/drawing/2014/main" id="{F96BC098-2F29-E14A-AB92-A2E99AE5DC2A}"/>
              </a:ext>
            </a:extLst>
          </p:cNvPr>
          <p:cNvSpPr txBox="1"/>
          <p:nvPr/>
        </p:nvSpPr>
        <p:spPr>
          <a:xfrm>
            <a:off x="1269933" y="4763914"/>
            <a:ext cx="2270250" cy="707886"/>
          </a:xfrm>
          <a:prstGeom prst="rect">
            <a:avLst/>
          </a:prstGeom>
          <a:noFill/>
        </p:spPr>
        <p:txBody>
          <a:bodyPr wrap="square" rtlCol="0">
            <a:spAutoFit/>
          </a:bodyPr>
          <a:lstStyle/>
          <a:p>
            <a:r>
              <a:rPr lang="es-MX" sz="4000" dirty="0">
                <a:solidFill>
                  <a:srgbClr val="C00000"/>
                </a:solidFill>
              </a:rPr>
              <a:t>eDucativa</a:t>
            </a:r>
          </a:p>
        </p:txBody>
      </p:sp>
      <p:sp>
        <p:nvSpPr>
          <p:cNvPr id="16" name="CuadroTexto 15">
            <a:extLst>
              <a:ext uri="{FF2B5EF4-FFF2-40B4-BE49-F238E27FC236}">
                <a16:creationId xmlns:a16="http://schemas.microsoft.com/office/drawing/2014/main" id="{862E8E68-4D65-B345-86B8-B49A0DBD5AC8}"/>
              </a:ext>
            </a:extLst>
          </p:cNvPr>
          <p:cNvSpPr txBox="1"/>
          <p:nvPr/>
        </p:nvSpPr>
        <p:spPr>
          <a:xfrm>
            <a:off x="6496626" y="2795513"/>
            <a:ext cx="2321910" cy="707886"/>
          </a:xfrm>
          <a:prstGeom prst="rect">
            <a:avLst/>
          </a:prstGeom>
          <a:noFill/>
        </p:spPr>
        <p:txBody>
          <a:bodyPr wrap="square" rtlCol="0">
            <a:spAutoFit/>
          </a:bodyPr>
          <a:lstStyle/>
          <a:p>
            <a:r>
              <a:rPr lang="es-MX" sz="4000" dirty="0">
                <a:solidFill>
                  <a:schemeClr val="accent1">
                    <a:lumMod val="60000"/>
                    <a:lumOff val="40000"/>
                  </a:schemeClr>
                </a:solidFill>
              </a:rPr>
              <a:t>FirstClass</a:t>
            </a:r>
          </a:p>
        </p:txBody>
      </p:sp>
      <p:sp>
        <p:nvSpPr>
          <p:cNvPr id="17" name="CuadroTexto 16">
            <a:extLst>
              <a:ext uri="{FF2B5EF4-FFF2-40B4-BE49-F238E27FC236}">
                <a16:creationId xmlns:a16="http://schemas.microsoft.com/office/drawing/2014/main" id="{35E9CDA2-043C-9C4B-B046-73A8A9FD9626}"/>
              </a:ext>
            </a:extLst>
          </p:cNvPr>
          <p:cNvSpPr txBox="1"/>
          <p:nvPr/>
        </p:nvSpPr>
        <p:spPr>
          <a:xfrm>
            <a:off x="6956437" y="4803832"/>
            <a:ext cx="1402288" cy="707886"/>
          </a:xfrm>
          <a:prstGeom prst="rect">
            <a:avLst/>
          </a:prstGeom>
          <a:noFill/>
        </p:spPr>
        <p:txBody>
          <a:bodyPr wrap="square" rtlCol="0">
            <a:spAutoFit/>
          </a:bodyPr>
          <a:lstStyle/>
          <a:p>
            <a:r>
              <a:rPr lang="es-MX" sz="4000" dirty="0">
                <a:solidFill>
                  <a:srgbClr val="FFC000"/>
                </a:solidFill>
              </a:rPr>
              <a:t>Saba</a:t>
            </a:r>
          </a:p>
        </p:txBody>
      </p:sp>
      <p:pic>
        <p:nvPicPr>
          <p:cNvPr id="11" name="Imagen 10">
            <a:extLst>
              <a:ext uri="{FF2B5EF4-FFF2-40B4-BE49-F238E27FC236}">
                <a16:creationId xmlns:a16="http://schemas.microsoft.com/office/drawing/2014/main" id="{EF98C852-883E-A347-9E8C-FC1AD6B08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158" y="2507026"/>
            <a:ext cx="1633045" cy="1575889"/>
          </a:xfrm>
          <a:prstGeom prst="rect">
            <a:avLst/>
          </a:prstGeom>
        </p:spPr>
      </p:pic>
      <p:pic>
        <p:nvPicPr>
          <p:cNvPr id="5" name="Imagen 4">
            <a:extLst>
              <a:ext uri="{FF2B5EF4-FFF2-40B4-BE49-F238E27FC236}">
                <a16:creationId xmlns:a16="http://schemas.microsoft.com/office/drawing/2014/main" id="{0F6EC72D-0038-9A44-BEEE-B48C7A35E4D8}"/>
              </a:ext>
            </a:extLst>
          </p:cNvPr>
          <p:cNvPicPr>
            <a:picLocks noChangeAspect="1"/>
          </p:cNvPicPr>
          <p:nvPr/>
        </p:nvPicPr>
        <p:blipFill>
          <a:blip r:embed="rId3"/>
          <a:stretch>
            <a:fillRect/>
          </a:stretch>
        </p:blipFill>
        <p:spPr>
          <a:xfrm>
            <a:off x="3882099" y="4624375"/>
            <a:ext cx="2514600" cy="1066800"/>
          </a:xfrm>
          <a:prstGeom prst="rect">
            <a:avLst/>
          </a:prstGeom>
        </p:spPr>
      </p:pic>
      <p:pic>
        <p:nvPicPr>
          <p:cNvPr id="9" name="Imagen 8">
            <a:extLst>
              <a:ext uri="{FF2B5EF4-FFF2-40B4-BE49-F238E27FC236}">
                <a16:creationId xmlns:a16="http://schemas.microsoft.com/office/drawing/2014/main" id="{67CDC362-83CF-CA4C-9515-359DD1A0F55E}"/>
              </a:ext>
            </a:extLst>
          </p:cNvPr>
          <p:cNvPicPr>
            <a:picLocks noChangeAspect="1"/>
          </p:cNvPicPr>
          <p:nvPr/>
        </p:nvPicPr>
        <p:blipFill>
          <a:blip r:embed="rId4"/>
          <a:stretch>
            <a:fillRect/>
          </a:stretch>
        </p:blipFill>
        <p:spPr>
          <a:xfrm>
            <a:off x="9081182" y="2689613"/>
            <a:ext cx="2321911" cy="993778"/>
          </a:xfrm>
          <a:prstGeom prst="rect">
            <a:avLst/>
          </a:prstGeom>
        </p:spPr>
      </p:pic>
      <p:pic>
        <p:nvPicPr>
          <p:cNvPr id="12" name="Imagen 11">
            <a:extLst>
              <a:ext uri="{FF2B5EF4-FFF2-40B4-BE49-F238E27FC236}">
                <a16:creationId xmlns:a16="http://schemas.microsoft.com/office/drawing/2014/main" id="{E72E3549-2ADC-4946-9862-DB8FDA5ED4E6}"/>
              </a:ext>
            </a:extLst>
          </p:cNvPr>
          <p:cNvPicPr>
            <a:picLocks noChangeAspect="1"/>
          </p:cNvPicPr>
          <p:nvPr/>
        </p:nvPicPr>
        <p:blipFill>
          <a:blip r:embed="rId5"/>
          <a:stretch>
            <a:fillRect/>
          </a:stretch>
        </p:blipFill>
        <p:spPr>
          <a:xfrm>
            <a:off x="8050509" y="4225939"/>
            <a:ext cx="4141491" cy="1863671"/>
          </a:xfrm>
          <a:prstGeom prst="rect">
            <a:avLst/>
          </a:prstGeom>
        </p:spPr>
      </p:pic>
    </p:spTree>
    <p:extLst>
      <p:ext uri="{BB962C8B-B14F-4D97-AF65-F5344CB8AC3E}">
        <p14:creationId xmlns:p14="http://schemas.microsoft.com/office/powerpoint/2010/main" val="139169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Moodle</a:t>
            </a:r>
          </a:p>
        </p:txBody>
      </p:sp>
      <p:pic>
        <p:nvPicPr>
          <p:cNvPr id="8" name="Imagen 7" descr="Imagen que contiene captura de pantalla&#10;&#10;Descripción generada automáticamente">
            <a:extLst>
              <a:ext uri="{FF2B5EF4-FFF2-40B4-BE49-F238E27FC236}">
                <a16:creationId xmlns:a16="http://schemas.microsoft.com/office/drawing/2014/main" id="{538DDCF5-08E2-F04E-B4D6-FFDC6ADAE882}"/>
              </a:ext>
            </a:extLst>
          </p:cNvPr>
          <p:cNvPicPr>
            <a:picLocks noChangeAspect="1"/>
          </p:cNvPicPr>
          <p:nvPr/>
        </p:nvPicPr>
        <p:blipFill>
          <a:blip r:embed="rId2"/>
          <a:stretch>
            <a:fillRect/>
          </a:stretch>
        </p:blipFill>
        <p:spPr>
          <a:xfrm>
            <a:off x="581192" y="1976895"/>
            <a:ext cx="11084840" cy="4178949"/>
          </a:xfrm>
          <a:prstGeom prst="rect">
            <a:avLst/>
          </a:prstGeom>
        </p:spPr>
      </p:pic>
    </p:spTree>
    <p:extLst>
      <p:ext uri="{BB962C8B-B14F-4D97-AF65-F5344CB8AC3E}">
        <p14:creationId xmlns:p14="http://schemas.microsoft.com/office/powerpoint/2010/main" val="76918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601255" y="702156"/>
            <a:ext cx="3409783" cy="1013800"/>
          </a:xfrm>
        </p:spPr>
        <p:txBody>
          <a:bodyPr>
            <a:normAutofit/>
          </a:bodyPr>
          <a:lstStyle/>
          <a:p>
            <a:pPr>
              <a:lnSpc>
                <a:spcPct val="90000"/>
              </a:lnSpc>
            </a:pPr>
            <a:r>
              <a:rPr lang="es-ES_tradnl" sz="2000" dirty="0"/>
              <a:t>Trabajo colaborativo </a:t>
            </a:r>
          </a:p>
        </p:txBody>
      </p:sp>
      <p:sp>
        <p:nvSpPr>
          <p:cNvPr id="3" name="Marcador de contenido 2"/>
          <p:cNvSpPr>
            <a:spLocks noGrp="1"/>
          </p:cNvSpPr>
          <p:nvPr>
            <p:ph idx="1"/>
          </p:nvPr>
        </p:nvSpPr>
        <p:spPr>
          <a:xfrm>
            <a:off x="601255" y="1964168"/>
            <a:ext cx="3409782" cy="4036582"/>
          </a:xfrm>
        </p:spPr>
        <p:txBody>
          <a:bodyPr>
            <a:normAutofit/>
          </a:bodyPr>
          <a:lstStyle/>
          <a:p>
            <a:r>
              <a:rPr lang="es-MX" sz="2400" dirty="0">
                <a:solidFill>
                  <a:schemeClr val="bg1"/>
                </a:solidFill>
              </a:rPr>
              <a:t>El número de usuarios de Moodle a nivel mundial alcanza a día de hoy los 79 millones de usuarios, dato más que suficiente para justificar que sea una de las plataformas e-learning con más fama a nivel mundial</a:t>
            </a:r>
            <a:endParaRPr lang="es-ES_tradnl" sz="2400" dirty="0">
              <a:solidFill>
                <a:schemeClr val="bg1"/>
              </a:solidFill>
            </a:endParaRPr>
          </a:p>
        </p:txBody>
      </p:sp>
      <p:pic>
        <p:nvPicPr>
          <p:cNvPr id="7" name="Imagen 6">
            <a:extLst>
              <a:ext uri="{FF2B5EF4-FFF2-40B4-BE49-F238E27FC236}">
                <a16:creationId xmlns:a16="http://schemas.microsoft.com/office/drawing/2014/main" id="{F141243E-0E85-8B4B-B41E-9FBF3A13E36F}"/>
              </a:ext>
            </a:extLst>
          </p:cNvPr>
          <p:cNvPicPr>
            <a:picLocks noChangeAspect="1"/>
          </p:cNvPicPr>
          <p:nvPr/>
        </p:nvPicPr>
        <p:blipFill>
          <a:blip r:embed="rId2"/>
          <a:stretch>
            <a:fillRect/>
          </a:stretch>
        </p:blipFill>
        <p:spPr>
          <a:xfrm>
            <a:off x="4791522" y="1281450"/>
            <a:ext cx="6489819" cy="4315729"/>
          </a:xfrm>
          <a:prstGeom prst="rect">
            <a:avLst/>
          </a:prstGeom>
        </p:spPr>
      </p:pic>
    </p:spTree>
    <p:extLst>
      <p:ext uri="{BB962C8B-B14F-4D97-AF65-F5344CB8AC3E}">
        <p14:creationId xmlns:p14="http://schemas.microsoft.com/office/powerpoint/2010/main" val="18159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7150" y="696119"/>
            <a:ext cx="6350000" cy="776287"/>
          </a:xfrm>
        </p:spPr>
        <p:txBody>
          <a:bodyPr>
            <a:normAutofit fontScale="90000"/>
          </a:bodyPr>
          <a:lstStyle/>
          <a:p>
            <a:pPr algn="l" eaLnBrk="1">
              <a:lnSpc>
                <a:spcPct val="93000"/>
              </a:lnSpc>
              <a:buSzPct val="45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ltLang="es-ES_tradnl" sz="2400" b="1" i="1" dirty="0">
                <a:ea typeface="Lucida Sans Unicode" charset="0"/>
                <a:cs typeface="Lucida Sans Unicode" charset="0"/>
              </a:rPr>
              <a:t>Características</a:t>
            </a:r>
            <a:br>
              <a:rPr lang="es-ES_tradnl" altLang="es-ES_tradnl" sz="2500" b="1" i="1" dirty="0">
                <a:solidFill>
                  <a:srgbClr val="FF9933"/>
                </a:solidFill>
                <a:ea typeface="Lucida Sans Unicode" charset="0"/>
                <a:cs typeface="Lucida Sans Unicode" charset="0"/>
              </a:rPr>
            </a:br>
            <a:endParaRPr lang="es-ES_tradnl" altLang="es-ES_tradnl" sz="2500" b="1" i="1" dirty="0">
              <a:solidFill>
                <a:srgbClr val="FF9933"/>
              </a:solidFill>
              <a:ea typeface="Lucida Sans Unicode" charset="0"/>
              <a:cs typeface="Lucida Sans Unicode" charset="0"/>
            </a:endParaRPr>
          </a:p>
        </p:txBody>
      </p:sp>
      <p:sp>
        <p:nvSpPr>
          <p:cNvPr id="7" name="Text Box 3"/>
          <p:cNvSpPr txBox="1">
            <a:spLocks noChangeArrowheads="1"/>
          </p:cNvSpPr>
          <p:nvPr/>
        </p:nvSpPr>
        <p:spPr bwMode="auto">
          <a:xfrm>
            <a:off x="866856" y="1241593"/>
            <a:ext cx="6613661" cy="1373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5pPr>
            <a:lvl6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6pPr>
            <a:lvl7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7pPr>
            <a:lvl8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8pPr>
            <a:lvl9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9pPr>
          </a:lstStyle>
          <a:p>
            <a:pPr>
              <a:lnSpc>
                <a:spcPct val="93000"/>
              </a:lnSpc>
              <a:spcBef>
                <a:spcPts val="400"/>
              </a:spcBef>
              <a:buClr>
                <a:srgbClr val="000000"/>
              </a:buClr>
              <a:buSzPct val="45000"/>
              <a:defRPr/>
            </a:pPr>
            <a:r>
              <a:rPr lang="es-MX" sz="2400" dirty="0">
                <a:latin typeface="open_sanslight"/>
              </a:rPr>
              <a:t>La mayor ventaja de Moodle es su interfaz sencilla que hace de esta plataforma un sistema de fácil aprendizaje, tanto para docentes como para alumnos.</a:t>
            </a:r>
            <a:endParaRPr lang="es-ES_tradnl" altLang="es-ES_tradnl" dirty="0"/>
          </a:p>
        </p:txBody>
      </p:sp>
      <p:sp>
        <p:nvSpPr>
          <p:cNvPr id="8" name="Text Box 4"/>
          <p:cNvSpPr txBox="1">
            <a:spLocks noChangeArrowheads="1"/>
          </p:cNvSpPr>
          <p:nvPr/>
        </p:nvSpPr>
        <p:spPr bwMode="auto">
          <a:xfrm>
            <a:off x="5608638" y="5735638"/>
            <a:ext cx="3049587" cy="144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5pPr>
            <a:lvl6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6pPr>
            <a:lvl7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7pPr>
            <a:lvl8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8pPr>
            <a:lvl9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Bitstream Vera Sans" charset="0"/>
                <a:cs typeface="Bitstream Vera Sans" charset="0"/>
              </a:defRPr>
            </a:lvl9pPr>
          </a:lstStyle>
          <a:p>
            <a:pPr eaLnBrk="1">
              <a:lnSpc>
                <a:spcPct val="95000"/>
              </a:lnSpc>
              <a:buClr>
                <a:srgbClr val="000000"/>
              </a:buClr>
              <a:buSzPct val="45000"/>
              <a:buFont typeface="Wingdings" charset="2"/>
              <a:buNone/>
              <a:defRPr/>
            </a:pPr>
            <a:r>
              <a:rPr lang="es-ES_tradnl" altLang="es-ES_tradnl" sz="1000" i="1">
                <a:latin typeface="Times New Roman" charset="0"/>
              </a:rPr>
              <a:t>Cada módulo ofrece ayudas de sus características</a:t>
            </a:r>
          </a:p>
        </p:txBody>
      </p:sp>
      <p:pic>
        <p:nvPicPr>
          <p:cNvPr id="11" name="Picture 1">
            <a:extLst>
              <a:ext uri="{FF2B5EF4-FFF2-40B4-BE49-F238E27FC236}">
                <a16:creationId xmlns:a16="http://schemas.microsoft.com/office/drawing/2014/main" id="{8B0BA23D-B1B8-FC42-8F88-35F418289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390" y="2362371"/>
            <a:ext cx="4156347" cy="2009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Lst>
        </p:spPr>
      </p:pic>
      <p:pic>
        <p:nvPicPr>
          <p:cNvPr id="12" name="Picture 5">
            <a:extLst>
              <a:ext uri="{FF2B5EF4-FFF2-40B4-BE49-F238E27FC236}">
                <a16:creationId xmlns:a16="http://schemas.microsoft.com/office/drawing/2014/main" id="{2337885C-B7D5-6A41-A3B4-E34A8BEF7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159" y="2545155"/>
            <a:ext cx="3515826" cy="24884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Lst>
        </p:spPr>
      </p:pic>
      <p:pic>
        <p:nvPicPr>
          <p:cNvPr id="13" name="Picture 6">
            <a:extLst>
              <a:ext uri="{FF2B5EF4-FFF2-40B4-BE49-F238E27FC236}">
                <a16:creationId xmlns:a16="http://schemas.microsoft.com/office/drawing/2014/main" id="{936676D2-FB43-AB4A-8D7D-4B2B869D1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352" y="3420005"/>
            <a:ext cx="3778295" cy="2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blipFill dpi="0" rotWithShape="0">
                  <a:blip/>
                  <a:srcRect/>
                  <a:stretch>
                    <a:fillRect/>
                  </a:stretch>
                </a:blipFill>
              </a14:hiddenFill>
            </a:ext>
          </a:extLst>
        </p:spPr>
      </p:pic>
    </p:spTree>
    <p:extLst>
      <p:ext uri="{BB962C8B-B14F-4D97-AF65-F5344CB8AC3E}">
        <p14:creationId xmlns:p14="http://schemas.microsoft.com/office/powerpoint/2010/main" val="196965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rot="16200000">
            <a:off x="4071032" y="-1072563"/>
            <a:ext cx="1094464" cy="6008916"/>
          </a:xfrm>
        </p:spPr>
        <p:txBody>
          <a:bodyPr>
            <a:normAutofit/>
          </a:bodyPr>
          <a:lstStyle/>
          <a:p>
            <a:r>
              <a:rPr lang="es-ES_tradnl" sz="5400" dirty="0"/>
              <a:t>Conclusión y cierre</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617" y="2817948"/>
            <a:ext cx="5239294" cy="3492863"/>
          </a:xfrm>
          <a:prstGeom prst="rect">
            <a:avLst/>
          </a:prstGeom>
        </p:spPr>
      </p:pic>
    </p:spTree>
    <p:extLst>
      <p:ext uri="{BB962C8B-B14F-4D97-AF65-F5344CB8AC3E}">
        <p14:creationId xmlns:p14="http://schemas.microsoft.com/office/powerpoint/2010/main" val="43944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a:t>Sistema de gestión del aprendizaje</a:t>
            </a:r>
          </a:p>
        </p:txBody>
      </p:sp>
      <p:sp>
        <p:nvSpPr>
          <p:cNvPr id="3" name="Subtítulo 2"/>
          <p:cNvSpPr>
            <a:spLocks noGrp="1"/>
          </p:cNvSpPr>
          <p:nvPr>
            <p:ph type="subTitle" idx="1"/>
          </p:nvPr>
        </p:nvSpPr>
        <p:spPr/>
        <p:txBody>
          <a:bodyPr/>
          <a:lstStyle/>
          <a:p>
            <a:r>
              <a:rPr lang="es-ES_tradnl" dirty="0"/>
              <a:t>Plataformas Virtuales. Sesión 5</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793" y="3085766"/>
            <a:ext cx="8730343" cy="3253508"/>
          </a:xfrm>
          <a:prstGeom prst="rect">
            <a:avLst/>
          </a:prstGeom>
        </p:spPr>
      </p:pic>
    </p:spTree>
    <p:extLst>
      <p:ext uri="{BB962C8B-B14F-4D97-AF65-F5344CB8AC3E}">
        <p14:creationId xmlns:p14="http://schemas.microsoft.com/office/powerpoint/2010/main" val="19225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B65A2-D84A-46F2-B509-C1855639C9E6}"/>
              </a:ext>
            </a:extLst>
          </p:cNvPr>
          <p:cNvSpPr>
            <a:spLocks noGrp="1"/>
          </p:cNvSpPr>
          <p:nvPr>
            <p:ph type="title"/>
          </p:nvPr>
        </p:nvSpPr>
        <p:spPr/>
        <p:txBody>
          <a:bodyPr>
            <a:normAutofit/>
          </a:bodyPr>
          <a:lstStyle/>
          <a:p>
            <a:r>
              <a:rPr lang="es-MX" sz="3600" dirty="0"/>
              <a:t>Objetivo</a:t>
            </a:r>
          </a:p>
        </p:txBody>
      </p:sp>
      <p:sp>
        <p:nvSpPr>
          <p:cNvPr id="3" name="Marcador de contenido 2">
            <a:extLst>
              <a:ext uri="{FF2B5EF4-FFF2-40B4-BE49-F238E27FC236}">
                <a16:creationId xmlns:a16="http://schemas.microsoft.com/office/drawing/2014/main" id="{D3C7444D-29FF-46D4-A1FF-1BF3E6AC84C8}"/>
              </a:ext>
            </a:extLst>
          </p:cNvPr>
          <p:cNvSpPr>
            <a:spLocks noGrp="1"/>
          </p:cNvSpPr>
          <p:nvPr>
            <p:ph idx="1"/>
          </p:nvPr>
        </p:nvSpPr>
        <p:spPr>
          <a:xfrm>
            <a:off x="581192" y="2180497"/>
            <a:ext cx="11029615" cy="1895158"/>
          </a:xfrm>
        </p:spPr>
        <p:txBody>
          <a:bodyPr>
            <a:normAutofit/>
          </a:bodyPr>
          <a:lstStyle/>
          <a:p>
            <a:r>
              <a:rPr lang="es-MX" sz="3200" dirty="0"/>
              <a:t>El participante describe los elementos principales de las plataformas educativas y las diferencias que existen entre las de código abierto y comerciales.</a:t>
            </a:r>
          </a:p>
        </p:txBody>
      </p:sp>
      <p:pic>
        <p:nvPicPr>
          <p:cNvPr id="5" name="Imagen 4">
            <a:extLst>
              <a:ext uri="{FF2B5EF4-FFF2-40B4-BE49-F238E27FC236}">
                <a16:creationId xmlns:a16="http://schemas.microsoft.com/office/drawing/2014/main" id="{A1F23B48-7026-40DD-9588-B38F56E9BE61}"/>
              </a:ext>
            </a:extLst>
          </p:cNvPr>
          <p:cNvPicPr>
            <a:picLocks noChangeAspect="1"/>
          </p:cNvPicPr>
          <p:nvPr/>
        </p:nvPicPr>
        <p:blipFill rotWithShape="1">
          <a:blip r:embed="rId2"/>
          <a:srcRect l="8587" b="3707"/>
          <a:stretch/>
        </p:blipFill>
        <p:spPr>
          <a:xfrm>
            <a:off x="6241774" y="3956385"/>
            <a:ext cx="4414877" cy="2782345"/>
          </a:xfrm>
          <a:prstGeom prst="rect">
            <a:avLst/>
          </a:prstGeom>
        </p:spPr>
      </p:pic>
      <p:pic>
        <p:nvPicPr>
          <p:cNvPr id="6" name="Imagen 5">
            <a:extLst>
              <a:ext uri="{FF2B5EF4-FFF2-40B4-BE49-F238E27FC236}">
                <a16:creationId xmlns:a16="http://schemas.microsoft.com/office/drawing/2014/main" id="{0E8B419E-C24E-1C46-BED6-3B6DC413EA00}"/>
              </a:ext>
            </a:extLst>
          </p:cNvPr>
          <p:cNvPicPr>
            <a:picLocks noChangeAspect="1"/>
          </p:cNvPicPr>
          <p:nvPr/>
        </p:nvPicPr>
        <p:blipFill>
          <a:blip r:embed="rId3"/>
          <a:stretch>
            <a:fillRect/>
          </a:stretch>
        </p:blipFill>
        <p:spPr>
          <a:xfrm>
            <a:off x="2874834" y="3928204"/>
            <a:ext cx="3075393" cy="2810526"/>
          </a:xfrm>
          <a:prstGeom prst="rect">
            <a:avLst/>
          </a:prstGeom>
        </p:spPr>
      </p:pic>
    </p:spTree>
    <p:extLst>
      <p:ext uri="{BB962C8B-B14F-4D97-AF65-F5344CB8AC3E}">
        <p14:creationId xmlns:p14="http://schemas.microsoft.com/office/powerpoint/2010/main" val="65400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Descripción</a:t>
            </a:r>
          </a:p>
        </p:txBody>
      </p:sp>
      <p:sp>
        <p:nvSpPr>
          <p:cNvPr id="3" name="Marcador de contenido 2"/>
          <p:cNvSpPr>
            <a:spLocks noGrp="1"/>
          </p:cNvSpPr>
          <p:nvPr>
            <p:ph idx="1"/>
          </p:nvPr>
        </p:nvSpPr>
        <p:spPr>
          <a:xfrm>
            <a:off x="581192" y="2180496"/>
            <a:ext cx="11029615" cy="2525975"/>
          </a:xfrm>
        </p:spPr>
        <p:txBody>
          <a:bodyPr>
            <a:normAutofit lnSpcReduction="10000"/>
          </a:bodyPr>
          <a:lstStyle/>
          <a:p>
            <a:r>
              <a:rPr lang="es-ES_tradnl" sz="3200" dirty="0"/>
              <a:t>Cuando hablamos de Sistemas de Gestión de Aprendizaje, o </a:t>
            </a:r>
            <a:r>
              <a:rPr lang="es-ES_tradnl" sz="3200" dirty="0" err="1"/>
              <a:t>Learning</a:t>
            </a:r>
            <a:r>
              <a:rPr lang="es-ES_tradnl" sz="3200" dirty="0"/>
              <a:t> Management </a:t>
            </a:r>
            <a:r>
              <a:rPr lang="es-ES_tradnl" sz="3200" dirty="0" err="1"/>
              <a:t>System</a:t>
            </a:r>
            <a:r>
              <a:rPr lang="es-ES_tradnl" sz="3200" dirty="0"/>
              <a:t> (LMS), nos referimos a un tipo de software, instalado normalmente en un servidor web, que permite la creación de un campus virtual para la formación online.</a:t>
            </a:r>
          </a:p>
        </p:txBody>
      </p:sp>
      <p:pic>
        <p:nvPicPr>
          <p:cNvPr id="5" name="Imagen 4">
            <a:extLst>
              <a:ext uri="{FF2B5EF4-FFF2-40B4-BE49-F238E27FC236}">
                <a16:creationId xmlns:a16="http://schemas.microsoft.com/office/drawing/2014/main" id="{074694BF-C78D-9B4B-BCAE-81F230E369BC}"/>
              </a:ext>
            </a:extLst>
          </p:cNvPr>
          <p:cNvPicPr>
            <a:picLocks noChangeAspect="1"/>
          </p:cNvPicPr>
          <p:nvPr/>
        </p:nvPicPr>
        <p:blipFill>
          <a:blip r:embed="rId2"/>
          <a:stretch>
            <a:fillRect/>
          </a:stretch>
        </p:blipFill>
        <p:spPr>
          <a:xfrm>
            <a:off x="3745271" y="4310421"/>
            <a:ext cx="3657600" cy="2222500"/>
          </a:xfrm>
          <a:prstGeom prst="rect">
            <a:avLst/>
          </a:prstGeom>
        </p:spPr>
      </p:pic>
    </p:spTree>
    <p:extLst>
      <p:ext uri="{BB962C8B-B14F-4D97-AF65-F5344CB8AC3E}">
        <p14:creationId xmlns:p14="http://schemas.microsoft.com/office/powerpoint/2010/main" val="1336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¿Plataformas e-</a:t>
            </a:r>
            <a:r>
              <a:rPr lang="es-ES_tradnl" dirty="0" err="1"/>
              <a:t>learning</a:t>
            </a:r>
            <a:r>
              <a:rPr lang="es-ES_tradnl" dirty="0"/>
              <a:t> de código abierto o comerciales? </a:t>
            </a:r>
          </a:p>
        </p:txBody>
      </p:sp>
      <p:sp>
        <p:nvSpPr>
          <p:cNvPr id="7" name="Rectángulo redondeado 6">
            <a:hlinkClick r:id="rId2" action="ppaction://hlinksldjump"/>
            <a:extLst>
              <a:ext uri="{FF2B5EF4-FFF2-40B4-BE49-F238E27FC236}">
                <a16:creationId xmlns:a16="http://schemas.microsoft.com/office/drawing/2014/main" id="{2FEF45FE-E3C0-5448-B5D7-36908BA065AF}"/>
              </a:ext>
            </a:extLst>
          </p:cNvPr>
          <p:cNvSpPr/>
          <p:nvPr/>
        </p:nvSpPr>
        <p:spPr>
          <a:xfrm>
            <a:off x="512757" y="2481609"/>
            <a:ext cx="6948020" cy="3598412"/>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3600" dirty="0"/>
              <a:t>Existen </a:t>
            </a:r>
            <a:r>
              <a:rPr lang="es-MX" sz="3600" b="1" dirty="0"/>
              <a:t>dos grandes grupos:</a:t>
            </a:r>
            <a:r>
              <a:rPr lang="es-MX" sz="3600" dirty="0"/>
              <a:t> las plataformas e-learning libres o de código abierto, y las plataformas comerciales, dentro de esta última se pueden distinguir varias posibilidades de pago. </a:t>
            </a:r>
            <a:endParaRPr lang="es-MX" sz="8000" i="1" dirty="0"/>
          </a:p>
        </p:txBody>
      </p:sp>
      <p:pic>
        <p:nvPicPr>
          <p:cNvPr id="4" name="Imagen 3">
            <a:extLst>
              <a:ext uri="{FF2B5EF4-FFF2-40B4-BE49-F238E27FC236}">
                <a16:creationId xmlns:a16="http://schemas.microsoft.com/office/drawing/2014/main" id="{0F1892EB-5681-9A49-87D8-C8A0C4180E7E}"/>
              </a:ext>
            </a:extLst>
          </p:cNvPr>
          <p:cNvPicPr>
            <a:picLocks noChangeAspect="1"/>
          </p:cNvPicPr>
          <p:nvPr/>
        </p:nvPicPr>
        <p:blipFill>
          <a:blip r:embed="rId3"/>
          <a:stretch>
            <a:fillRect/>
          </a:stretch>
        </p:blipFill>
        <p:spPr>
          <a:xfrm>
            <a:off x="7460777" y="1715956"/>
            <a:ext cx="2024670" cy="2862147"/>
          </a:xfrm>
          <a:prstGeom prst="rect">
            <a:avLst/>
          </a:prstGeom>
        </p:spPr>
      </p:pic>
      <p:pic>
        <p:nvPicPr>
          <p:cNvPr id="9" name="Imagen 8" descr="Imagen que contiene imágenes prediseñadas&#10;&#10;Descripción generada automáticamente">
            <a:extLst>
              <a:ext uri="{FF2B5EF4-FFF2-40B4-BE49-F238E27FC236}">
                <a16:creationId xmlns:a16="http://schemas.microsoft.com/office/drawing/2014/main" id="{2667DBD2-0F1F-B244-BAB8-07C3D5CEF63C}"/>
              </a:ext>
            </a:extLst>
          </p:cNvPr>
          <p:cNvPicPr>
            <a:picLocks noChangeAspect="1"/>
          </p:cNvPicPr>
          <p:nvPr/>
        </p:nvPicPr>
        <p:blipFill>
          <a:blip r:embed="rId4"/>
          <a:stretch>
            <a:fillRect/>
          </a:stretch>
        </p:blipFill>
        <p:spPr>
          <a:xfrm>
            <a:off x="8167892" y="4304296"/>
            <a:ext cx="3511351" cy="2408329"/>
          </a:xfrm>
          <a:prstGeom prst="rect">
            <a:avLst/>
          </a:prstGeom>
        </p:spPr>
      </p:pic>
    </p:spTree>
    <p:extLst>
      <p:ext uri="{BB962C8B-B14F-4D97-AF65-F5344CB8AC3E}">
        <p14:creationId xmlns:p14="http://schemas.microsoft.com/office/powerpoint/2010/main" val="4813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Plataformas e-</a:t>
            </a:r>
            <a:r>
              <a:rPr lang="es-ES_tradnl" dirty="0" err="1"/>
              <a:t>learning</a:t>
            </a:r>
            <a:r>
              <a:rPr lang="es-ES_tradnl" dirty="0"/>
              <a:t> de código abierto</a:t>
            </a:r>
          </a:p>
        </p:txBody>
      </p:sp>
      <p:pic>
        <p:nvPicPr>
          <p:cNvPr id="4" name="Imagen 3">
            <a:extLst>
              <a:ext uri="{FF2B5EF4-FFF2-40B4-BE49-F238E27FC236}">
                <a16:creationId xmlns:a16="http://schemas.microsoft.com/office/drawing/2014/main" id="{0F1892EB-5681-9A49-87D8-C8A0C4180E7E}"/>
              </a:ext>
            </a:extLst>
          </p:cNvPr>
          <p:cNvPicPr>
            <a:picLocks noChangeAspect="1"/>
          </p:cNvPicPr>
          <p:nvPr/>
        </p:nvPicPr>
        <p:blipFill>
          <a:blip r:embed="rId2"/>
          <a:stretch>
            <a:fillRect/>
          </a:stretch>
        </p:blipFill>
        <p:spPr>
          <a:xfrm>
            <a:off x="1214959" y="2077485"/>
            <a:ext cx="3016077" cy="4263636"/>
          </a:xfrm>
          <a:prstGeom prst="rect">
            <a:avLst/>
          </a:prstGeom>
        </p:spPr>
      </p:pic>
      <p:sp>
        <p:nvSpPr>
          <p:cNvPr id="3" name="CuadroTexto 2">
            <a:extLst>
              <a:ext uri="{FF2B5EF4-FFF2-40B4-BE49-F238E27FC236}">
                <a16:creationId xmlns:a16="http://schemas.microsoft.com/office/drawing/2014/main" id="{94F5E84A-BBDA-A347-ADD7-0E2E5A85509B}"/>
              </a:ext>
            </a:extLst>
          </p:cNvPr>
          <p:cNvSpPr txBox="1"/>
          <p:nvPr/>
        </p:nvSpPr>
        <p:spPr>
          <a:xfrm>
            <a:off x="5315919" y="2309248"/>
            <a:ext cx="6540285" cy="4031873"/>
          </a:xfrm>
          <a:prstGeom prst="rect">
            <a:avLst/>
          </a:prstGeom>
          <a:noFill/>
        </p:spPr>
        <p:txBody>
          <a:bodyPr wrap="square" rtlCol="0">
            <a:spAutoFit/>
          </a:bodyPr>
          <a:lstStyle/>
          <a:p>
            <a:r>
              <a:rPr lang="es-MX" sz="3200" b="1" dirty="0">
                <a:solidFill>
                  <a:schemeClr val="accent3">
                    <a:lumMod val="50000"/>
                  </a:schemeClr>
                </a:solidFill>
              </a:rPr>
              <a:t>Es decir, cuando decimos código abierto, nos referimos a un tipo de software que está diseñado para ser distribuido y desarrollado libremente. La licencia de un software de código abierto forma parte del dominio público</a:t>
            </a:r>
          </a:p>
        </p:txBody>
      </p:sp>
    </p:spTree>
    <p:extLst>
      <p:ext uri="{BB962C8B-B14F-4D97-AF65-F5344CB8AC3E}">
        <p14:creationId xmlns:p14="http://schemas.microsoft.com/office/powerpoint/2010/main" val="164905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38242" y="1794039"/>
            <a:ext cx="6740435" cy="3539430"/>
          </a:xfrm>
          <a:prstGeom prst="rect">
            <a:avLst/>
          </a:prstGeom>
          <a:noFill/>
        </p:spPr>
        <p:txBody>
          <a:bodyPr wrap="square" rtlCol="0">
            <a:spAutoFit/>
          </a:bodyPr>
          <a:lstStyle/>
          <a:p>
            <a:pPr marL="571500" indent="-571500">
              <a:buFont typeface="Arial" charset="0"/>
              <a:buChar char="•"/>
            </a:pPr>
            <a:r>
              <a:rPr lang="es-ES_tradnl" sz="3200" dirty="0">
                <a:solidFill>
                  <a:schemeClr val="accent2"/>
                </a:solidFill>
              </a:rPr>
              <a:t>Un factor a tener en cuenta es que, aunque su uso y distribución son libres, a posteriori pueden presentarse costes para el mantenimiento de la plataforma, que sea necesario contratar personal cualificado, etc</a:t>
            </a:r>
            <a:r>
              <a:rPr lang="es-ES_tradnl" sz="3200" dirty="0">
                <a:solidFill>
                  <a:srgbClr val="C00000"/>
                </a:solidFill>
              </a:rPr>
              <a:t>.</a:t>
            </a:r>
          </a:p>
        </p:txBody>
      </p:sp>
      <p:pic>
        <p:nvPicPr>
          <p:cNvPr id="6" name="Imagen 5">
            <a:extLst>
              <a:ext uri="{FF2B5EF4-FFF2-40B4-BE49-F238E27FC236}">
                <a16:creationId xmlns:a16="http://schemas.microsoft.com/office/drawing/2014/main" id="{150E25F0-3C68-9D43-B0E5-49FE4D5486C2}"/>
              </a:ext>
            </a:extLst>
          </p:cNvPr>
          <p:cNvPicPr>
            <a:picLocks noChangeAspect="1"/>
          </p:cNvPicPr>
          <p:nvPr/>
        </p:nvPicPr>
        <p:blipFill>
          <a:blip r:embed="rId2"/>
          <a:stretch>
            <a:fillRect/>
          </a:stretch>
        </p:blipFill>
        <p:spPr>
          <a:xfrm>
            <a:off x="737742" y="1428750"/>
            <a:ext cx="4000500" cy="4000500"/>
          </a:xfrm>
          <a:prstGeom prst="rect">
            <a:avLst/>
          </a:prstGeom>
        </p:spPr>
      </p:pic>
    </p:spTree>
    <p:extLst>
      <p:ext uri="{BB962C8B-B14F-4D97-AF65-F5344CB8AC3E}">
        <p14:creationId xmlns:p14="http://schemas.microsoft.com/office/powerpoint/2010/main" val="19808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20178" r="20748"/>
          <a:stretch/>
        </p:blipFill>
        <p:spPr>
          <a:xfrm>
            <a:off x="3119833" y="2444614"/>
            <a:ext cx="1787192" cy="155302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345" y="2284083"/>
            <a:ext cx="1489167" cy="1687194"/>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12133" r="18152"/>
          <a:stretch/>
        </p:blipFill>
        <p:spPr>
          <a:xfrm>
            <a:off x="3605528" y="4229492"/>
            <a:ext cx="1808110" cy="1729067"/>
          </a:xfrm>
          <a:prstGeom prst="rect">
            <a:avLst/>
          </a:prstGeom>
        </p:spPr>
      </p:pic>
      <p:sp>
        <p:nvSpPr>
          <p:cNvPr id="7" name="CuadroTexto 6"/>
          <p:cNvSpPr txBox="1"/>
          <p:nvPr/>
        </p:nvSpPr>
        <p:spPr>
          <a:xfrm>
            <a:off x="587829" y="966651"/>
            <a:ext cx="8638392" cy="1323439"/>
          </a:xfrm>
          <a:prstGeom prst="rect">
            <a:avLst/>
          </a:prstGeom>
          <a:noFill/>
        </p:spPr>
        <p:txBody>
          <a:bodyPr wrap="square" rtlCol="0">
            <a:spAutoFit/>
          </a:bodyPr>
          <a:lstStyle/>
          <a:p>
            <a:r>
              <a:rPr lang="es-MX" sz="4000" dirty="0">
                <a:solidFill>
                  <a:schemeClr val="accent3">
                    <a:lumMod val="50000"/>
                  </a:schemeClr>
                </a:solidFill>
              </a:rPr>
              <a:t>Entre las más usadas de código abierto encontramos:</a:t>
            </a:r>
            <a:endParaRPr lang="es-ES_tradnl" sz="4800" b="1" dirty="0">
              <a:solidFill>
                <a:schemeClr val="accent3">
                  <a:lumMod val="50000"/>
                </a:schemeClr>
              </a:solidFill>
            </a:endParaRPr>
          </a:p>
        </p:txBody>
      </p:sp>
      <p:sp>
        <p:nvSpPr>
          <p:cNvPr id="14" name="CuadroTexto 13">
            <a:extLst>
              <a:ext uri="{FF2B5EF4-FFF2-40B4-BE49-F238E27FC236}">
                <a16:creationId xmlns:a16="http://schemas.microsoft.com/office/drawing/2014/main" id="{D550F148-A450-834A-9941-E249AB07027B}"/>
              </a:ext>
            </a:extLst>
          </p:cNvPr>
          <p:cNvSpPr txBox="1"/>
          <p:nvPr/>
        </p:nvSpPr>
        <p:spPr>
          <a:xfrm>
            <a:off x="1115879" y="2867186"/>
            <a:ext cx="1849900" cy="707886"/>
          </a:xfrm>
          <a:prstGeom prst="rect">
            <a:avLst/>
          </a:prstGeom>
          <a:noFill/>
        </p:spPr>
        <p:txBody>
          <a:bodyPr wrap="square" rtlCol="0">
            <a:spAutoFit/>
          </a:bodyPr>
          <a:lstStyle/>
          <a:p>
            <a:r>
              <a:rPr lang="es-MX" sz="4000" dirty="0">
                <a:solidFill>
                  <a:srgbClr val="FFC000"/>
                </a:solidFill>
              </a:rPr>
              <a:t>Moodle</a:t>
            </a:r>
          </a:p>
        </p:txBody>
      </p:sp>
      <p:sp>
        <p:nvSpPr>
          <p:cNvPr id="15" name="CuadroTexto 14">
            <a:extLst>
              <a:ext uri="{FF2B5EF4-FFF2-40B4-BE49-F238E27FC236}">
                <a16:creationId xmlns:a16="http://schemas.microsoft.com/office/drawing/2014/main" id="{F96BC098-2F29-E14A-AB92-A2E99AE5DC2A}"/>
              </a:ext>
            </a:extLst>
          </p:cNvPr>
          <p:cNvSpPr txBox="1"/>
          <p:nvPr/>
        </p:nvSpPr>
        <p:spPr>
          <a:xfrm>
            <a:off x="1269933" y="4763914"/>
            <a:ext cx="2155192" cy="707886"/>
          </a:xfrm>
          <a:prstGeom prst="rect">
            <a:avLst/>
          </a:prstGeom>
          <a:noFill/>
        </p:spPr>
        <p:txBody>
          <a:bodyPr wrap="square" rtlCol="0">
            <a:spAutoFit/>
          </a:bodyPr>
          <a:lstStyle/>
          <a:p>
            <a:r>
              <a:rPr lang="es-MX" sz="4000" dirty="0">
                <a:solidFill>
                  <a:schemeClr val="accent3">
                    <a:lumMod val="50000"/>
                  </a:schemeClr>
                </a:solidFill>
              </a:rPr>
              <a:t>Chamilo</a:t>
            </a:r>
          </a:p>
        </p:txBody>
      </p:sp>
      <p:sp>
        <p:nvSpPr>
          <p:cNvPr id="16" name="CuadroTexto 15">
            <a:extLst>
              <a:ext uri="{FF2B5EF4-FFF2-40B4-BE49-F238E27FC236}">
                <a16:creationId xmlns:a16="http://schemas.microsoft.com/office/drawing/2014/main" id="{862E8E68-4D65-B345-86B8-B49A0DBD5AC8}"/>
              </a:ext>
            </a:extLst>
          </p:cNvPr>
          <p:cNvSpPr txBox="1"/>
          <p:nvPr/>
        </p:nvSpPr>
        <p:spPr>
          <a:xfrm>
            <a:off x="6207381" y="2795513"/>
            <a:ext cx="2155192" cy="707886"/>
          </a:xfrm>
          <a:prstGeom prst="rect">
            <a:avLst/>
          </a:prstGeom>
          <a:noFill/>
        </p:spPr>
        <p:txBody>
          <a:bodyPr wrap="square" rtlCol="0">
            <a:spAutoFit/>
          </a:bodyPr>
          <a:lstStyle/>
          <a:p>
            <a:r>
              <a:rPr lang="es-MX" sz="4000" dirty="0">
                <a:solidFill>
                  <a:schemeClr val="accent1">
                    <a:lumMod val="60000"/>
                    <a:lumOff val="40000"/>
                  </a:schemeClr>
                </a:solidFill>
              </a:rPr>
              <a:t>Dokeos</a:t>
            </a:r>
          </a:p>
        </p:txBody>
      </p:sp>
      <p:sp>
        <p:nvSpPr>
          <p:cNvPr id="17" name="CuadroTexto 16">
            <a:extLst>
              <a:ext uri="{FF2B5EF4-FFF2-40B4-BE49-F238E27FC236}">
                <a16:creationId xmlns:a16="http://schemas.microsoft.com/office/drawing/2014/main" id="{35E9CDA2-043C-9C4B-B046-73A8A9FD9626}"/>
              </a:ext>
            </a:extLst>
          </p:cNvPr>
          <p:cNvSpPr txBox="1"/>
          <p:nvPr/>
        </p:nvSpPr>
        <p:spPr>
          <a:xfrm>
            <a:off x="6207380" y="4768675"/>
            <a:ext cx="2022219" cy="707886"/>
          </a:xfrm>
          <a:prstGeom prst="rect">
            <a:avLst/>
          </a:prstGeom>
          <a:noFill/>
        </p:spPr>
        <p:txBody>
          <a:bodyPr wrap="square" rtlCol="0">
            <a:spAutoFit/>
          </a:bodyPr>
          <a:lstStyle/>
          <a:p>
            <a:r>
              <a:rPr lang="es-MX" sz="4000" dirty="0">
                <a:solidFill>
                  <a:srgbClr val="FFC000"/>
                </a:solidFill>
              </a:rPr>
              <a:t>Edmodo</a:t>
            </a:r>
          </a:p>
        </p:txBody>
      </p:sp>
      <p:pic>
        <p:nvPicPr>
          <p:cNvPr id="19" name="Imagen 18">
            <a:extLst>
              <a:ext uri="{FF2B5EF4-FFF2-40B4-BE49-F238E27FC236}">
                <a16:creationId xmlns:a16="http://schemas.microsoft.com/office/drawing/2014/main" id="{B2A6BD37-CA15-D94D-BD67-849DFBA47F70}"/>
              </a:ext>
            </a:extLst>
          </p:cNvPr>
          <p:cNvPicPr>
            <a:picLocks noChangeAspect="1"/>
          </p:cNvPicPr>
          <p:nvPr/>
        </p:nvPicPr>
        <p:blipFill>
          <a:blip r:embed="rId5"/>
          <a:stretch>
            <a:fillRect/>
          </a:stretch>
        </p:blipFill>
        <p:spPr>
          <a:xfrm>
            <a:off x="8651818" y="4082915"/>
            <a:ext cx="2022220" cy="2022220"/>
          </a:xfrm>
          <a:prstGeom prst="rect">
            <a:avLst/>
          </a:prstGeom>
        </p:spPr>
      </p:pic>
    </p:spTree>
    <p:extLst>
      <p:ext uri="{BB962C8B-B14F-4D97-AF65-F5344CB8AC3E}">
        <p14:creationId xmlns:p14="http://schemas.microsoft.com/office/powerpoint/2010/main" val="204335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192" y="733152"/>
            <a:ext cx="11029616" cy="1013800"/>
          </a:xfrm>
        </p:spPr>
        <p:txBody>
          <a:bodyPr>
            <a:noAutofit/>
          </a:bodyPr>
          <a:lstStyle/>
          <a:p>
            <a:r>
              <a:rPr lang="es-MX" sz="2400" b="1" dirty="0"/>
              <a:t>Y dentro de las plataformas e-learning comerciales, os presentamos dos alternativas interesantes, según la forma de pago.</a:t>
            </a:r>
            <a:endParaRPr lang="es-ES_tradnl" sz="2400" dirty="0"/>
          </a:p>
        </p:txBody>
      </p:sp>
      <p:sp>
        <p:nvSpPr>
          <p:cNvPr id="3" name="Marcador de contenido 2"/>
          <p:cNvSpPr>
            <a:spLocks noGrp="1"/>
          </p:cNvSpPr>
          <p:nvPr>
            <p:ph idx="1"/>
          </p:nvPr>
        </p:nvSpPr>
        <p:spPr>
          <a:xfrm>
            <a:off x="798169" y="2118503"/>
            <a:ext cx="4579743" cy="4181115"/>
          </a:xfrm>
        </p:spPr>
        <p:txBody>
          <a:bodyPr>
            <a:noAutofit/>
          </a:bodyPr>
          <a:lstStyle/>
          <a:p>
            <a:pPr fontAlgn="base"/>
            <a:r>
              <a:rPr lang="es-MX" sz="2400" b="1" dirty="0"/>
              <a:t>Plataformas e-learning de pago por uso (en la nube):</a:t>
            </a:r>
            <a:r>
              <a:rPr lang="es-MX" sz="2400" dirty="0"/>
              <a:t> es una de las alternativas que más se está utilizando últimamente. En estos casos el suscriptor paga en función al uso que le vaya a dar a la plataforma. Por ejemplo, en función del número de alumnos activos en la plataforma, por cursos, módulos, etc.</a:t>
            </a:r>
          </a:p>
        </p:txBody>
      </p:sp>
      <p:sp>
        <p:nvSpPr>
          <p:cNvPr id="4" name="Marcador de contenido 2">
            <a:extLst>
              <a:ext uri="{FF2B5EF4-FFF2-40B4-BE49-F238E27FC236}">
                <a16:creationId xmlns:a16="http://schemas.microsoft.com/office/drawing/2014/main" id="{3B191B4C-E9B1-CD40-81C9-6E7CD3D85C99}"/>
              </a:ext>
            </a:extLst>
          </p:cNvPr>
          <p:cNvSpPr txBox="1">
            <a:spLocks/>
          </p:cNvSpPr>
          <p:nvPr/>
        </p:nvSpPr>
        <p:spPr>
          <a:xfrm>
            <a:off x="6096000" y="2118502"/>
            <a:ext cx="4907797" cy="4181115"/>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fontAlgn="base"/>
            <a:r>
              <a:rPr lang="es-MX" sz="2400" b="1" dirty="0"/>
              <a:t>Plataformas e-learning de pago por licencia: </a:t>
            </a:r>
            <a:r>
              <a:rPr lang="es-MX" sz="2400" dirty="0"/>
              <a:t>no tienen el código libre, por lo que hay que pagar por la licencia de uso. En estos casos se paga un tiempo determinado, que puede ser desde un mes hasta un año. Durante el tiempo que tengas la licencia, puedes usar la plataforma para un número ilimitado de personas  e impartir tantos cursos y módulos como necesites</a:t>
            </a:r>
            <a:endParaRPr lang="es-MX" sz="3200" dirty="0"/>
          </a:p>
        </p:txBody>
      </p:sp>
    </p:spTree>
    <p:extLst>
      <p:ext uri="{BB962C8B-B14F-4D97-AF65-F5344CB8AC3E}">
        <p14:creationId xmlns:p14="http://schemas.microsoft.com/office/powerpoint/2010/main" val="106474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otalTime>2</TotalTime>
  <Words>331</Words>
  <Application>Microsoft Macintosh PowerPoint</Application>
  <PresentationFormat>Panorámica</PresentationFormat>
  <Paragraphs>33</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Gill Sans MT</vt:lpstr>
      <vt:lpstr>open_sanslight</vt:lpstr>
      <vt:lpstr>Times New Roman</vt:lpstr>
      <vt:lpstr>Wingdings</vt:lpstr>
      <vt:lpstr>Wingdings 2</vt:lpstr>
      <vt:lpstr>Dividendo</vt:lpstr>
      <vt:lpstr>Gestión De Plataformas Para El Aprendizaje En Educación Virtual</vt:lpstr>
      <vt:lpstr>Sistema de gestión del aprendizaje</vt:lpstr>
      <vt:lpstr>Objetivo</vt:lpstr>
      <vt:lpstr>Descripción</vt:lpstr>
      <vt:lpstr>¿Plataformas e-learning de código abierto o comerciales? </vt:lpstr>
      <vt:lpstr>Plataformas e-learning de código abierto</vt:lpstr>
      <vt:lpstr>Presentación de PowerPoint</vt:lpstr>
      <vt:lpstr>Presentación de PowerPoint</vt:lpstr>
      <vt:lpstr>Y dentro de las plataformas e-learning comerciales, os presentamos dos alternativas interesantes, según la forma de pago.</vt:lpstr>
      <vt:lpstr>Presentación de PowerPoint</vt:lpstr>
      <vt:lpstr>Moodle</vt:lpstr>
      <vt:lpstr>Trabajo colaborativo </vt:lpstr>
      <vt:lpstr>Características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 Plataformas Para El Aprendizaje En Educación Virtual</dc:title>
  <dc:creator>Angel Alpuche</dc:creator>
  <cp:lastModifiedBy>Angel Alpuche</cp:lastModifiedBy>
  <cp:revision>1</cp:revision>
  <dcterms:created xsi:type="dcterms:W3CDTF">2019-06-10T16:22:27Z</dcterms:created>
  <dcterms:modified xsi:type="dcterms:W3CDTF">2019-06-10T16:24:48Z</dcterms:modified>
</cp:coreProperties>
</file>