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sldIdLst>
    <p:sldId id="289" r:id="rId2"/>
    <p:sldId id="261" r:id="rId3"/>
    <p:sldId id="265" r:id="rId4"/>
    <p:sldId id="266" r:id="rId5"/>
    <p:sldId id="262" r:id="rId6"/>
    <p:sldId id="264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80" r:id="rId19"/>
    <p:sldId id="281" r:id="rId20"/>
    <p:sldId id="282" r:id="rId21"/>
    <p:sldId id="283" r:id="rId22"/>
    <p:sldId id="256" r:id="rId23"/>
    <p:sldId id="257" r:id="rId24"/>
    <p:sldId id="258" r:id="rId25"/>
    <p:sldId id="259" r:id="rId26"/>
    <p:sldId id="285" r:id="rId27"/>
    <p:sldId id="287" r:id="rId28"/>
    <p:sldId id="288" r:id="rId29"/>
    <p:sldId id="267" r:id="rId30"/>
    <p:sldId id="284" r:id="rId31"/>
    <p:sldId id="286" r:id="rId3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6E06E3-969B-4C0F-B729-4A12541802E9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098389C9-04AE-4667-B344-31F3612890E0}">
      <dgm:prSet phldrT="[Texto]"/>
      <dgm:spPr/>
      <dgm:t>
        <a:bodyPr/>
        <a:lstStyle/>
        <a:p>
          <a:r>
            <a:rPr lang="es-MX" dirty="0"/>
            <a:t>1</a:t>
          </a:r>
        </a:p>
      </dgm:t>
    </dgm:pt>
    <dgm:pt modelId="{0C1C01DA-4B37-406F-B087-AF1008289AB9}" type="parTrans" cxnId="{3CDCD51E-5A14-44A4-8F3F-85D37B4A2D5C}">
      <dgm:prSet/>
      <dgm:spPr/>
      <dgm:t>
        <a:bodyPr/>
        <a:lstStyle/>
        <a:p>
          <a:endParaRPr lang="es-MX"/>
        </a:p>
      </dgm:t>
    </dgm:pt>
    <dgm:pt modelId="{BB80FD2F-AF5F-479E-9850-0FDAA404BFC6}" type="sibTrans" cxnId="{3CDCD51E-5A14-44A4-8F3F-85D37B4A2D5C}">
      <dgm:prSet/>
      <dgm:spPr/>
      <dgm:t>
        <a:bodyPr/>
        <a:lstStyle/>
        <a:p>
          <a:endParaRPr lang="es-MX"/>
        </a:p>
      </dgm:t>
    </dgm:pt>
    <dgm:pt modelId="{6F431A68-1984-4572-9EDE-80F9D046908E}">
      <dgm:prSet phldrT="[Texto]"/>
      <dgm:spPr/>
      <dgm:t>
        <a:bodyPr/>
        <a:lstStyle/>
        <a:p>
          <a:r>
            <a:rPr lang="es-MX" dirty="0"/>
            <a:t>Determinar el conjunto de objetivos </a:t>
          </a:r>
          <a:r>
            <a:rPr lang="es-MX" dirty="0" err="1"/>
            <a:t>instruccionales</a:t>
          </a:r>
          <a:r>
            <a:rPr lang="es-MX" dirty="0"/>
            <a:t> que se desean evaluar</a:t>
          </a:r>
        </a:p>
      </dgm:t>
    </dgm:pt>
    <dgm:pt modelId="{D88A95AF-1162-407C-9C0B-327A9AC6CA4A}" type="parTrans" cxnId="{21E0AE0A-D793-44E6-AC0F-B434DDA806BA}">
      <dgm:prSet/>
      <dgm:spPr/>
      <dgm:t>
        <a:bodyPr/>
        <a:lstStyle/>
        <a:p>
          <a:endParaRPr lang="es-MX"/>
        </a:p>
      </dgm:t>
    </dgm:pt>
    <dgm:pt modelId="{9098532C-864D-4010-925E-CBB2F2DCF7CB}" type="sibTrans" cxnId="{21E0AE0A-D793-44E6-AC0F-B434DDA806BA}">
      <dgm:prSet/>
      <dgm:spPr/>
      <dgm:t>
        <a:bodyPr/>
        <a:lstStyle/>
        <a:p>
          <a:endParaRPr lang="es-MX"/>
        </a:p>
      </dgm:t>
    </dgm:pt>
    <dgm:pt modelId="{12A8BB44-A3E5-418B-87A1-9739F0A82273}">
      <dgm:prSet phldrT="[Texto]"/>
      <dgm:spPr/>
      <dgm:t>
        <a:bodyPr/>
        <a:lstStyle/>
        <a:p>
          <a:r>
            <a:rPr lang="es-MX" dirty="0"/>
            <a:t>2</a:t>
          </a:r>
        </a:p>
      </dgm:t>
    </dgm:pt>
    <dgm:pt modelId="{4554FF98-3667-40D2-9BBF-29DC41CCA724}" type="parTrans" cxnId="{AB50653D-433A-4A29-92AC-F29876A312C1}">
      <dgm:prSet/>
      <dgm:spPr/>
      <dgm:t>
        <a:bodyPr/>
        <a:lstStyle/>
        <a:p>
          <a:endParaRPr lang="es-MX"/>
        </a:p>
      </dgm:t>
    </dgm:pt>
    <dgm:pt modelId="{79619600-6D03-43A4-89A7-D0A4747CF776}" type="sibTrans" cxnId="{AB50653D-433A-4A29-92AC-F29876A312C1}">
      <dgm:prSet/>
      <dgm:spPr/>
      <dgm:t>
        <a:bodyPr/>
        <a:lstStyle/>
        <a:p>
          <a:endParaRPr lang="es-MX"/>
        </a:p>
      </dgm:t>
    </dgm:pt>
    <dgm:pt modelId="{227AD47C-0608-468E-9B6A-50B9B2B8AF9F}">
      <dgm:prSet phldrT="[Texto]"/>
      <dgm:spPr/>
      <dgm:t>
        <a:bodyPr/>
        <a:lstStyle/>
        <a:p>
          <a:r>
            <a:rPr lang="es-MX" dirty="0"/>
            <a:t>Identificar el verbo y el sustantivo.</a:t>
          </a:r>
        </a:p>
        <a:p>
          <a:r>
            <a:rPr lang="es-MX" dirty="0"/>
            <a:t>a) Taxonomía de operaciones cognoscitivas</a:t>
          </a:r>
        </a:p>
        <a:p>
          <a:r>
            <a:rPr lang="es-MX" dirty="0"/>
            <a:t>b) Taxonomía de tipos de conocimiento</a:t>
          </a:r>
        </a:p>
      </dgm:t>
    </dgm:pt>
    <dgm:pt modelId="{0131B395-EA98-4877-956C-0F0F5BF88E04}" type="parTrans" cxnId="{4D7FA9B9-9B3F-4AFD-855C-528567B4F220}">
      <dgm:prSet/>
      <dgm:spPr/>
      <dgm:t>
        <a:bodyPr/>
        <a:lstStyle/>
        <a:p>
          <a:endParaRPr lang="es-MX"/>
        </a:p>
      </dgm:t>
    </dgm:pt>
    <dgm:pt modelId="{BCA0DB9F-550C-4C3C-B60E-52DA492041C0}" type="sibTrans" cxnId="{4D7FA9B9-9B3F-4AFD-855C-528567B4F220}">
      <dgm:prSet/>
      <dgm:spPr/>
      <dgm:t>
        <a:bodyPr/>
        <a:lstStyle/>
        <a:p>
          <a:endParaRPr lang="es-MX"/>
        </a:p>
      </dgm:t>
    </dgm:pt>
    <dgm:pt modelId="{892DA378-A079-42BE-A8A5-24C6AE606FEA}">
      <dgm:prSet phldrT="[Texto]"/>
      <dgm:spPr/>
      <dgm:t>
        <a:bodyPr/>
        <a:lstStyle/>
        <a:p>
          <a:r>
            <a:rPr lang="es-MX" dirty="0"/>
            <a:t>3</a:t>
          </a:r>
        </a:p>
      </dgm:t>
    </dgm:pt>
    <dgm:pt modelId="{496CF207-89D5-49F2-982D-9086A7F76D19}" type="parTrans" cxnId="{87EEE34F-194B-46E8-ACB6-A2847442CBD8}">
      <dgm:prSet/>
      <dgm:spPr/>
      <dgm:t>
        <a:bodyPr/>
        <a:lstStyle/>
        <a:p>
          <a:endParaRPr lang="es-MX"/>
        </a:p>
      </dgm:t>
    </dgm:pt>
    <dgm:pt modelId="{2ACE1DD3-41AD-4C9C-AE33-0E42608C66ED}" type="sibTrans" cxnId="{87EEE34F-194B-46E8-ACB6-A2847442CBD8}">
      <dgm:prSet/>
      <dgm:spPr/>
      <dgm:t>
        <a:bodyPr/>
        <a:lstStyle/>
        <a:p>
          <a:endParaRPr lang="es-MX"/>
        </a:p>
      </dgm:t>
    </dgm:pt>
    <dgm:pt modelId="{ED91D903-B84A-4654-A950-BB42AF437557}">
      <dgm:prSet phldrT="[Texto]"/>
      <dgm:spPr/>
      <dgm:t>
        <a:bodyPr/>
        <a:lstStyle/>
        <a:p>
          <a:r>
            <a:rPr lang="es-MX" dirty="0"/>
            <a:t>Construir una tabla taxonómica de doble entrada: Plan de prueba</a:t>
          </a:r>
        </a:p>
      </dgm:t>
    </dgm:pt>
    <dgm:pt modelId="{2410BE82-E186-4DFF-AF19-6284F999E002}" type="parTrans" cxnId="{BD98B389-1B39-4FFD-A818-E054CB9A6BB0}">
      <dgm:prSet/>
      <dgm:spPr/>
      <dgm:t>
        <a:bodyPr/>
        <a:lstStyle/>
        <a:p>
          <a:endParaRPr lang="es-MX"/>
        </a:p>
      </dgm:t>
    </dgm:pt>
    <dgm:pt modelId="{1C256D1E-9370-478E-BAC9-F0D44AC9C353}" type="sibTrans" cxnId="{BD98B389-1B39-4FFD-A818-E054CB9A6BB0}">
      <dgm:prSet/>
      <dgm:spPr/>
      <dgm:t>
        <a:bodyPr/>
        <a:lstStyle/>
        <a:p>
          <a:endParaRPr lang="es-MX"/>
        </a:p>
      </dgm:t>
    </dgm:pt>
    <dgm:pt modelId="{72F95985-287C-4A48-9B80-D42CC46B861A}" type="pres">
      <dgm:prSet presAssocID="{7A6E06E3-969B-4C0F-B729-4A12541802E9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2F27AC70-A40C-4E1F-8AE3-EB797732C010}" type="pres">
      <dgm:prSet presAssocID="{098389C9-04AE-4667-B344-31F3612890E0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5FA4C6B5-17F3-4491-8B45-0D29BD04279F}" type="pres">
      <dgm:prSet presAssocID="{098389C9-04AE-4667-B344-31F3612890E0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BE919544-64A2-46DB-BF4C-65233C3AA898}" type="pres">
      <dgm:prSet presAssocID="{12A8BB44-A3E5-418B-87A1-9739F0A82273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4B3C22B9-C53E-4E68-87CF-DA4596C558B9}" type="pres">
      <dgm:prSet presAssocID="{12A8BB44-A3E5-418B-87A1-9739F0A82273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91D86083-6576-4DF8-98E7-F068BA066ACE}" type="pres">
      <dgm:prSet presAssocID="{892DA378-A079-42BE-A8A5-24C6AE606FEA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DF44C5DF-424B-462E-82AF-8F38DDC967C9}" type="pres">
      <dgm:prSet presAssocID="{892DA378-A079-42BE-A8A5-24C6AE606FEA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877A4C04-DD9D-4AED-9208-6DC02154D50E}" type="presOf" srcId="{227AD47C-0608-468E-9B6A-50B9B2B8AF9F}" destId="{4B3C22B9-C53E-4E68-87CF-DA4596C558B9}" srcOrd="0" destOrd="0" presId="urn:microsoft.com/office/officeart/2009/3/layout/IncreasingArrowsProcess"/>
    <dgm:cxn modelId="{21E0AE0A-D793-44E6-AC0F-B434DDA806BA}" srcId="{098389C9-04AE-4667-B344-31F3612890E0}" destId="{6F431A68-1984-4572-9EDE-80F9D046908E}" srcOrd="0" destOrd="0" parTransId="{D88A95AF-1162-407C-9C0B-327A9AC6CA4A}" sibTransId="{9098532C-864D-4010-925E-CBB2F2DCF7CB}"/>
    <dgm:cxn modelId="{B38C6B1A-B77C-4747-8804-92E4C7F08586}" type="presOf" srcId="{098389C9-04AE-4667-B344-31F3612890E0}" destId="{2F27AC70-A40C-4E1F-8AE3-EB797732C010}" srcOrd="0" destOrd="0" presId="urn:microsoft.com/office/officeart/2009/3/layout/IncreasingArrowsProcess"/>
    <dgm:cxn modelId="{3CDCD51E-5A14-44A4-8F3F-85D37B4A2D5C}" srcId="{7A6E06E3-969B-4C0F-B729-4A12541802E9}" destId="{098389C9-04AE-4667-B344-31F3612890E0}" srcOrd="0" destOrd="0" parTransId="{0C1C01DA-4B37-406F-B087-AF1008289AB9}" sibTransId="{BB80FD2F-AF5F-479E-9850-0FDAA404BFC6}"/>
    <dgm:cxn modelId="{FE65D037-5C71-4F91-8017-E58D0A2B851E}" type="presOf" srcId="{7A6E06E3-969B-4C0F-B729-4A12541802E9}" destId="{72F95985-287C-4A48-9B80-D42CC46B861A}" srcOrd="0" destOrd="0" presId="urn:microsoft.com/office/officeart/2009/3/layout/IncreasingArrowsProcess"/>
    <dgm:cxn modelId="{AB50653D-433A-4A29-92AC-F29876A312C1}" srcId="{7A6E06E3-969B-4C0F-B729-4A12541802E9}" destId="{12A8BB44-A3E5-418B-87A1-9739F0A82273}" srcOrd="1" destOrd="0" parTransId="{4554FF98-3667-40D2-9BBF-29DC41CCA724}" sibTransId="{79619600-6D03-43A4-89A7-D0A4747CF776}"/>
    <dgm:cxn modelId="{600D9E64-93F8-42F5-A15A-93B409035DDA}" type="presOf" srcId="{6F431A68-1984-4572-9EDE-80F9D046908E}" destId="{5FA4C6B5-17F3-4491-8B45-0D29BD04279F}" srcOrd="0" destOrd="0" presId="urn:microsoft.com/office/officeart/2009/3/layout/IncreasingArrowsProcess"/>
    <dgm:cxn modelId="{87EEE34F-194B-46E8-ACB6-A2847442CBD8}" srcId="{7A6E06E3-969B-4C0F-B729-4A12541802E9}" destId="{892DA378-A079-42BE-A8A5-24C6AE606FEA}" srcOrd="2" destOrd="0" parTransId="{496CF207-89D5-49F2-982D-9086A7F76D19}" sibTransId="{2ACE1DD3-41AD-4C9C-AE33-0E42608C66ED}"/>
    <dgm:cxn modelId="{F05BC580-3F8B-41C3-AF30-7EEDF8781FA6}" type="presOf" srcId="{892DA378-A079-42BE-A8A5-24C6AE606FEA}" destId="{91D86083-6576-4DF8-98E7-F068BA066ACE}" srcOrd="0" destOrd="0" presId="urn:microsoft.com/office/officeart/2009/3/layout/IncreasingArrowsProcess"/>
    <dgm:cxn modelId="{BD98B389-1B39-4FFD-A818-E054CB9A6BB0}" srcId="{892DA378-A079-42BE-A8A5-24C6AE606FEA}" destId="{ED91D903-B84A-4654-A950-BB42AF437557}" srcOrd="0" destOrd="0" parTransId="{2410BE82-E186-4DFF-AF19-6284F999E002}" sibTransId="{1C256D1E-9370-478E-BAC9-F0D44AC9C353}"/>
    <dgm:cxn modelId="{279D47A0-362E-49DC-AEEF-B0D0C2DC067E}" type="presOf" srcId="{12A8BB44-A3E5-418B-87A1-9739F0A82273}" destId="{BE919544-64A2-46DB-BF4C-65233C3AA898}" srcOrd="0" destOrd="0" presId="urn:microsoft.com/office/officeart/2009/3/layout/IncreasingArrowsProcess"/>
    <dgm:cxn modelId="{4D7FA9B9-9B3F-4AFD-855C-528567B4F220}" srcId="{12A8BB44-A3E5-418B-87A1-9739F0A82273}" destId="{227AD47C-0608-468E-9B6A-50B9B2B8AF9F}" srcOrd="0" destOrd="0" parTransId="{0131B395-EA98-4877-956C-0F0F5BF88E04}" sibTransId="{BCA0DB9F-550C-4C3C-B60E-52DA492041C0}"/>
    <dgm:cxn modelId="{70F820D0-655A-4C93-94F5-25FE735DA822}" type="presOf" srcId="{ED91D903-B84A-4654-A950-BB42AF437557}" destId="{DF44C5DF-424B-462E-82AF-8F38DDC967C9}" srcOrd="0" destOrd="0" presId="urn:microsoft.com/office/officeart/2009/3/layout/IncreasingArrowsProcess"/>
    <dgm:cxn modelId="{27A691BF-CAE6-4F35-8B1B-9344B81D1371}" type="presParOf" srcId="{72F95985-287C-4A48-9B80-D42CC46B861A}" destId="{2F27AC70-A40C-4E1F-8AE3-EB797732C010}" srcOrd="0" destOrd="0" presId="urn:microsoft.com/office/officeart/2009/3/layout/IncreasingArrowsProcess"/>
    <dgm:cxn modelId="{03193B36-948F-4C00-8D90-E3AFABF86268}" type="presParOf" srcId="{72F95985-287C-4A48-9B80-D42CC46B861A}" destId="{5FA4C6B5-17F3-4491-8B45-0D29BD04279F}" srcOrd="1" destOrd="0" presId="urn:microsoft.com/office/officeart/2009/3/layout/IncreasingArrowsProcess"/>
    <dgm:cxn modelId="{CE698CC3-095F-45C0-BA5C-01E532BC64F4}" type="presParOf" srcId="{72F95985-287C-4A48-9B80-D42CC46B861A}" destId="{BE919544-64A2-46DB-BF4C-65233C3AA898}" srcOrd="2" destOrd="0" presId="urn:microsoft.com/office/officeart/2009/3/layout/IncreasingArrowsProcess"/>
    <dgm:cxn modelId="{05AD9CF2-599C-4A36-BD79-24F7DD135C27}" type="presParOf" srcId="{72F95985-287C-4A48-9B80-D42CC46B861A}" destId="{4B3C22B9-C53E-4E68-87CF-DA4596C558B9}" srcOrd="3" destOrd="0" presId="urn:microsoft.com/office/officeart/2009/3/layout/IncreasingArrowsProcess"/>
    <dgm:cxn modelId="{758ED114-82AB-4AC4-9082-5ED7075CA60B}" type="presParOf" srcId="{72F95985-287C-4A48-9B80-D42CC46B861A}" destId="{91D86083-6576-4DF8-98E7-F068BA066ACE}" srcOrd="4" destOrd="0" presId="urn:microsoft.com/office/officeart/2009/3/layout/IncreasingArrowsProcess"/>
    <dgm:cxn modelId="{7DF0945E-4B14-48FD-9D25-506631F04CC1}" type="presParOf" srcId="{72F95985-287C-4A48-9B80-D42CC46B861A}" destId="{DF44C5DF-424B-462E-82AF-8F38DDC967C9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/>
      <dgm:spPr/>
      <dgm:t>
        <a:bodyPr/>
        <a:lstStyle/>
        <a:p>
          <a:r>
            <a:rPr lang="es-MX" dirty="0"/>
            <a:t>Comprender contenidos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/>
      <dgm:spPr/>
      <dgm:t>
        <a:bodyPr/>
        <a:lstStyle/>
        <a:p>
          <a:r>
            <a:rPr lang="es-MX" dirty="0"/>
            <a:t>Esta [gráfica, dibujo, esquema, tabla, diagrama, etc.) indica que ___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7B44E733-228B-4FF3-9DD7-F524012F38A5}">
      <dgm:prSet/>
      <dgm:spPr/>
      <dgm:t>
        <a:bodyPr/>
        <a:lstStyle/>
        <a:p>
          <a:r>
            <a:rPr lang="es-MX" dirty="0"/>
            <a:t>Cambiar de una forma de representación a otra</a:t>
          </a:r>
        </a:p>
      </dgm:t>
    </dgm:pt>
    <dgm:pt modelId="{315E585C-60CC-4600-90DF-2823BD32439E}" type="parTrans" cxnId="{253994F4-D565-407D-9338-80F3B5A2CE2B}">
      <dgm:prSet/>
      <dgm:spPr/>
      <dgm:t>
        <a:bodyPr/>
        <a:lstStyle/>
        <a:p>
          <a:endParaRPr lang="es-MX"/>
        </a:p>
      </dgm:t>
    </dgm:pt>
    <dgm:pt modelId="{DDE05C6A-D39F-49C7-9D72-BD9627E74CC7}" type="sibTrans" cxnId="{253994F4-D565-407D-9338-80F3B5A2CE2B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5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3"/>
      <dgm:spPr/>
    </dgm:pt>
    <dgm:pt modelId="{7D9B6D64-E289-46C2-8810-528A0FF28F93}" type="pres">
      <dgm:prSet presAssocID="{B104E2C6-6C4C-4198-8710-FD51878ACAB9}" presName="Child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43DAD2B4-3FD6-47CF-BAA8-5CF67B024538}" type="pres">
      <dgm:prSet presAssocID="{7B44E733-228B-4FF3-9DD7-F524012F38A5}" presName="childComposite" presStyleCnt="0">
        <dgm:presLayoutVars>
          <dgm:chMax val="0"/>
          <dgm:chPref val="0"/>
        </dgm:presLayoutVars>
      </dgm:prSet>
      <dgm:spPr/>
    </dgm:pt>
    <dgm:pt modelId="{7E92AD58-1F92-47FD-B6B6-3102E899DE23}" type="pres">
      <dgm:prSet presAssocID="{7B44E733-228B-4FF3-9DD7-F524012F38A5}" presName="ChildAccent" presStyleLbl="solidFgAcc1" presStyleIdx="1" presStyleCnt="3"/>
      <dgm:spPr/>
    </dgm:pt>
    <dgm:pt modelId="{BF7D4E6D-AC48-4831-809F-FD5A2B790FCF}" type="pres">
      <dgm:prSet presAssocID="{7B44E733-228B-4FF3-9DD7-F524012F38A5}" presName="Child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3" presStyleCnt="5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2" presStyleCnt="3"/>
      <dgm:spPr/>
    </dgm:pt>
    <dgm:pt modelId="{5A35C377-A165-4337-BF2C-79A7D71EC00F}" type="pres">
      <dgm:prSet presAssocID="{9561414D-2213-4535-A9EA-69D39AD7CCCE}" presName="Child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30673828-E8ED-45C7-A71D-09FE52A2D615}" type="presOf" srcId="{7B44E733-228B-4FF3-9DD7-F524012F38A5}" destId="{BF7D4E6D-AC48-4831-809F-FD5A2B790FCF}" srcOrd="0" destOrd="0" presId="urn:microsoft.com/office/officeart/2008/layout/SquareAccentList"/>
    <dgm:cxn modelId="{78833C28-B762-4556-A08C-15BEFDC18926}" type="presOf" srcId="{4DDC384D-3BCE-4F33-BDBB-B5C6B2E15043}" destId="{59A8A0A2-3B79-4BD5-A5A7-6576B3F2EEDA}" srcOrd="0" destOrd="0" presId="urn:microsoft.com/office/officeart/2008/layout/SquareAccentList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CEAF534A-AFCD-421C-8A66-82CF399EBBF3}" type="presOf" srcId="{9561414D-2213-4535-A9EA-69D39AD7CCCE}" destId="{5A35C377-A165-4337-BF2C-79A7D71EC00F}" srcOrd="0" destOrd="0" presId="urn:microsoft.com/office/officeart/2008/layout/SquareAccentList"/>
    <dgm:cxn modelId="{CA55BB4E-6B5D-40B0-BF7B-DF656C193E76}" type="presOf" srcId="{6528FD48-EA7E-45FE-8D4B-EB85143AE899}" destId="{FD9B2104-763D-49A5-94C3-3CCCF89C446C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8CBF6AE1-75AA-4AD3-BD00-F46B5B0431AB}" type="presOf" srcId="{B6E2B91D-86F7-47D7-9B6C-57B34A93AF33}" destId="{43535153-A179-444E-AC3D-03C40B700074}" srcOrd="0" destOrd="0" presId="urn:microsoft.com/office/officeart/2008/layout/SquareAccentList"/>
    <dgm:cxn modelId="{A4631AE7-06F5-432E-83BC-E5AB2A3DF809}" type="presOf" srcId="{B104E2C6-6C4C-4198-8710-FD51878ACAB9}" destId="{7D9B6D64-E289-46C2-8810-528A0FF28F93}" srcOrd="0" destOrd="0" presId="urn:microsoft.com/office/officeart/2008/layout/SquareAccentList"/>
    <dgm:cxn modelId="{253994F4-D565-407D-9338-80F3B5A2CE2B}" srcId="{B6E2B91D-86F7-47D7-9B6C-57B34A93AF33}" destId="{7B44E733-228B-4FF3-9DD7-F524012F38A5}" srcOrd="1" destOrd="0" parTransId="{315E585C-60CC-4600-90DF-2823BD32439E}" sibTransId="{DDE05C6A-D39F-49C7-9D72-BD9627E74CC7}"/>
    <dgm:cxn modelId="{E4F2D9A6-1BF0-483F-90DC-46E1CA9948B2}" type="presParOf" srcId="{59A8A0A2-3B79-4BD5-A5A7-6576B3F2EEDA}" destId="{85308DB9-2D45-4C33-AD9F-008D9BD440C6}" srcOrd="0" destOrd="0" presId="urn:microsoft.com/office/officeart/2008/layout/SquareAccentList"/>
    <dgm:cxn modelId="{DFC3019C-B21E-4593-8391-649C5610735E}" type="presParOf" srcId="{85308DB9-2D45-4C33-AD9F-008D9BD440C6}" destId="{209C60FE-27DC-4BC8-A72A-97FB2C3E3427}" srcOrd="0" destOrd="0" presId="urn:microsoft.com/office/officeart/2008/layout/SquareAccentList"/>
    <dgm:cxn modelId="{15E11EB0-913C-4478-94A3-C659FE535EA2}" type="presParOf" srcId="{209C60FE-27DC-4BC8-A72A-97FB2C3E3427}" destId="{4D9FF8D4-1F09-4ABE-B26B-5DED535324AB}" srcOrd="0" destOrd="0" presId="urn:microsoft.com/office/officeart/2008/layout/SquareAccentList"/>
    <dgm:cxn modelId="{3F733D1F-E842-4862-996B-B062688037FC}" type="presParOf" srcId="{209C60FE-27DC-4BC8-A72A-97FB2C3E3427}" destId="{740D4510-C184-487A-8C3A-5600F34B0ED2}" srcOrd="1" destOrd="0" presId="urn:microsoft.com/office/officeart/2008/layout/SquareAccentList"/>
    <dgm:cxn modelId="{F17C5851-678F-445B-9CC8-E41F7E4977DF}" type="presParOf" srcId="{209C60FE-27DC-4BC8-A72A-97FB2C3E3427}" destId="{43535153-A179-444E-AC3D-03C40B700074}" srcOrd="2" destOrd="0" presId="urn:microsoft.com/office/officeart/2008/layout/SquareAccentList"/>
    <dgm:cxn modelId="{15563C51-3596-4CD9-976F-B5F90328C5A7}" type="presParOf" srcId="{85308DB9-2D45-4C33-AD9F-008D9BD440C6}" destId="{BA2A32E4-E163-4327-A747-4835633267AC}" srcOrd="1" destOrd="0" presId="urn:microsoft.com/office/officeart/2008/layout/SquareAccentList"/>
    <dgm:cxn modelId="{C9843110-3D33-4176-B405-099FCBE0E3F5}" type="presParOf" srcId="{BA2A32E4-E163-4327-A747-4835633267AC}" destId="{D5F6507F-40AF-4B36-8454-C9684AD6B796}" srcOrd="0" destOrd="0" presId="urn:microsoft.com/office/officeart/2008/layout/SquareAccentList"/>
    <dgm:cxn modelId="{740278EA-5CDC-4166-BFC9-8BFC81FD0FC1}" type="presParOf" srcId="{D5F6507F-40AF-4B36-8454-C9684AD6B796}" destId="{29EB9FAB-446D-47BF-8DBD-6299BCBE4219}" srcOrd="0" destOrd="0" presId="urn:microsoft.com/office/officeart/2008/layout/SquareAccentList"/>
    <dgm:cxn modelId="{6EA2FA34-BE7A-4903-925F-A7ACCCC3B45F}" type="presParOf" srcId="{D5F6507F-40AF-4B36-8454-C9684AD6B796}" destId="{7D9B6D64-E289-46C2-8810-528A0FF28F93}" srcOrd="1" destOrd="0" presId="urn:microsoft.com/office/officeart/2008/layout/SquareAccentList"/>
    <dgm:cxn modelId="{41662017-88D1-44AE-AB3A-78BA4C568503}" type="presParOf" srcId="{BA2A32E4-E163-4327-A747-4835633267AC}" destId="{43DAD2B4-3FD6-47CF-BAA8-5CF67B024538}" srcOrd="1" destOrd="0" presId="urn:microsoft.com/office/officeart/2008/layout/SquareAccentList"/>
    <dgm:cxn modelId="{EEA18463-3618-420C-9220-A991757F4CDA}" type="presParOf" srcId="{43DAD2B4-3FD6-47CF-BAA8-5CF67B024538}" destId="{7E92AD58-1F92-47FD-B6B6-3102E899DE23}" srcOrd="0" destOrd="0" presId="urn:microsoft.com/office/officeart/2008/layout/SquareAccentList"/>
    <dgm:cxn modelId="{CEC10C27-B652-4D44-838B-0FE855A2A324}" type="presParOf" srcId="{43DAD2B4-3FD6-47CF-BAA8-5CF67B024538}" destId="{BF7D4E6D-AC48-4831-809F-FD5A2B790FCF}" srcOrd="1" destOrd="0" presId="urn:microsoft.com/office/officeart/2008/layout/SquareAccentList"/>
    <dgm:cxn modelId="{74A60513-C210-41FE-81E2-B8BFB15D8580}" type="presParOf" srcId="{59A8A0A2-3B79-4BD5-A5A7-6576B3F2EEDA}" destId="{DA9AE6AA-824D-45D4-9700-B6553C824355}" srcOrd="1" destOrd="0" presId="urn:microsoft.com/office/officeart/2008/layout/SquareAccentList"/>
    <dgm:cxn modelId="{0EB2E848-A7BB-4490-B7C1-2AA3942C4FC9}" type="presParOf" srcId="{DA9AE6AA-824D-45D4-9700-B6553C824355}" destId="{F47B534B-9D5E-4236-A0E4-1D5BBB248B13}" srcOrd="0" destOrd="0" presId="urn:microsoft.com/office/officeart/2008/layout/SquareAccentList"/>
    <dgm:cxn modelId="{1269C13E-A833-4290-A629-F64C70288B27}" type="presParOf" srcId="{F47B534B-9D5E-4236-A0E4-1D5BBB248B13}" destId="{C1F862BE-DE10-4F2B-8549-8D41B7A6E630}" srcOrd="0" destOrd="0" presId="urn:microsoft.com/office/officeart/2008/layout/SquareAccentList"/>
    <dgm:cxn modelId="{F1B7C4E7-8C08-4227-BF22-020289550022}" type="presParOf" srcId="{F47B534B-9D5E-4236-A0E4-1D5BBB248B13}" destId="{C3D5659A-68E2-4D1E-8FFC-33CF65BAB0C5}" srcOrd="1" destOrd="0" presId="urn:microsoft.com/office/officeart/2008/layout/SquareAccentList"/>
    <dgm:cxn modelId="{EC77E72A-6ECD-48BD-9BD5-9F61B17E8124}" type="presParOf" srcId="{F47B534B-9D5E-4236-A0E4-1D5BBB248B13}" destId="{FD9B2104-763D-49A5-94C3-3CCCF89C446C}" srcOrd="2" destOrd="0" presId="urn:microsoft.com/office/officeart/2008/layout/SquareAccentList"/>
    <dgm:cxn modelId="{0BDA3767-5FC2-45FF-A744-D01417C46F7A}" type="presParOf" srcId="{DA9AE6AA-824D-45D4-9700-B6553C824355}" destId="{FB61791F-83CF-4B94-929B-18FFACFD6AA1}" srcOrd="1" destOrd="0" presId="urn:microsoft.com/office/officeart/2008/layout/SquareAccentList"/>
    <dgm:cxn modelId="{42547AB9-9C20-4960-BC8F-4EA63DA8872D}" type="presParOf" srcId="{FB61791F-83CF-4B94-929B-18FFACFD6AA1}" destId="{BCFD15D7-0979-4456-856D-277B85440174}" srcOrd="0" destOrd="0" presId="urn:microsoft.com/office/officeart/2008/layout/SquareAccentList"/>
    <dgm:cxn modelId="{E2777DB2-7497-46CB-93D3-3C3286192F17}" type="presParOf" srcId="{BCFD15D7-0979-4456-856D-277B85440174}" destId="{E838660F-9344-4D60-8E97-289DC5862EB1}" srcOrd="0" destOrd="0" presId="urn:microsoft.com/office/officeart/2008/layout/SquareAccentList"/>
    <dgm:cxn modelId="{9F54FDD9-A685-4C0A-A3A1-CC8948119564}" type="presParOf" srcId="{BCFD15D7-0979-4456-856D-277B85440174}" destId="{5A35C377-A165-4337-BF2C-79A7D71EC00F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/>
      <dgm:spPr/>
      <dgm:t>
        <a:bodyPr/>
        <a:lstStyle/>
        <a:p>
          <a:r>
            <a:rPr lang="es-MX" dirty="0"/>
            <a:t>Establecer efectos colaterales, implicaciones, consecuencias, sobrantes, etc. congruentes con lo descrito en la comunicación original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/>
      <dgm:spPr/>
      <dgm:t>
        <a:bodyPr/>
        <a:lstStyle/>
        <a:p>
          <a:r>
            <a:rPr lang="es-MX" dirty="0"/>
            <a:t>¿Cuál es de los siguientes (conceptos, principios) se aplica mejor a __?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4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2"/>
      <dgm:spPr/>
    </dgm:pt>
    <dgm:pt modelId="{7D9B6D64-E289-46C2-8810-528A0FF28F93}" type="pres">
      <dgm:prSet presAssocID="{B104E2C6-6C4C-4198-8710-FD51878ACAB9}" presName="Child" presStyleLbl="revTx" presStyleIdx="1" presStyleCnt="4" custScaleY="358536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2" presStyleCnt="4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1" presStyleCnt="2"/>
      <dgm:spPr/>
    </dgm:pt>
    <dgm:pt modelId="{5A35C377-A165-4337-BF2C-79A7D71EC00F}" type="pres">
      <dgm:prSet presAssocID="{9561414D-2213-4535-A9EA-69D39AD7CCCE}" presName="Child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41D9904-425D-4641-A6F9-2E4475B74199}" type="presOf" srcId="{6528FD48-EA7E-45FE-8D4B-EB85143AE899}" destId="{FD9B2104-763D-49A5-94C3-3CCCF89C446C}" srcOrd="0" destOrd="0" presId="urn:microsoft.com/office/officeart/2008/layout/SquareAccentList"/>
    <dgm:cxn modelId="{FEF85116-AA01-4D49-82F7-C22E3217F13C}" type="presOf" srcId="{B6E2B91D-86F7-47D7-9B6C-57B34A93AF33}" destId="{43535153-A179-444E-AC3D-03C40B700074}" srcOrd="0" destOrd="0" presId="urn:microsoft.com/office/officeart/2008/layout/SquareAccentList"/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CC860723-E899-477C-A570-BD50D3FD4F19}" type="presOf" srcId="{B104E2C6-6C4C-4198-8710-FD51878ACAB9}" destId="{7D9B6D64-E289-46C2-8810-528A0FF28F93}" srcOrd="0" destOrd="0" presId="urn:microsoft.com/office/officeart/2008/layout/SquareAccentList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3266A199-8798-4B73-8F1D-E6C36BCEA73C}" type="presOf" srcId="{9561414D-2213-4535-A9EA-69D39AD7CCCE}" destId="{5A35C377-A165-4337-BF2C-79A7D71EC00F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B5E41BAB-4917-44A9-9ED5-45B8F5A2DEC1}" type="presOf" srcId="{4DDC384D-3BCE-4F33-BDBB-B5C6B2E15043}" destId="{59A8A0A2-3B79-4BD5-A5A7-6576B3F2EEDA}" srcOrd="0" destOrd="0" presId="urn:microsoft.com/office/officeart/2008/layout/SquareAccentList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FF11FF83-CEAA-43EF-8909-2E6826C378B2}" type="presParOf" srcId="{59A8A0A2-3B79-4BD5-A5A7-6576B3F2EEDA}" destId="{85308DB9-2D45-4C33-AD9F-008D9BD440C6}" srcOrd="0" destOrd="0" presId="urn:microsoft.com/office/officeart/2008/layout/SquareAccentList"/>
    <dgm:cxn modelId="{4747ED27-4B8B-4342-82D9-3237D67EA127}" type="presParOf" srcId="{85308DB9-2D45-4C33-AD9F-008D9BD440C6}" destId="{209C60FE-27DC-4BC8-A72A-97FB2C3E3427}" srcOrd="0" destOrd="0" presId="urn:microsoft.com/office/officeart/2008/layout/SquareAccentList"/>
    <dgm:cxn modelId="{11DCE925-4FC7-4760-8DF4-9F781894B68E}" type="presParOf" srcId="{209C60FE-27DC-4BC8-A72A-97FB2C3E3427}" destId="{4D9FF8D4-1F09-4ABE-B26B-5DED535324AB}" srcOrd="0" destOrd="0" presId="urn:microsoft.com/office/officeart/2008/layout/SquareAccentList"/>
    <dgm:cxn modelId="{36544D60-EEB7-4B06-860C-3EDB7A7194A4}" type="presParOf" srcId="{209C60FE-27DC-4BC8-A72A-97FB2C3E3427}" destId="{740D4510-C184-487A-8C3A-5600F34B0ED2}" srcOrd="1" destOrd="0" presId="urn:microsoft.com/office/officeart/2008/layout/SquareAccentList"/>
    <dgm:cxn modelId="{D6DC707F-70BE-48A2-A07D-0F76AC060537}" type="presParOf" srcId="{209C60FE-27DC-4BC8-A72A-97FB2C3E3427}" destId="{43535153-A179-444E-AC3D-03C40B700074}" srcOrd="2" destOrd="0" presId="urn:microsoft.com/office/officeart/2008/layout/SquareAccentList"/>
    <dgm:cxn modelId="{351E9A1A-9A48-4995-830C-A02EFA80EF34}" type="presParOf" srcId="{85308DB9-2D45-4C33-AD9F-008D9BD440C6}" destId="{BA2A32E4-E163-4327-A747-4835633267AC}" srcOrd="1" destOrd="0" presId="urn:microsoft.com/office/officeart/2008/layout/SquareAccentList"/>
    <dgm:cxn modelId="{C46E88B3-10F3-4844-9871-AAAE072112C9}" type="presParOf" srcId="{BA2A32E4-E163-4327-A747-4835633267AC}" destId="{D5F6507F-40AF-4B36-8454-C9684AD6B796}" srcOrd="0" destOrd="0" presId="urn:microsoft.com/office/officeart/2008/layout/SquareAccentList"/>
    <dgm:cxn modelId="{404B8B69-D55D-4515-9982-595879498471}" type="presParOf" srcId="{D5F6507F-40AF-4B36-8454-C9684AD6B796}" destId="{29EB9FAB-446D-47BF-8DBD-6299BCBE4219}" srcOrd="0" destOrd="0" presId="urn:microsoft.com/office/officeart/2008/layout/SquareAccentList"/>
    <dgm:cxn modelId="{F3B732B0-0A96-4E77-BCB5-7774DFE5C3D7}" type="presParOf" srcId="{D5F6507F-40AF-4B36-8454-C9684AD6B796}" destId="{7D9B6D64-E289-46C2-8810-528A0FF28F93}" srcOrd="1" destOrd="0" presId="urn:microsoft.com/office/officeart/2008/layout/SquareAccentList"/>
    <dgm:cxn modelId="{CEF5B838-6AB8-4520-912A-F83F4CA864CC}" type="presParOf" srcId="{59A8A0A2-3B79-4BD5-A5A7-6576B3F2EEDA}" destId="{DA9AE6AA-824D-45D4-9700-B6553C824355}" srcOrd="1" destOrd="0" presId="urn:microsoft.com/office/officeart/2008/layout/SquareAccentList"/>
    <dgm:cxn modelId="{C802A614-9CCA-49EA-B974-4C309E860788}" type="presParOf" srcId="{DA9AE6AA-824D-45D4-9700-B6553C824355}" destId="{F47B534B-9D5E-4236-A0E4-1D5BBB248B13}" srcOrd="0" destOrd="0" presId="urn:microsoft.com/office/officeart/2008/layout/SquareAccentList"/>
    <dgm:cxn modelId="{2046AEEE-69F8-4F58-8DF1-6CCE9994CA0F}" type="presParOf" srcId="{F47B534B-9D5E-4236-A0E4-1D5BBB248B13}" destId="{C1F862BE-DE10-4F2B-8549-8D41B7A6E630}" srcOrd="0" destOrd="0" presId="urn:microsoft.com/office/officeart/2008/layout/SquareAccentList"/>
    <dgm:cxn modelId="{C18B8718-C431-48CF-80CF-8C5017AB5450}" type="presParOf" srcId="{F47B534B-9D5E-4236-A0E4-1D5BBB248B13}" destId="{C3D5659A-68E2-4D1E-8FFC-33CF65BAB0C5}" srcOrd="1" destOrd="0" presId="urn:microsoft.com/office/officeart/2008/layout/SquareAccentList"/>
    <dgm:cxn modelId="{AEA647C1-9116-423A-8B5D-65E518DC232F}" type="presParOf" srcId="{F47B534B-9D5E-4236-A0E4-1D5BBB248B13}" destId="{FD9B2104-763D-49A5-94C3-3CCCF89C446C}" srcOrd="2" destOrd="0" presId="urn:microsoft.com/office/officeart/2008/layout/SquareAccentList"/>
    <dgm:cxn modelId="{B122F7F4-3BAD-4BED-B3FB-0385983412D2}" type="presParOf" srcId="{DA9AE6AA-824D-45D4-9700-B6553C824355}" destId="{FB61791F-83CF-4B94-929B-18FFACFD6AA1}" srcOrd="1" destOrd="0" presId="urn:microsoft.com/office/officeart/2008/layout/SquareAccentList"/>
    <dgm:cxn modelId="{F08A103F-86E5-45E5-9A14-0E8401172000}" type="presParOf" srcId="{FB61791F-83CF-4B94-929B-18FFACFD6AA1}" destId="{BCFD15D7-0979-4456-856D-277B85440174}" srcOrd="0" destOrd="0" presId="urn:microsoft.com/office/officeart/2008/layout/SquareAccentList"/>
    <dgm:cxn modelId="{C077EC08-B16E-4854-9FEF-14A56072447E}" type="presParOf" srcId="{BCFD15D7-0979-4456-856D-277B85440174}" destId="{E838660F-9344-4D60-8E97-289DC5862EB1}" srcOrd="0" destOrd="0" presId="urn:microsoft.com/office/officeart/2008/layout/SquareAccentList"/>
    <dgm:cxn modelId="{4CF721BC-8597-4609-AC13-3EB7DBE0D31E}" type="presParOf" srcId="{BCFD15D7-0979-4456-856D-277B85440174}" destId="{5A35C377-A165-4337-BF2C-79A7D71EC00F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/>
      <dgm:spPr/>
      <dgm:t>
        <a:bodyPr/>
        <a:lstStyle/>
        <a:p>
          <a:r>
            <a:rPr lang="es-MX" dirty="0"/>
            <a:t>Dividir un todo en las partes que lo componen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/>
      <dgm:spPr/>
      <dgm:t>
        <a:bodyPr/>
        <a:lstStyle/>
        <a:p>
          <a:r>
            <a:rPr lang="es-MX" dirty="0"/>
            <a:t>¿Cuál es la causa de __?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6FA4A686-04CE-4B8B-A66A-F51A29E0A0FE}">
      <dgm:prSet phldrT="[Texto]"/>
      <dgm:spPr/>
      <dgm:t>
        <a:bodyPr/>
        <a:lstStyle/>
        <a:p>
          <a:r>
            <a:rPr lang="es-MX" dirty="0"/>
            <a:t>¿Cuál es la consecuencia de __?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/>
        </a:p>
      </dgm:t>
    </dgm:pt>
    <dgm:pt modelId="{C86F69FA-4C67-4FC7-BA7B-197458E2A3B4}">
      <dgm:prSet phldrT="[Texto]"/>
      <dgm:spPr/>
      <dgm:t>
        <a:bodyPr/>
        <a:lstStyle/>
        <a:p>
          <a:r>
            <a:rPr lang="es-MX" dirty="0"/>
            <a:t>¿Qué pasa si __ quito esto?</a:t>
          </a:r>
        </a:p>
      </dgm:t>
    </dgm:pt>
    <dgm:pt modelId="{A77B5BD8-8341-4317-8F6C-C21695FFB3F1}" type="parTrans" cxnId="{BF99BF73-81CE-48C1-8765-A35142CF55EF}">
      <dgm:prSet/>
      <dgm:spPr/>
      <dgm:t>
        <a:bodyPr/>
        <a:lstStyle/>
        <a:p>
          <a:endParaRPr lang="es-MX"/>
        </a:p>
      </dgm:t>
    </dgm:pt>
    <dgm:pt modelId="{3C9424B5-BE10-4341-A251-EAF913717123}" type="sibTrans" cxnId="{BF99BF73-81CE-48C1-8765-A35142CF55EF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6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4"/>
      <dgm:spPr/>
    </dgm:pt>
    <dgm:pt modelId="{7D9B6D64-E289-46C2-8810-528A0FF28F93}" type="pres">
      <dgm:prSet presAssocID="{B104E2C6-6C4C-4198-8710-FD51878ACAB9}" presName="Child" presStyleLbl="revTx" presStyleIdx="1" presStyleCnt="6" custScaleY="180352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2" presStyleCnt="6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1" presStyleCnt="4"/>
      <dgm:spPr/>
    </dgm:pt>
    <dgm:pt modelId="{5A35C377-A165-4337-BF2C-79A7D71EC00F}" type="pres">
      <dgm:prSet presAssocID="{9561414D-2213-4535-A9EA-69D39AD7CCCE}" presName="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2" presStyleCnt="4"/>
      <dgm:spPr/>
    </dgm:pt>
    <dgm:pt modelId="{5BF2E7E0-FCCC-417A-9C95-71633F101DC8}" type="pres">
      <dgm:prSet presAssocID="{6FA4A686-04CE-4B8B-A66A-F51A29E0A0FE}" presName="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3688E5E4-4AC9-4BBC-BC64-1A757DA97A16}" type="pres">
      <dgm:prSet presAssocID="{C86F69FA-4C67-4FC7-BA7B-197458E2A3B4}" presName="childComposite" presStyleCnt="0">
        <dgm:presLayoutVars>
          <dgm:chMax val="0"/>
          <dgm:chPref val="0"/>
        </dgm:presLayoutVars>
      </dgm:prSet>
      <dgm:spPr/>
    </dgm:pt>
    <dgm:pt modelId="{FFB8038D-EFA6-4533-AFDB-9AE83B9D72A2}" type="pres">
      <dgm:prSet presAssocID="{C86F69FA-4C67-4FC7-BA7B-197458E2A3B4}" presName="ChildAccent" presStyleLbl="solidFgAcc1" presStyleIdx="3" presStyleCnt="4"/>
      <dgm:spPr/>
    </dgm:pt>
    <dgm:pt modelId="{1C45EB50-85BA-416C-B834-716B1F7010BE}" type="pres">
      <dgm:prSet presAssocID="{C86F69FA-4C67-4FC7-BA7B-197458E2A3B4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8531E236-94D2-4C60-BBEC-D56595CC37B0}" type="presOf" srcId="{B104E2C6-6C4C-4198-8710-FD51878ACAB9}" destId="{7D9B6D64-E289-46C2-8810-528A0FF28F93}" srcOrd="0" destOrd="0" presId="urn:microsoft.com/office/officeart/2008/layout/SquareAccentList"/>
    <dgm:cxn modelId="{BF99BF73-81CE-48C1-8765-A35142CF55EF}" srcId="{6528FD48-EA7E-45FE-8D4B-EB85143AE899}" destId="{C86F69FA-4C67-4FC7-BA7B-197458E2A3B4}" srcOrd="2" destOrd="0" parTransId="{A77B5BD8-8341-4317-8F6C-C21695FFB3F1}" sibTransId="{3C9424B5-BE10-4341-A251-EAF913717123}"/>
    <dgm:cxn modelId="{C8978F56-BF7A-4D58-8709-58870FDAC0F8}" type="presOf" srcId="{6528FD48-EA7E-45FE-8D4B-EB85143AE899}" destId="{FD9B2104-763D-49A5-94C3-3CCCF89C446C}" srcOrd="0" destOrd="0" presId="urn:microsoft.com/office/officeart/2008/layout/SquareAccentList"/>
    <dgm:cxn modelId="{927F1294-77E1-466D-B5ED-72E7A5EC039B}" type="presOf" srcId="{9561414D-2213-4535-A9EA-69D39AD7CCCE}" destId="{5A35C377-A165-4337-BF2C-79A7D71EC00F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BBA40AB2-8AD9-4129-A1BC-F5E8BFAFD674}" type="presOf" srcId="{4DDC384D-3BCE-4F33-BDBB-B5C6B2E15043}" destId="{59A8A0A2-3B79-4BD5-A5A7-6576B3F2EEDA}" srcOrd="0" destOrd="0" presId="urn:microsoft.com/office/officeart/2008/layout/SquareAccentList"/>
    <dgm:cxn modelId="{77C979CB-C2BD-46D8-B2A4-29B86EA0FBE7}" type="presOf" srcId="{C86F69FA-4C67-4FC7-BA7B-197458E2A3B4}" destId="{1C45EB50-85BA-416C-B834-716B1F7010BE}" srcOrd="0" destOrd="0" presId="urn:microsoft.com/office/officeart/2008/layout/SquareAccentList"/>
    <dgm:cxn modelId="{5B311DD4-7EB9-453A-8B53-5F12C728797D}" type="presOf" srcId="{B6E2B91D-86F7-47D7-9B6C-57B34A93AF33}" destId="{43535153-A179-444E-AC3D-03C40B700074}" srcOrd="0" destOrd="0" presId="urn:microsoft.com/office/officeart/2008/layout/SquareAccentList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3CF5FEE4-83DB-4671-9BDC-3676D906FB50}" type="presOf" srcId="{6FA4A686-04CE-4B8B-A66A-F51A29E0A0FE}" destId="{5BF2E7E0-FCCC-417A-9C95-71633F101DC8}" srcOrd="0" destOrd="0" presId="urn:microsoft.com/office/officeart/2008/layout/SquareAccentList"/>
    <dgm:cxn modelId="{865A579D-A293-44EA-A053-16CFD00387D0}" type="presParOf" srcId="{59A8A0A2-3B79-4BD5-A5A7-6576B3F2EEDA}" destId="{85308DB9-2D45-4C33-AD9F-008D9BD440C6}" srcOrd="0" destOrd="0" presId="urn:microsoft.com/office/officeart/2008/layout/SquareAccentList"/>
    <dgm:cxn modelId="{96DA5084-7E39-4DD5-9FA8-3FF87BAE2BBA}" type="presParOf" srcId="{85308DB9-2D45-4C33-AD9F-008D9BD440C6}" destId="{209C60FE-27DC-4BC8-A72A-97FB2C3E3427}" srcOrd="0" destOrd="0" presId="urn:microsoft.com/office/officeart/2008/layout/SquareAccentList"/>
    <dgm:cxn modelId="{664F5AC4-CAF5-4441-AA3B-CA017C7ACDE5}" type="presParOf" srcId="{209C60FE-27DC-4BC8-A72A-97FB2C3E3427}" destId="{4D9FF8D4-1F09-4ABE-B26B-5DED535324AB}" srcOrd="0" destOrd="0" presId="urn:microsoft.com/office/officeart/2008/layout/SquareAccentList"/>
    <dgm:cxn modelId="{9D3356EF-4CC7-48DF-ACC2-FED94C2CAB25}" type="presParOf" srcId="{209C60FE-27DC-4BC8-A72A-97FB2C3E3427}" destId="{740D4510-C184-487A-8C3A-5600F34B0ED2}" srcOrd="1" destOrd="0" presId="urn:microsoft.com/office/officeart/2008/layout/SquareAccentList"/>
    <dgm:cxn modelId="{38C2CEC7-ED57-45A6-A691-00CE4DD8D519}" type="presParOf" srcId="{209C60FE-27DC-4BC8-A72A-97FB2C3E3427}" destId="{43535153-A179-444E-AC3D-03C40B700074}" srcOrd="2" destOrd="0" presId="urn:microsoft.com/office/officeart/2008/layout/SquareAccentList"/>
    <dgm:cxn modelId="{B7D555D6-ED5C-47B4-8BA4-774F4B62A4E7}" type="presParOf" srcId="{85308DB9-2D45-4C33-AD9F-008D9BD440C6}" destId="{BA2A32E4-E163-4327-A747-4835633267AC}" srcOrd="1" destOrd="0" presId="urn:microsoft.com/office/officeart/2008/layout/SquareAccentList"/>
    <dgm:cxn modelId="{D6853510-37D3-455B-A0EC-A05297D8092C}" type="presParOf" srcId="{BA2A32E4-E163-4327-A747-4835633267AC}" destId="{D5F6507F-40AF-4B36-8454-C9684AD6B796}" srcOrd="0" destOrd="0" presId="urn:microsoft.com/office/officeart/2008/layout/SquareAccentList"/>
    <dgm:cxn modelId="{3298E697-6C14-47C2-97BF-B2B802675F02}" type="presParOf" srcId="{D5F6507F-40AF-4B36-8454-C9684AD6B796}" destId="{29EB9FAB-446D-47BF-8DBD-6299BCBE4219}" srcOrd="0" destOrd="0" presId="urn:microsoft.com/office/officeart/2008/layout/SquareAccentList"/>
    <dgm:cxn modelId="{3FE806DD-D148-44FF-B1B0-919F5601D402}" type="presParOf" srcId="{D5F6507F-40AF-4B36-8454-C9684AD6B796}" destId="{7D9B6D64-E289-46C2-8810-528A0FF28F93}" srcOrd="1" destOrd="0" presId="urn:microsoft.com/office/officeart/2008/layout/SquareAccentList"/>
    <dgm:cxn modelId="{34D4ADF9-78C1-4DBC-B17C-13CCF51F0C8E}" type="presParOf" srcId="{59A8A0A2-3B79-4BD5-A5A7-6576B3F2EEDA}" destId="{DA9AE6AA-824D-45D4-9700-B6553C824355}" srcOrd="1" destOrd="0" presId="urn:microsoft.com/office/officeart/2008/layout/SquareAccentList"/>
    <dgm:cxn modelId="{BE0E5D5E-0644-4BB9-AE0A-4294734BEC7A}" type="presParOf" srcId="{DA9AE6AA-824D-45D4-9700-B6553C824355}" destId="{F47B534B-9D5E-4236-A0E4-1D5BBB248B13}" srcOrd="0" destOrd="0" presId="urn:microsoft.com/office/officeart/2008/layout/SquareAccentList"/>
    <dgm:cxn modelId="{1D75BFF7-C635-48F9-B01C-5328962F9EC3}" type="presParOf" srcId="{F47B534B-9D5E-4236-A0E4-1D5BBB248B13}" destId="{C1F862BE-DE10-4F2B-8549-8D41B7A6E630}" srcOrd="0" destOrd="0" presId="urn:microsoft.com/office/officeart/2008/layout/SquareAccentList"/>
    <dgm:cxn modelId="{F026D509-4AA5-4898-B5BB-DD9F650C307B}" type="presParOf" srcId="{F47B534B-9D5E-4236-A0E4-1D5BBB248B13}" destId="{C3D5659A-68E2-4D1E-8FFC-33CF65BAB0C5}" srcOrd="1" destOrd="0" presId="urn:microsoft.com/office/officeart/2008/layout/SquareAccentList"/>
    <dgm:cxn modelId="{A05AB246-2B9B-4EC6-B6E7-F5093B3284E5}" type="presParOf" srcId="{F47B534B-9D5E-4236-A0E4-1D5BBB248B13}" destId="{FD9B2104-763D-49A5-94C3-3CCCF89C446C}" srcOrd="2" destOrd="0" presId="urn:microsoft.com/office/officeart/2008/layout/SquareAccentList"/>
    <dgm:cxn modelId="{C2514ED9-9093-4986-A1E2-7977068FBE51}" type="presParOf" srcId="{DA9AE6AA-824D-45D4-9700-B6553C824355}" destId="{FB61791F-83CF-4B94-929B-18FFACFD6AA1}" srcOrd="1" destOrd="0" presId="urn:microsoft.com/office/officeart/2008/layout/SquareAccentList"/>
    <dgm:cxn modelId="{4A28F3D1-B633-49B9-89EA-66317223DE51}" type="presParOf" srcId="{FB61791F-83CF-4B94-929B-18FFACFD6AA1}" destId="{BCFD15D7-0979-4456-856D-277B85440174}" srcOrd="0" destOrd="0" presId="urn:microsoft.com/office/officeart/2008/layout/SquareAccentList"/>
    <dgm:cxn modelId="{99618F2B-B88E-43C7-9FAD-B9FC7EA8C991}" type="presParOf" srcId="{BCFD15D7-0979-4456-856D-277B85440174}" destId="{E838660F-9344-4D60-8E97-289DC5862EB1}" srcOrd="0" destOrd="0" presId="urn:microsoft.com/office/officeart/2008/layout/SquareAccentList"/>
    <dgm:cxn modelId="{D7B03527-12FE-417E-A923-CCCF9949BCF0}" type="presParOf" srcId="{BCFD15D7-0979-4456-856D-277B85440174}" destId="{5A35C377-A165-4337-BF2C-79A7D71EC00F}" srcOrd="1" destOrd="0" presId="urn:microsoft.com/office/officeart/2008/layout/SquareAccentList"/>
    <dgm:cxn modelId="{4EF1D3B8-9D39-4E58-98E0-F570BC13ACF3}" type="presParOf" srcId="{FB61791F-83CF-4B94-929B-18FFACFD6AA1}" destId="{D49CA8E1-D21B-49B0-8D69-93D5AE470C79}" srcOrd="1" destOrd="0" presId="urn:microsoft.com/office/officeart/2008/layout/SquareAccentList"/>
    <dgm:cxn modelId="{E8C8A536-9259-4C8C-95DA-9C1B043566F1}" type="presParOf" srcId="{D49CA8E1-D21B-49B0-8D69-93D5AE470C79}" destId="{B035E4EA-512F-4F17-ABF6-0450A3632AB7}" srcOrd="0" destOrd="0" presId="urn:microsoft.com/office/officeart/2008/layout/SquareAccentList"/>
    <dgm:cxn modelId="{B872D721-F899-4E6A-98F8-AEF19BDBCE97}" type="presParOf" srcId="{D49CA8E1-D21B-49B0-8D69-93D5AE470C79}" destId="{5BF2E7E0-FCCC-417A-9C95-71633F101DC8}" srcOrd="1" destOrd="0" presId="urn:microsoft.com/office/officeart/2008/layout/SquareAccentList"/>
    <dgm:cxn modelId="{F8B85B86-9954-43BA-B790-F113E7CBAC96}" type="presParOf" srcId="{FB61791F-83CF-4B94-929B-18FFACFD6AA1}" destId="{3688E5E4-4AC9-4BBC-BC64-1A757DA97A16}" srcOrd="2" destOrd="0" presId="urn:microsoft.com/office/officeart/2008/layout/SquareAccentList"/>
    <dgm:cxn modelId="{03368708-5C70-414D-811A-878472576A47}" type="presParOf" srcId="{3688E5E4-4AC9-4BBC-BC64-1A757DA97A16}" destId="{FFB8038D-EFA6-4533-AFDB-9AE83B9D72A2}" srcOrd="0" destOrd="0" presId="urn:microsoft.com/office/officeart/2008/layout/SquareAccentList"/>
    <dgm:cxn modelId="{5194D62A-B6D9-46FC-B7B5-5D917426D895}" type="presParOf" srcId="{3688E5E4-4AC9-4BBC-BC64-1A757DA97A16}" destId="{1C45EB50-85BA-416C-B834-716B1F7010BE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 custT="1"/>
      <dgm:spPr/>
      <dgm:t>
        <a:bodyPr/>
        <a:lstStyle/>
        <a:p>
          <a:r>
            <a:rPr lang="es-MX" sz="2400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 sz="2400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 sz="2400"/>
        </a:p>
      </dgm:t>
    </dgm:pt>
    <dgm:pt modelId="{B104E2C6-6C4C-4198-8710-FD51878ACAB9}">
      <dgm:prSet phldrT="[Texto]" custT="1"/>
      <dgm:spPr/>
      <dgm:t>
        <a:bodyPr/>
        <a:lstStyle/>
        <a:p>
          <a:r>
            <a:rPr lang="es-MX" sz="2400" dirty="0"/>
            <a:t>Conclusión a partir de hechos observados o supuestos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 sz="2400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 sz="2400"/>
        </a:p>
      </dgm:t>
    </dgm:pt>
    <dgm:pt modelId="{6528FD48-EA7E-45FE-8D4B-EB85143AE899}">
      <dgm:prSet phldrT="[Texto]" custT="1"/>
      <dgm:spPr/>
      <dgm:t>
        <a:bodyPr/>
        <a:lstStyle/>
        <a:p>
          <a:r>
            <a:rPr lang="es-MX" sz="2400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 sz="2400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 sz="2400"/>
        </a:p>
      </dgm:t>
    </dgm:pt>
    <dgm:pt modelId="{9561414D-2213-4535-A9EA-69D39AD7CCCE}">
      <dgm:prSet phldrT="[Texto]" custT="1"/>
      <dgm:spPr/>
      <dgm:t>
        <a:bodyPr/>
        <a:lstStyle/>
        <a:p>
          <a:r>
            <a:rPr lang="es-MX" sz="2400" dirty="0"/>
            <a:t>¿Qué pasa si__?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 sz="2400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 sz="2400"/>
        </a:p>
      </dgm:t>
    </dgm:pt>
    <dgm:pt modelId="{6FA4A686-04CE-4B8B-A66A-F51A29E0A0FE}">
      <dgm:prSet phldrT="[Texto]" custT="1"/>
      <dgm:spPr/>
      <dgm:t>
        <a:bodyPr/>
        <a:lstStyle/>
        <a:p>
          <a:r>
            <a:rPr lang="es-MX" sz="2400" dirty="0"/>
            <a:t>¿Cuál es el (concepto, principio, teoría) que subyace en el (efecto, error, intervención)?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 sz="2400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 sz="2400"/>
        </a:p>
      </dgm:t>
    </dgm:pt>
    <dgm:pt modelId="{38E4B8E8-F02D-47D1-864F-5B8B15F11BC4}">
      <dgm:prSet custT="1"/>
      <dgm:spPr/>
      <dgm:t>
        <a:bodyPr/>
        <a:lstStyle/>
        <a:p>
          <a:r>
            <a:rPr lang="es-MX" sz="2400" dirty="0"/>
            <a:t>Razonamiento deductivo, inductivo o analógico</a:t>
          </a:r>
        </a:p>
      </dgm:t>
    </dgm:pt>
    <dgm:pt modelId="{6054F725-6D2B-474C-A3C6-5B3019769EF9}" type="parTrans" cxnId="{C0DFCE45-C614-45F2-99F2-3F86329FCB47}">
      <dgm:prSet/>
      <dgm:spPr/>
      <dgm:t>
        <a:bodyPr/>
        <a:lstStyle/>
        <a:p>
          <a:endParaRPr lang="es-MX" sz="2400"/>
        </a:p>
      </dgm:t>
    </dgm:pt>
    <dgm:pt modelId="{5C65501C-D80A-4D54-8296-CC590ADB6F7B}" type="sibTrans" cxnId="{C0DFCE45-C614-45F2-99F2-3F86329FCB47}">
      <dgm:prSet/>
      <dgm:spPr/>
      <dgm:t>
        <a:bodyPr/>
        <a:lstStyle/>
        <a:p>
          <a:endParaRPr lang="es-MX" sz="2400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6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4"/>
      <dgm:spPr/>
    </dgm:pt>
    <dgm:pt modelId="{7D9B6D64-E289-46C2-8810-528A0FF28F93}" type="pres">
      <dgm:prSet presAssocID="{B104E2C6-6C4C-4198-8710-FD51878ACAB9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9139FCD1-786F-42DC-B1FF-F8693DF4B016}" type="pres">
      <dgm:prSet presAssocID="{38E4B8E8-F02D-47D1-864F-5B8B15F11BC4}" presName="childComposite" presStyleCnt="0">
        <dgm:presLayoutVars>
          <dgm:chMax val="0"/>
          <dgm:chPref val="0"/>
        </dgm:presLayoutVars>
      </dgm:prSet>
      <dgm:spPr/>
    </dgm:pt>
    <dgm:pt modelId="{C601C841-F7F0-4A2F-B081-F9A512561033}" type="pres">
      <dgm:prSet presAssocID="{38E4B8E8-F02D-47D1-864F-5B8B15F11BC4}" presName="ChildAccent" presStyleLbl="solidFgAcc1" presStyleIdx="1" presStyleCnt="4"/>
      <dgm:spPr/>
    </dgm:pt>
    <dgm:pt modelId="{77F78819-9744-4617-96A7-FCE48C906B26}" type="pres">
      <dgm:prSet presAssocID="{38E4B8E8-F02D-47D1-864F-5B8B15F11BC4}" presName="Child" presStyleLbl="revTx" presStyleIdx="2" presStyleCnt="6" custLinFactNeighborY="73814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3" presStyleCnt="6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2" presStyleCnt="4"/>
      <dgm:spPr/>
    </dgm:pt>
    <dgm:pt modelId="{5A35C377-A165-4337-BF2C-79A7D71EC00F}" type="pres">
      <dgm:prSet presAssocID="{9561414D-2213-4535-A9EA-69D39AD7CCCE}" presName="Child" presStyleLbl="revTx" presStyleIdx="4" presStyleCnt="6" custLinFactNeighborY="-38008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3" presStyleCnt="4"/>
      <dgm:spPr/>
    </dgm:pt>
    <dgm:pt modelId="{5BF2E7E0-FCCC-417A-9C95-71633F101DC8}" type="pres">
      <dgm:prSet presAssocID="{6FA4A686-04CE-4B8B-A66A-F51A29E0A0FE}" presName="Child" presStyleLbl="revTx" presStyleIdx="5" presStyleCnt="6" custLinFactNeighborY="18132">
        <dgm:presLayoutVars>
          <dgm:chMax val="0"/>
          <dgm:chPref val="0"/>
          <dgm:bulletEnabled val="1"/>
        </dgm:presLayoutVars>
      </dgm:prSet>
      <dgm:spPr/>
    </dgm:pt>
  </dgm:ptLst>
  <dgm:cxnLst>
    <dgm:cxn modelId="{3534DA1C-27D3-4935-9351-E664542B302B}" type="presOf" srcId="{38E4B8E8-F02D-47D1-864F-5B8B15F11BC4}" destId="{77F78819-9744-4617-96A7-FCE48C906B26}" srcOrd="0" destOrd="0" presId="urn:microsoft.com/office/officeart/2008/layout/SquareAccentList"/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3BD22132-1BB7-402A-B625-9C1A7288AD6F}" type="presOf" srcId="{4DDC384D-3BCE-4F33-BDBB-B5C6B2E15043}" destId="{59A8A0A2-3B79-4BD5-A5A7-6576B3F2EEDA}" srcOrd="0" destOrd="0" presId="urn:microsoft.com/office/officeart/2008/layout/SquareAccentList"/>
    <dgm:cxn modelId="{0F3C005E-64C3-45D6-B7A7-842CAD10640C}" type="presOf" srcId="{6528FD48-EA7E-45FE-8D4B-EB85143AE899}" destId="{FD9B2104-763D-49A5-94C3-3CCCF89C446C}" srcOrd="0" destOrd="0" presId="urn:microsoft.com/office/officeart/2008/layout/SquareAccentList"/>
    <dgm:cxn modelId="{C0DFCE45-C614-45F2-99F2-3F86329FCB47}" srcId="{B6E2B91D-86F7-47D7-9B6C-57B34A93AF33}" destId="{38E4B8E8-F02D-47D1-864F-5B8B15F11BC4}" srcOrd="1" destOrd="0" parTransId="{6054F725-6D2B-474C-A3C6-5B3019769EF9}" sibTransId="{5C65501C-D80A-4D54-8296-CC590ADB6F7B}"/>
    <dgm:cxn modelId="{C694E973-7261-4439-8FA3-25E477C7564D}" type="presOf" srcId="{9561414D-2213-4535-A9EA-69D39AD7CCCE}" destId="{5A35C377-A165-4337-BF2C-79A7D71EC00F}" srcOrd="0" destOrd="0" presId="urn:microsoft.com/office/officeart/2008/layout/SquareAccentList"/>
    <dgm:cxn modelId="{310A3577-FA9C-44E7-AEFD-EB514650CD84}" type="presOf" srcId="{B6E2B91D-86F7-47D7-9B6C-57B34A93AF33}" destId="{43535153-A179-444E-AC3D-03C40B700074}" srcOrd="0" destOrd="0" presId="urn:microsoft.com/office/officeart/2008/layout/SquareAccentList"/>
    <dgm:cxn modelId="{ADE6CD93-468D-4AF8-B66C-BC44AE1C61AA}" type="presOf" srcId="{6FA4A686-04CE-4B8B-A66A-F51A29E0A0FE}" destId="{5BF2E7E0-FCCC-417A-9C95-71633F101DC8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746582F7-2F3F-4FED-8656-E86AE66DE48E}" type="presOf" srcId="{B104E2C6-6C4C-4198-8710-FD51878ACAB9}" destId="{7D9B6D64-E289-46C2-8810-528A0FF28F93}" srcOrd="0" destOrd="0" presId="urn:microsoft.com/office/officeart/2008/layout/SquareAccentList"/>
    <dgm:cxn modelId="{0C97A69E-004B-46A2-AAD4-85A59836C099}" type="presParOf" srcId="{59A8A0A2-3B79-4BD5-A5A7-6576B3F2EEDA}" destId="{85308DB9-2D45-4C33-AD9F-008D9BD440C6}" srcOrd="0" destOrd="0" presId="urn:microsoft.com/office/officeart/2008/layout/SquareAccentList"/>
    <dgm:cxn modelId="{F9D110A8-792D-4DA0-AF43-0B8DD3B2A30A}" type="presParOf" srcId="{85308DB9-2D45-4C33-AD9F-008D9BD440C6}" destId="{209C60FE-27DC-4BC8-A72A-97FB2C3E3427}" srcOrd="0" destOrd="0" presId="urn:microsoft.com/office/officeart/2008/layout/SquareAccentList"/>
    <dgm:cxn modelId="{FBF225EF-9417-4AFF-A171-1903B5653A65}" type="presParOf" srcId="{209C60FE-27DC-4BC8-A72A-97FB2C3E3427}" destId="{4D9FF8D4-1F09-4ABE-B26B-5DED535324AB}" srcOrd="0" destOrd="0" presId="urn:microsoft.com/office/officeart/2008/layout/SquareAccentList"/>
    <dgm:cxn modelId="{6DC2B164-02EE-4327-A3EB-69C9C0CCB075}" type="presParOf" srcId="{209C60FE-27DC-4BC8-A72A-97FB2C3E3427}" destId="{740D4510-C184-487A-8C3A-5600F34B0ED2}" srcOrd="1" destOrd="0" presId="urn:microsoft.com/office/officeart/2008/layout/SquareAccentList"/>
    <dgm:cxn modelId="{DC4B3CF3-B07A-47F9-ABA1-511559F22D56}" type="presParOf" srcId="{209C60FE-27DC-4BC8-A72A-97FB2C3E3427}" destId="{43535153-A179-444E-AC3D-03C40B700074}" srcOrd="2" destOrd="0" presId="urn:microsoft.com/office/officeart/2008/layout/SquareAccentList"/>
    <dgm:cxn modelId="{C0EAED62-7A2E-4663-AF26-7C3B4DEE7820}" type="presParOf" srcId="{85308DB9-2D45-4C33-AD9F-008D9BD440C6}" destId="{BA2A32E4-E163-4327-A747-4835633267AC}" srcOrd="1" destOrd="0" presId="urn:microsoft.com/office/officeart/2008/layout/SquareAccentList"/>
    <dgm:cxn modelId="{3ECAE004-B7F5-4BD9-B0EB-A3DCDEC943C2}" type="presParOf" srcId="{BA2A32E4-E163-4327-A747-4835633267AC}" destId="{D5F6507F-40AF-4B36-8454-C9684AD6B796}" srcOrd="0" destOrd="0" presId="urn:microsoft.com/office/officeart/2008/layout/SquareAccentList"/>
    <dgm:cxn modelId="{54E8AB29-88A3-458C-B1E4-1FD303B659C3}" type="presParOf" srcId="{D5F6507F-40AF-4B36-8454-C9684AD6B796}" destId="{29EB9FAB-446D-47BF-8DBD-6299BCBE4219}" srcOrd="0" destOrd="0" presId="urn:microsoft.com/office/officeart/2008/layout/SquareAccentList"/>
    <dgm:cxn modelId="{2BB72ECF-ABCA-4FEB-A8D9-D97060E34ED2}" type="presParOf" srcId="{D5F6507F-40AF-4B36-8454-C9684AD6B796}" destId="{7D9B6D64-E289-46C2-8810-528A0FF28F93}" srcOrd="1" destOrd="0" presId="urn:microsoft.com/office/officeart/2008/layout/SquareAccentList"/>
    <dgm:cxn modelId="{36BB500B-70AC-4954-B02A-8051EC3BB57D}" type="presParOf" srcId="{BA2A32E4-E163-4327-A747-4835633267AC}" destId="{9139FCD1-786F-42DC-B1FF-F8693DF4B016}" srcOrd="1" destOrd="0" presId="urn:microsoft.com/office/officeart/2008/layout/SquareAccentList"/>
    <dgm:cxn modelId="{2D26CF09-912E-43FE-A9F6-5B9A19BB2A58}" type="presParOf" srcId="{9139FCD1-786F-42DC-B1FF-F8693DF4B016}" destId="{C601C841-F7F0-4A2F-B081-F9A512561033}" srcOrd="0" destOrd="0" presId="urn:microsoft.com/office/officeart/2008/layout/SquareAccentList"/>
    <dgm:cxn modelId="{7995348A-8515-4911-9DBD-A5A9DC849D80}" type="presParOf" srcId="{9139FCD1-786F-42DC-B1FF-F8693DF4B016}" destId="{77F78819-9744-4617-96A7-FCE48C906B26}" srcOrd="1" destOrd="0" presId="urn:microsoft.com/office/officeart/2008/layout/SquareAccentList"/>
    <dgm:cxn modelId="{B3D47E80-AE25-48E5-884B-90B63778A80F}" type="presParOf" srcId="{59A8A0A2-3B79-4BD5-A5A7-6576B3F2EEDA}" destId="{DA9AE6AA-824D-45D4-9700-B6553C824355}" srcOrd="1" destOrd="0" presId="urn:microsoft.com/office/officeart/2008/layout/SquareAccentList"/>
    <dgm:cxn modelId="{1C8CA7C7-2635-497B-AC21-7F4FFCB964E1}" type="presParOf" srcId="{DA9AE6AA-824D-45D4-9700-B6553C824355}" destId="{F47B534B-9D5E-4236-A0E4-1D5BBB248B13}" srcOrd="0" destOrd="0" presId="urn:microsoft.com/office/officeart/2008/layout/SquareAccentList"/>
    <dgm:cxn modelId="{29ACECFD-F856-4094-BF33-EC7280F97278}" type="presParOf" srcId="{F47B534B-9D5E-4236-A0E4-1D5BBB248B13}" destId="{C1F862BE-DE10-4F2B-8549-8D41B7A6E630}" srcOrd="0" destOrd="0" presId="urn:microsoft.com/office/officeart/2008/layout/SquareAccentList"/>
    <dgm:cxn modelId="{3EA23E0C-2C6C-4938-A815-A28E75498A5F}" type="presParOf" srcId="{F47B534B-9D5E-4236-A0E4-1D5BBB248B13}" destId="{C3D5659A-68E2-4D1E-8FFC-33CF65BAB0C5}" srcOrd="1" destOrd="0" presId="urn:microsoft.com/office/officeart/2008/layout/SquareAccentList"/>
    <dgm:cxn modelId="{A1D145A2-7E0F-47F7-8968-62E55CF10281}" type="presParOf" srcId="{F47B534B-9D5E-4236-A0E4-1D5BBB248B13}" destId="{FD9B2104-763D-49A5-94C3-3CCCF89C446C}" srcOrd="2" destOrd="0" presId="urn:microsoft.com/office/officeart/2008/layout/SquareAccentList"/>
    <dgm:cxn modelId="{18C93C06-8D93-4590-B02B-7DB079761A29}" type="presParOf" srcId="{DA9AE6AA-824D-45D4-9700-B6553C824355}" destId="{FB61791F-83CF-4B94-929B-18FFACFD6AA1}" srcOrd="1" destOrd="0" presId="urn:microsoft.com/office/officeart/2008/layout/SquareAccentList"/>
    <dgm:cxn modelId="{49A72577-E676-41F9-B3C5-89B23E209D00}" type="presParOf" srcId="{FB61791F-83CF-4B94-929B-18FFACFD6AA1}" destId="{BCFD15D7-0979-4456-856D-277B85440174}" srcOrd="0" destOrd="0" presId="urn:microsoft.com/office/officeart/2008/layout/SquareAccentList"/>
    <dgm:cxn modelId="{6E900403-9B3E-480A-8EB1-3E86026DF821}" type="presParOf" srcId="{BCFD15D7-0979-4456-856D-277B85440174}" destId="{E838660F-9344-4D60-8E97-289DC5862EB1}" srcOrd="0" destOrd="0" presId="urn:microsoft.com/office/officeart/2008/layout/SquareAccentList"/>
    <dgm:cxn modelId="{F55A2C57-27A9-4D7D-9AFC-FDA1EED05F62}" type="presParOf" srcId="{BCFD15D7-0979-4456-856D-277B85440174}" destId="{5A35C377-A165-4337-BF2C-79A7D71EC00F}" srcOrd="1" destOrd="0" presId="urn:microsoft.com/office/officeart/2008/layout/SquareAccentList"/>
    <dgm:cxn modelId="{942B56DF-D74B-4521-BF5E-48AB2747D52B}" type="presParOf" srcId="{FB61791F-83CF-4B94-929B-18FFACFD6AA1}" destId="{D49CA8E1-D21B-49B0-8D69-93D5AE470C79}" srcOrd="1" destOrd="0" presId="urn:microsoft.com/office/officeart/2008/layout/SquareAccentList"/>
    <dgm:cxn modelId="{01A438E4-6CB0-455E-9190-BB22B9ABBDD0}" type="presParOf" srcId="{D49CA8E1-D21B-49B0-8D69-93D5AE470C79}" destId="{B035E4EA-512F-4F17-ABF6-0450A3632AB7}" srcOrd="0" destOrd="0" presId="urn:microsoft.com/office/officeart/2008/layout/SquareAccentList"/>
    <dgm:cxn modelId="{61873697-B6AC-4746-86E9-100FF8BB5D72}" type="presParOf" srcId="{D49CA8E1-D21B-49B0-8D69-93D5AE470C79}" destId="{5BF2E7E0-FCCC-417A-9C95-71633F101DC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 custT="1"/>
      <dgm:spPr/>
      <dgm:t>
        <a:bodyPr/>
        <a:lstStyle/>
        <a:p>
          <a:r>
            <a:rPr lang="es-MX" sz="2000" dirty="0"/>
            <a:t>Cotejar, mapear, contrastar y establecer correspondencias entre ideas u objetos y su parecido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 custT="1"/>
      <dgm:spPr/>
      <dgm:t>
        <a:bodyPr/>
        <a:lstStyle/>
        <a:p>
          <a:r>
            <a:rPr lang="es-MX" sz="1400" dirty="0"/>
            <a:t>¿Cuál de los siguientes enunciados corresponde a (evento histórico en particular) la situación contemporánea __?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6FA4A686-04CE-4B8B-A66A-F51A29E0A0FE}">
      <dgm:prSet phldrT="[Texto]" custT="1"/>
      <dgm:spPr/>
      <dgm:t>
        <a:bodyPr/>
        <a:lstStyle/>
        <a:p>
          <a:r>
            <a:rPr lang="es-MX" sz="1400" dirty="0"/>
            <a:t>¿Cuál de los siguientes enunciados corresponde al punto de vista del autor en términos de su perspectiva académica?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5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3"/>
      <dgm:spPr/>
    </dgm:pt>
    <dgm:pt modelId="{7D9B6D64-E289-46C2-8810-528A0FF28F93}" type="pres">
      <dgm:prSet presAssocID="{B104E2C6-6C4C-4198-8710-FD51878ACAB9}" presName="Child" presStyleLbl="revTx" presStyleIdx="1" presStyleCnt="5" custScaleY="202625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2" presStyleCnt="5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1" presStyleCnt="3"/>
      <dgm:spPr/>
    </dgm:pt>
    <dgm:pt modelId="{5A35C377-A165-4337-BF2C-79A7D71EC00F}" type="pres">
      <dgm:prSet presAssocID="{9561414D-2213-4535-A9EA-69D39AD7CCCE}" presName="Child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2" presStyleCnt="3"/>
      <dgm:spPr/>
    </dgm:pt>
    <dgm:pt modelId="{5BF2E7E0-FCCC-417A-9C95-71633F101DC8}" type="pres">
      <dgm:prSet presAssocID="{6FA4A686-04CE-4B8B-A66A-F51A29E0A0FE}" presName="Child" presStyleLbl="revTx" presStyleIdx="4" presStyleCnt="5" custLinFactNeighborY="29268">
        <dgm:presLayoutVars>
          <dgm:chMax val="0"/>
          <dgm:chPref val="0"/>
          <dgm:bulletEnabled val="1"/>
        </dgm:presLayoutVars>
      </dgm:prSet>
      <dgm:spPr/>
    </dgm:pt>
  </dgm:ptLst>
  <dgm:cxnLst>
    <dgm:cxn modelId="{E5D44915-69D5-4F60-887E-F48BD53AF59E}" type="presOf" srcId="{6FA4A686-04CE-4B8B-A66A-F51A29E0A0FE}" destId="{5BF2E7E0-FCCC-417A-9C95-71633F101DC8}" srcOrd="0" destOrd="0" presId="urn:microsoft.com/office/officeart/2008/layout/SquareAccentList"/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9DA3523F-89C2-4E13-80C6-CEEE14A767FF}" type="presOf" srcId="{9561414D-2213-4535-A9EA-69D39AD7CCCE}" destId="{5A35C377-A165-4337-BF2C-79A7D71EC00F}" srcOrd="0" destOrd="0" presId="urn:microsoft.com/office/officeart/2008/layout/SquareAccentList"/>
    <dgm:cxn modelId="{A6D97687-F0D1-4393-8367-10126DCDA663}" type="presOf" srcId="{4DDC384D-3BCE-4F33-BDBB-B5C6B2E15043}" destId="{59A8A0A2-3B79-4BD5-A5A7-6576B3F2EEDA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9A8900AE-43FB-49D6-B20B-D69EA4D1311A}" type="presOf" srcId="{6528FD48-EA7E-45FE-8D4B-EB85143AE899}" destId="{FD9B2104-763D-49A5-94C3-3CCCF89C446C}" srcOrd="0" destOrd="0" presId="urn:microsoft.com/office/officeart/2008/layout/SquareAccentList"/>
    <dgm:cxn modelId="{EEA9DFB2-E169-4FDD-A9B3-CE621D1E7224}" type="presOf" srcId="{B104E2C6-6C4C-4198-8710-FD51878ACAB9}" destId="{7D9B6D64-E289-46C2-8810-528A0FF28F93}" srcOrd="0" destOrd="0" presId="urn:microsoft.com/office/officeart/2008/layout/SquareAccentList"/>
    <dgm:cxn modelId="{0D7D0ED2-BC1B-4DF4-B848-EBCBD3D8F00A}" type="presOf" srcId="{B6E2B91D-86F7-47D7-9B6C-57B34A93AF33}" destId="{43535153-A179-444E-AC3D-03C40B700074}" srcOrd="0" destOrd="0" presId="urn:microsoft.com/office/officeart/2008/layout/SquareAccentList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4586C0B2-D824-44C5-9D28-B565B9BE1EFA}" type="presParOf" srcId="{59A8A0A2-3B79-4BD5-A5A7-6576B3F2EEDA}" destId="{85308DB9-2D45-4C33-AD9F-008D9BD440C6}" srcOrd="0" destOrd="0" presId="urn:microsoft.com/office/officeart/2008/layout/SquareAccentList"/>
    <dgm:cxn modelId="{443B5017-E588-4703-BAF2-2DE005FCA0D1}" type="presParOf" srcId="{85308DB9-2D45-4C33-AD9F-008D9BD440C6}" destId="{209C60FE-27DC-4BC8-A72A-97FB2C3E3427}" srcOrd="0" destOrd="0" presId="urn:microsoft.com/office/officeart/2008/layout/SquareAccentList"/>
    <dgm:cxn modelId="{FA925315-7973-4C93-8739-3FCF2DB076FE}" type="presParOf" srcId="{209C60FE-27DC-4BC8-A72A-97FB2C3E3427}" destId="{4D9FF8D4-1F09-4ABE-B26B-5DED535324AB}" srcOrd="0" destOrd="0" presId="urn:microsoft.com/office/officeart/2008/layout/SquareAccentList"/>
    <dgm:cxn modelId="{03CADB7F-0294-4C5D-B1AF-D5E5F59532B1}" type="presParOf" srcId="{209C60FE-27DC-4BC8-A72A-97FB2C3E3427}" destId="{740D4510-C184-487A-8C3A-5600F34B0ED2}" srcOrd="1" destOrd="0" presId="urn:microsoft.com/office/officeart/2008/layout/SquareAccentList"/>
    <dgm:cxn modelId="{8D006C12-1348-49BC-B770-372705605E8B}" type="presParOf" srcId="{209C60FE-27DC-4BC8-A72A-97FB2C3E3427}" destId="{43535153-A179-444E-AC3D-03C40B700074}" srcOrd="2" destOrd="0" presId="urn:microsoft.com/office/officeart/2008/layout/SquareAccentList"/>
    <dgm:cxn modelId="{B9312B61-BD5E-4E53-88BD-3E04D6244F7D}" type="presParOf" srcId="{85308DB9-2D45-4C33-AD9F-008D9BD440C6}" destId="{BA2A32E4-E163-4327-A747-4835633267AC}" srcOrd="1" destOrd="0" presId="urn:microsoft.com/office/officeart/2008/layout/SquareAccentList"/>
    <dgm:cxn modelId="{A4014AFE-325B-4828-A334-5BE089645830}" type="presParOf" srcId="{BA2A32E4-E163-4327-A747-4835633267AC}" destId="{D5F6507F-40AF-4B36-8454-C9684AD6B796}" srcOrd="0" destOrd="0" presId="urn:microsoft.com/office/officeart/2008/layout/SquareAccentList"/>
    <dgm:cxn modelId="{443E85E6-4A21-46A3-8A0D-95B15FB30382}" type="presParOf" srcId="{D5F6507F-40AF-4B36-8454-C9684AD6B796}" destId="{29EB9FAB-446D-47BF-8DBD-6299BCBE4219}" srcOrd="0" destOrd="0" presId="urn:microsoft.com/office/officeart/2008/layout/SquareAccentList"/>
    <dgm:cxn modelId="{77B0A5DA-5C65-4E68-B006-7BC345427258}" type="presParOf" srcId="{D5F6507F-40AF-4B36-8454-C9684AD6B796}" destId="{7D9B6D64-E289-46C2-8810-528A0FF28F93}" srcOrd="1" destOrd="0" presId="urn:microsoft.com/office/officeart/2008/layout/SquareAccentList"/>
    <dgm:cxn modelId="{E5E3EC5E-815E-45AD-A8C9-A3C61717A6A3}" type="presParOf" srcId="{59A8A0A2-3B79-4BD5-A5A7-6576B3F2EEDA}" destId="{DA9AE6AA-824D-45D4-9700-B6553C824355}" srcOrd="1" destOrd="0" presId="urn:microsoft.com/office/officeart/2008/layout/SquareAccentList"/>
    <dgm:cxn modelId="{F5BEEEBC-77B5-493D-AABB-2B4EC1C7EE19}" type="presParOf" srcId="{DA9AE6AA-824D-45D4-9700-B6553C824355}" destId="{F47B534B-9D5E-4236-A0E4-1D5BBB248B13}" srcOrd="0" destOrd="0" presId="urn:microsoft.com/office/officeart/2008/layout/SquareAccentList"/>
    <dgm:cxn modelId="{87993CDB-8D03-4FEE-8CD7-57B9FB329366}" type="presParOf" srcId="{F47B534B-9D5E-4236-A0E4-1D5BBB248B13}" destId="{C1F862BE-DE10-4F2B-8549-8D41B7A6E630}" srcOrd="0" destOrd="0" presId="urn:microsoft.com/office/officeart/2008/layout/SquareAccentList"/>
    <dgm:cxn modelId="{DE9A3FA9-9F17-4B08-AC98-729267BDDC61}" type="presParOf" srcId="{F47B534B-9D5E-4236-A0E4-1D5BBB248B13}" destId="{C3D5659A-68E2-4D1E-8FFC-33CF65BAB0C5}" srcOrd="1" destOrd="0" presId="urn:microsoft.com/office/officeart/2008/layout/SquareAccentList"/>
    <dgm:cxn modelId="{D49843A0-726A-4EDD-92E1-067F141155FE}" type="presParOf" srcId="{F47B534B-9D5E-4236-A0E4-1D5BBB248B13}" destId="{FD9B2104-763D-49A5-94C3-3CCCF89C446C}" srcOrd="2" destOrd="0" presId="urn:microsoft.com/office/officeart/2008/layout/SquareAccentList"/>
    <dgm:cxn modelId="{A8F856E9-4AF7-4BB8-B339-6C31C1E4D88B}" type="presParOf" srcId="{DA9AE6AA-824D-45D4-9700-B6553C824355}" destId="{FB61791F-83CF-4B94-929B-18FFACFD6AA1}" srcOrd="1" destOrd="0" presId="urn:microsoft.com/office/officeart/2008/layout/SquareAccentList"/>
    <dgm:cxn modelId="{BC5F86C5-42A0-4FCE-9E1B-53AA9BA9537A}" type="presParOf" srcId="{FB61791F-83CF-4B94-929B-18FFACFD6AA1}" destId="{BCFD15D7-0979-4456-856D-277B85440174}" srcOrd="0" destOrd="0" presId="urn:microsoft.com/office/officeart/2008/layout/SquareAccentList"/>
    <dgm:cxn modelId="{8728EEE6-4B4B-49CD-885B-8FB93DD120F7}" type="presParOf" srcId="{BCFD15D7-0979-4456-856D-277B85440174}" destId="{E838660F-9344-4D60-8E97-289DC5862EB1}" srcOrd="0" destOrd="0" presId="urn:microsoft.com/office/officeart/2008/layout/SquareAccentList"/>
    <dgm:cxn modelId="{E890C701-8DAE-4F49-B94B-945AB90D8E51}" type="presParOf" srcId="{BCFD15D7-0979-4456-856D-277B85440174}" destId="{5A35C377-A165-4337-BF2C-79A7D71EC00F}" srcOrd="1" destOrd="0" presId="urn:microsoft.com/office/officeart/2008/layout/SquareAccentList"/>
    <dgm:cxn modelId="{890D77E1-7431-4B9B-B2DF-13B87EB2954D}" type="presParOf" srcId="{FB61791F-83CF-4B94-929B-18FFACFD6AA1}" destId="{D49CA8E1-D21B-49B0-8D69-93D5AE470C79}" srcOrd="1" destOrd="0" presId="urn:microsoft.com/office/officeart/2008/layout/SquareAccentList"/>
    <dgm:cxn modelId="{69284FBA-D7F1-4395-BA8B-1053468C5905}" type="presParOf" srcId="{D49CA8E1-D21B-49B0-8D69-93D5AE470C79}" destId="{B035E4EA-512F-4F17-ABF6-0450A3632AB7}" srcOrd="0" destOrd="0" presId="urn:microsoft.com/office/officeart/2008/layout/SquareAccentList"/>
    <dgm:cxn modelId="{B7B86F69-30EC-45C6-83CB-EA7C6BF00CF8}" type="presParOf" srcId="{D49CA8E1-D21B-49B0-8D69-93D5AE470C79}" destId="{5BF2E7E0-FCCC-417A-9C95-71633F101DC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/>
      <dgm:spPr/>
      <dgm:t>
        <a:bodyPr/>
        <a:lstStyle/>
        <a:p>
          <a:r>
            <a:rPr lang="es-MX" dirty="0"/>
            <a:t>Aplicar, de manera adecuada, los pasos que se requieren en un procedimiento, algoritmo, técnica o instrumentación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/>
      <dgm:spPr/>
      <dgm:t>
        <a:bodyPr/>
        <a:lstStyle/>
        <a:p>
          <a:r>
            <a:rPr lang="es-MX" dirty="0"/>
            <a:t>¿Cuál de los siguientes procedimientos es mejor para el problema de  __?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6FA4A686-04CE-4B8B-A66A-F51A29E0A0FE}">
      <dgm:prSet phldrT="[Texto]"/>
      <dgm:spPr/>
      <dgm:t>
        <a:bodyPr/>
        <a:lstStyle/>
        <a:p>
          <a:r>
            <a:rPr lang="es-MX" dirty="0"/>
            <a:t>¿Cuál es el procedimiento más efectivo para __?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5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3"/>
      <dgm:spPr/>
    </dgm:pt>
    <dgm:pt modelId="{7D9B6D64-E289-46C2-8810-528A0FF28F93}" type="pres">
      <dgm:prSet presAssocID="{B104E2C6-6C4C-4198-8710-FD51878ACAB9}" presName="Child" presStyleLbl="revTx" presStyleIdx="1" presStyleCnt="5" custScaleY="224898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2" presStyleCnt="5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1" presStyleCnt="3"/>
      <dgm:spPr/>
    </dgm:pt>
    <dgm:pt modelId="{5A35C377-A165-4337-BF2C-79A7D71EC00F}" type="pres">
      <dgm:prSet presAssocID="{9561414D-2213-4535-A9EA-69D39AD7CCCE}" presName="Child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2" presStyleCnt="3"/>
      <dgm:spPr/>
    </dgm:pt>
    <dgm:pt modelId="{5BF2E7E0-FCCC-417A-9C95-71633F101DC8}" type="pres">
      <dgm:prSet presAssocID="{6FA4A686-04CE-4B8B-A66A-F51A29E0A0FE}" presName="Child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EA69743F-C009-4AA0-97F2-DDBA831B38EB}" type="presOf" srcId="{B104E2C6-6C4C-4198-8710-FD51878ACAB9}" destId="{7D9B6D64-E289-46C2-8810-528A0FF28F93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523B0FB0-86F0-481A-8647-D1AEDFCBD1B4}" type="presOf" srcId="{B6E2B91D-86F7-47D7-9B6C-57B34A93AF33}" destId="{43535153-A179-444E-AC3D-03C40B700074}" srcOrd="0" destOrd="0" presId="urn:microsoft.com/office/officeart/2008/layout/SquareAccentList"/>
    <dgm:cxn modelId="{B41984B3-CB81-41B4-A326-01302BB0608B}" type="presOf" srcId="{4DDC384D-3BCE-4F33-BDBB-B5C6B2E15043}" destId="{59A8A0A2-3B79-4BD5-A5A7-6576B3F2EEDA}" srcOrd="0" destOrd="0" presId="urn:microsoft.com/office/officeart/2008/layout/SquareAccentList"/>
    <dgm:cxn modelId="{7171DAB3-D6A8-4255-B98F-0D8FFAA6CC6D}" type="presOf" srcId="{6FA4A686-04CE-4B8B-A66A-F51A29E0A0FE}" destId="{5BF2E7E0-FCCC-417A-9C95-71633F101DC8}" srcOrd="0" destOrd="0" presId="urn:microsoft.com/office/officeart/2008/layout/SquareAccentList"/>
    <dgm:cxn modelId="{FA3080C0-D414-4292-ABB8-453D80D44D05}" type="presOf" srcId="{9561414D-2213-4535-A9EA-69D39AD7CCCE}" destId="{5A35C377-A165-4337-BF2C-79A7D71EC00F}" srcOrd="0" destOrd="0" presId="urn:microsoft.com/office/officeart/2008/layout/SquareAccentList"/>
    <dgm:cxn modelId="{00D833C5-8647-4436-A388-D7B5B090BF77}" type="presOf" srcId="{6528FD48-EA7E-45FE-8D4B-EB85143AE899}" destId="{FD9B2104-763D-49A5-94C3-3CCCF89C446C}" srcOrd="0" destOrd="0" presId="urn:microsoft.com/office/officeart/2008/layout/SquareAccentList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CDDEDC98-C829-4686-8514-7F54CCB22062}" type="presParOf" srcId="{59A8A0A2-3B79-4BD5-A5A7-6576B3F2EEDA}" destId="{85308DB9-2D45-4C33-AD9F-008D9BD440C6}" srcOrd="0" destOrd="0" presId="urn:microsoft.com/office/officeart/2008/layout/SquareAccentList"/>
    <dgm:cxn modelId="{2E3B7D29-29C8-46F9-A198-96B4D3911983}" type="presParOf" srcId="{85308DB9-2D45-4C33-AD9F-008D9BD440C6}" destId="{209C60FE-27DC-4BC8-A72A-97FB2C3E3427}" srcOrd="0" destOrd="0" presId="urn:microsoft.com/office/officeart/2008/layout/SquareAccentList"/>
    <dgm:cxn modelId="{0DCBDB1A-6B1D-4862-A0BC-C5DFFF03F594}" type="presParOf" srcId="{209C60FE-27DC-4BC8-A72A-97FB2C3E3427}" destId="{4D9FF8D4-1F09-4ABE-B26B-5DED535324AB}" srcOrd="0" destOrd="0" presId="urn:microsoft.com/office/officeart/2008/layout/SquareAccentList"/>
    <dgm:cxn modelId="{FB5F4921-D481-4086-BC42-4F40C64FBA91}" type="presParOf" srcId="{209C60FE-27DC-4BC8-A72A-97FB2C3E3427}" destId="{740D4510-C184-487A-8C3A-5600F34B0ED2}" srcOrd="1" destOrd="0" presId="urn:microsoft.com/office/officeart/2008/layout/SquareAccentList"/>
    <dgm:cxn modelId="{F52CE044-C437-470B-B188-6C0EC66454DF}" type="presParOf" srcId="{209C60FE-27DC-4BC8-A72A-97FB2C3E3427}" destId="{43535153-A179-444E-AC3D-03C40B700074}" srcOrd="2" destOrd="0" presId="urn:microsoft.com/office/officeart/2008/layout/SquareAccentList"/>
    <dgm:cxn modelId="{27E59BCA-410E-4180-9F20-3C0E80D7214F}" type="presParOf" srcId="{85308DB9-2D45-4C33-AD9F-008D9BD440C6}" destId="{BA2A32E4-E163-4327-A747-4835633267AC}" srcOrd="1" destOrd="0" presId="urn:microsoft.com/office/officeart/2008/layout/SquareAccentList"/>
    <dgm:cxn modelId="{B94693E8-D88D-44B2-A4C8-C74AD10FB1DD}" type="presParOf" srcId="{BA2A32E4-E163-4327-A747-4835633267AC}" destId="{D5F6507F-40AF-4B36-8454-C9684AD6B796}" srcOrd="0" destOrd="0" presId="urn:microsoft.com/office/officeart/2008/layout/SquareAccentList"/>
    <dgm:cxn modelId="{A178C7FA-B04A-46DD-A17E-D45D099A4D88}" type="presParOf" srcId="{D5F6507F-40AF-4B36-8454-C9684AD6B796}" destId="{29EB9FAB-446D-47BF-8DBD-6299BCBE4219}" srcOrd="0" destOrd="0" presId="urn:microsoft.com/office/officeart/2008/layout/SquareAccentList"/>
    <dgm:cxn modelId="{B3CF5B03-2ED8-4B7B-AD0C-74DBC8E2CA1C}" type="presParOf" srcId="{D5F6507F-40AF-4B36-8454-C9684AD6B796}" destId="{7D9B6D64-E289-46C2-8810-528A0FF28F93}" srcOrd="1" destOrd="0" presId="urn:microsoft.com/office/officeart/2008/layout/SquareAccentList"/>
    <dgm:cxn modelId="{F44B028B-9D1D-4BE8-8C93-3159C51BAC69}" type="presParOf" srcId="{59A8A0A2-3B79-4BD5-A5A7-6576B3F2EEDA}" destId="{DA9AE6AA-824D-45D4-9700-B6553C824355}" srcOrd="1" destOrd="0" presId="urn:microsoft.com/office/officeart/2008/layout/SquareAccentList"/>
    <dgm:cxn modelId="{CF6160C0-AD92-4161-BEAE-5C982BE63BCA}" type="presParOf" srcId="{DA9AE6AA-824D-45D4-9700-B6553C824355}" destId="{F47B534B-9D5E-4236-A0E4-1D5BBB248B13}" srcOrd="0" destOrd="0" presId="urn:microsoft.com/office/officeart/2008/layout/SquareAccentList"/>
    <dgm:cxn modelId="{D074CB0C-D372-421D-957A-80905AAFF896}" type="presParOf" srcId="{F47B534B-9D5E-4236-A0E4-1D5BBB248B13}" destId="{C1F862BE-DE10-4F2B-8549-8D41B7A6E630}" srcOrd="0" destOrd="0" presId="urn:microsoft.com/office/officeart/2008/layout/SquareAccentList"/>
    <dgm:cxn modelId="{1BAAF1EA-DB29-4CEE-8F70-18C58D0041B5}" type="presParOf" srcId="{F47B534B-9D5E-4236-A0E4-1D5BBB248B13}" destId="{C3D5659A-68E2-4D1E-8FFC-33CF65BAB0C5}" srcOrd="1" destOrd="0" presId="urn:microsoft.com/office/officeart/2008/layout/SquareAccentList"/>
    <dgm:cxn modelId="{C36D3AD0-42E4-48C5-AB7A-227443BB2C38}" type="presParOf" srcId="{F47B534B-9D5E-4236-A0E4-1D5BBB248B13}" destId="{FD9B2104-763D-49A5-94C3-3CCCF89C446C}" srcOrd="2" destOrd="0" presId="urn:microsoft.com/office/officeart/2008/layout/SquareAccentList"/>
    <dgm:cxn modelId="{50F59712-83F7-45E2-A100-EDB9B0B126CE}" type="presParOf" srcId="{DA9AE6AA-824D-45D4-9700-B6553C824355}" destId="{FB61791F-83CF-4B94-929B-18FFACFD6AA1}" srcOrd="1" destOrd="0" presId="urn:microsoft.com/office/officeart/2008/layout/SquareAccentList"/>
    <dgm:cxn modelId="{2B157C44-A4F2-4442-867C-CE2056C22DF1}" type="presParOf" srcId="{FB61791F-83CF-4B94-929B-18FFACFD6AA1}" destId="{BCFD15D7-0979-4456-856D-277B85440174}" srcOrd="0" destOrd="0" presId="urn:microsoft.com/office/officeart/2008/layout/SquareAccentList"/>
    <dgm:cxn modelId="{3680560B-69B6-441A-A479-B1AB15CEDE50}" type="presParOf" srcId="{BCFD15D7-0979-4456-856D-277B85440174}" destId="{E838660F-9344-4D60-8E97-289DC5862EB1}" srcOrd="0" destOrd="0" presId="urn:microsoft.com/office/officeart/2008/layout/SquareAccentList"/>
    <dgm:cxn modelId="{5449F695-1A81-447B-8725-ABCB054259D1}" type="presParOf" srcId="{BCFD15D7-0979-4456-856D-277B85440174}" destId="{5A35C377-A165-4337-BF2C-79A7D71EC00F}" srcOrd="1" destOrd="0" presId="urn:microsoft.com/office/officeart/2008/layout/SquareAccentList"/>
    <dgm:cxn modelId="{BC43B686-E3B2-4931-9DDC-2FE9536E5F4A}" type="presParOf" srcId="{FB61791F-83CF-4B94-929B-18FFACFD6AA1}" destId="{D49CA8E1-D21B-49B0-8D69-93D5AE470C79}" srcOrd="1" destOrd="0" presId="urn:microsoft.com/office/officeart/2008/layout/SquareAccentList"/>
    <dgm:cxn modelId="{E3FCF06F-8F2B-4631-B128-9FD38AAE38DA}" type="presParOf" srcId="{D49CA8E1-D21B-49B0-8D69-93D5AE470C79}" destId="{B035E4EA-512F-4F17-ABF6-0450A3632AB7}" srcOrd="0" destOrd="0" presId="urn:microsoft.com/office/officeart/2008/layout/SquareAccentList"/>
    <dgm:cxn modelId="{C3221E91-119C-4A61-92FC-06CCA138BBC6}" type="presParOf" srcId="{D49CA8E1-D21B-49B0-8D69-93D5AE470C79}" destId="{5BF2E7E0-FCCC-417A-9C95-71633F101DC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 custT="1"/>
      <dgm:spPr/>
      <dgm:t>
        <a:bodyPr/>
        <a:lstStyle/>
        <a:p>
          <a:r>
            <a:rPr lang="es-MX" sz="1600" dirty="0"/>
            <a:t>Analizar, sintetizar y evaluar hechos, conceptos, principios, fundamentos teóricos, procedimientos y valores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/>
      <dgm:spPr/>
      <dgm:t>
        <a:bodyPr/>
        <a:lstStyle/>
        <a:p>
          <a:r>
            <a:rPr lang="es-MX" dirty="0"/>
            <a:t>A un paciente se le diagnostica [problema]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6FA4A686-04CE-4B8B-A66A-F51A29E0A0FE}">
      <dgm:prSet phldrT="[Texto]"/>
      <dgm:spPr/>
      <dgm:t>
        <a:bodyPr/>
        <a:lstStyle/>
        <a:p>
          <a:r>
            <a:rPr lang="es-MX" dirty="0"/>
            <a:t>¿Cuál es el tratamiento que resulta más efectivo?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/>
        </a:p>
      </dgm:t>
    </dgm:pt>
    <dgm:pt modelId="{205FC82C-3E1A-402C-A7D1-FE074EDD62DD}">
      <dgm:prSet custT="1"/>
      <dgm:spPr/>
      <dgm:t>
        <a:bodyPr/>
        <a:lstStyle/>
        <a:p>
          <a:r>
            <a:rPr lang="es-MX" sz="1600" dirty="0"/>
            <a:t>Establecer un procedimiento para completar una tarea en función de: observación, diagnóstico, intervención, evaluación, investigación y comunicación, acordes a las demandas contextuales y de integración de datos que resuelvan problemas específicos.</a:t>
          </a:r>
        </a:p>
      </dgm:t>
    </dgm:pt>
    <dgm:pt modelId="{EBC727E1-18E4-44F6-B867-A14951461F2E}" type="parTrans" cxnId="{714983AF-84DA-470C-824D-BD18FF5A624C}">
      <dgm:prSet/>
      <dgm:spPr/>
      <dgm:t>
        <a:bodyPr/>
        <a:lstStyle/>
        <a:p>
          <a:endParaRPr lang="es-MX"/>
        </a:p>
      </dgm:t>
    </dgm:pt>
    <dgm:pt modelId="{D3E73880-1E18-4085-B2AA-4468E620D60F}" type="sibTrans" cxnId="{714983AF-84DA-470C-824D-BD18FF5A624C}">
      <dgm:prSet/>
      <dgm:spPr/>
      <dgm:t>
        <a:bodyPr/>
        <a:lstStyle/>
        <a:p>
          <a:endParaRPr lang="es-MX"/>
        </a:p>
      </dgm:t>
    </dgm:pt>
    <dgm:pt modelId="{3B1BB298-38F8-47FD-A161-119CD11CCA48}">
      <dgm:prSet/>
      <dgm:spPr/>
      <dgm:t>
        <a:bodyPr/>
        <a:lstStyle/>
        <a:p>
          <a:r>
            <a:rPr lang="es-MX" dirty="0"/>
            <a:t>¿Cómo debe ser tratado el paciente?</a:t>
          </a:r>
        </a:p>
      </dgm:t>
    </dgm:pt>
    <dgm:pt modelId="{B2A4866C-8848-4514-A7EF-BFF56D14E1CB}" type="parTrans" cxnId="{143B5921-9620-4D59-82E6-D623CFC4858F}">
      <dgm:prSet/>
      <dgm:spPr/>
      <dgm:t>
        <a:bodyPr/>
        <a:lstStyle/>
        <a:p>
          <a:endParaRPr lang="es-MX"/>
        </a:p>
      </dgm:t>
    </dgm:pt>
    <dgm:pt modelId="{7F499C08-2F0D-47BD-817D-21A4ECCE3B6D}" type="sibTrans" cxnId="{143B5921-9620-4D59-82E6-D623CFC4858F}">
      <dgm:prSet/>
      <dgm:spPr/>
      <dgm:t>
        <a:bodyPr/>
        <a:lstStyle/>
        <a:p>
          <a:endParaRPr lang="es-MX"/>
        </a:p>
      </dgm:t>
    </dgm:pt>
    <dgm:pt modelId="{070D080C-09EA-4FCA-A2AA-3DF8A4225919}">
      <dgm:prSet/>
      <dgm:spPr/>
      <dgm:t>
        <a:bodyPr/>
        <a:lstStyle/>
        <a:p>
          <a:r>
            <a:rPr lang="es-MX" dirty="0"/>
            <a:t>¿Cuál es el fundamento teórico de …?</a:t>
          </a:r>
        </a:p>
      </dgm:t>
    </dgm:pt>
    <dgm:pt modelId="{A0539380-2DA4-456A-9C6B-878319D1388E}" type="parTrans" cxnId="{F83C7CF8-A874-4C66-9ABF-B5A811DAB873}">
      <dgm:prSet/>
      <dgm:spPr/>
      <dgm:t>
        <a:bodyPr/>
        <a:lstStyle/>
        <a:p>
          <a:endParaRPr lang="es-MX"/>
        </a:p>
      </dgm:t>
    </dgm:pt>
    <dgm:pt modelId="{96242529-F773-4D7E-98F5-7E69A116A350}" type="sibTrans" cxnId="{F83C7CF8-A874-4C66-9ABF-B5A811DAB873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8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6" custLinFactNeighborY="-88762"/>
      <dgm:spPr/>
    </dgm:pt>
    <dgm:pt modelId="{7D9B6D64-E289-46C2-8810-528A0FF28F93}" type="pres">
      <dgm:prSet presAssocID="{B104E2C6-6C4C-4198-8710-FD51878ACAB9}" presName="Child" presStyleLbl="revTx" presStyleIdx="1" presStyleCnt="8" custScaleY="224898">
        <dgm:presLayoutVars>
          <dgm:chMax val="0"/>
          <dgm:chPref val="0"/>
          <dgm:bulletEnabled val="1"/>
        </dgm:presLayoutVars>
      </dgm:prSet>
      <dgm:spPr/>
    </dgm:pt>
    <dgm:pt modelId="{CB751C77-4BFF-48E6-ADB2-3E99A4E52C75}" type="pres">
      <dgm:prSet presAssocID="{205FC82C-3E1A-402C-A7D1-FE074EDD62DD}" presName="childComposite" presStyleCnt="0">
        <dgm:presLayoutVars>
          <dgm:chMax val="0"/>
          <dgm:chPref val="0"/>
        </dgm:presLayoutVars>
      </dgm:prSet>
      <dgm:spPr/>
    </dgm:pt>
    <dgm:pt modelId="{D42BFF6C-1B8F-4AFA-82B7-C4D49B0DA755}" type="pres">
      <dgm:prSet presAssocID="{205FC82C-3E1A-402C-A7D1-FE074EDD62DD}" presName="ChildAccent" presStyleLbl="solidFgAcc1" presStyleIdx="1" presStyleCnt="6" custLinFactY="-120844" custLinFactNeighborY="-200000"/>
      <dgm:spPr/>
    </dgm:pt>
    <dgm:pt modelId="{A503EA9A-69A6-4CE5-B244-2097F33824CB}" type="pres">
      <dgm:prSet presAssocID="{205FC82C-3E1A-402C-A7D1-FE074EDD62DD}" presName="Child" presStyleLbl="revTx" presStyleIdx="2" presStyleCnt="8" custScaleY="251425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3" presStyleCnt="8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2" presStyleCnt="6"/>
      <dgm:spPr/>
    </dgm:pt>
    <dgm:pt modelId="{5A35C377-A165-4337-BF2C-79A7D71EC00F}" type="pres">
      <dgm:prSet presAssocID="{9561414D-2213-4535-A9EA-69D39AD7CCCE}" presName="Child" presStyleLbl="revTx" presStyleIdx="4" presStyleCnt="8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3" presStyleCnt="6"/>
      <dgm:spPr/>
    </dgm:pt>
    <dgm:pt modelId="{5BF2E7E0-FCCC-417A-9C95-71633F101DC8}" type="pres">
      <dgm:prSet presAssocID="{6FA4A686-04CE-4B8B-A66A-F51A29E0A0FE}" presName="Child" presStyleLbl="revTx" presStyleIdx="5" presStyleCnt="8">
        <dgm:presLayoutVars>
          <dgm:chMax val="0"/>
          <dgm:chPref val="0"/>
          <dgm:bulletEnabled val="1"/>
        </dgm:presLayoutVars>
      </dgm:prSet>
      <dgm:spPr/>
    </dgm:pt>
    <dgm:pt modelId="{BBD0D6BC-16F8-4826-A7D9-446F12A0C7F0}" type="pres">
      <dgm:prSet presAssocID="{3B1BB298-38F8-47FD-A161-119CD11CCA48}" presName="childComposite" presStyleCnt="0">
        <dgm:presLayoutVars>
          <dgm:chMax val="0"/>
          <dgm:chPref val="0"/>
        </dgm:presLayoutVars>
      </dgm:prSet>
      <dgm:spPr/>
    </dgm:pt>
    <dgm:pt modelId="{24AD7F79-5721-45EC-AD03-09943EE39B43}" type="pres">
      <dgm:prSet presAssocID="{3B1BB298-38F8-47FD-A161-119CD11CCA48}" presName="ChildAccent" presStyleLbl="solidFgAcc1" presStyleIdx="4" presStyleCnt="6"/>
      <dgm:spPr/>
    </dgm:pt>
    <dgm:pt modelId="{A07AFBD0-9658-48C3-B23F-DACA7D370464}" type="pres">
      <dgm:prSet presAssocID="{3B1BB298-38F8-47FD-A161-119CD11CCA48}" presName="Child" presStyleLbl="revTx" presStyleIdx="6" presStyleCnt="8">
        <dgm:presLayoutVars>
          <dgm:chMax val="0"/>
          <dgm:chPref val="0"/>
          <dgm:bulletEnabled val="1"/>
        </dgm:presLayoutVars>
      </dgm:prSet>
      <dgm:spPr/>
    </dgm:pt>
    <dgm:pt modelId="{EF0E5DF7-91DB-4CA9-BC9C-55FDEFD38746}" type="pres">
      <dgm:prSet presAssocID="{070D080C-09EA-4FCA-A2AA-3DF8A4225919}" presName="childComposite" presStyleCnt="0">
        <dgm:presLayoutVars>
          <dgm:chMax val="0"/>
          <dgm:chPref val="0"/>
        </dgm:presLayoutVars>
      </dgm:prSet>
      <dgm:spPr/>
    </dgm:pt>
    <dgm:pt modelId="{20241C7C-ED8B-4D5F-940C-DFBCDD2CC608}" type="pres">
      <dgm:prSet presAssocID="{070D080C-09EA-4FCA-A2AA-3DF8A4225919}" presName="ChildAccent" presStyleLbl="solidFgAcc1" presStyleIdx="5" presStyleCnt="6"/>
      <dgm:spPr/>
    </dgm:pt>
    <dgm:pt modelId="{2ABAF2DB-5F99-4F14-A4E9-6A7CCA5E901F}" type="pres">
      <dgm:prSet presAssocID="{070D080C-09EA-4FCA-A2AA-3DF8A4225919}" presName="Child" presStyleLbl="revTx" presStyleIdx="7" presStyleCnt="8">
        <dgm:presLayoutVars>
          <dgm:chMax val="0"/>
          <dgm:chPref val="0"/>
          <dgm:bulletEnabled val="1"/>
        </dgm:presLayoutVars>
      </dgm:prSet>
      <dgm:spPr/>
    </dgm:pt>
  </dgm:ptLst>
  <dgm:cxnLst>
    <dgm:cxn modelId="{42524518-F777-4588-95DC-74AB3C32CB73}" type="presOf" srcId="{205FC82C-3E1A-402C-A7D1-FE074EDD62DD}" destId="{A503EA9A-69A6-4CE5-B244-2097F33824CB}" srcOrd="0" destOrd="0" presId="urn:microsoft.com/office/officeart/2008/layout/SquareAccentList"/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143B5921-9620-4D59-82E6-D623CFC4858F}" srcId="{6528FD48-EA7E-45FE-8D4B-EB85143AE899}" destId="{3B1BB298-38F8-47FD-A161-119CD11CCA48}" srcOrd="2" destOrd="0" parTransId="{B2A4866C-8848-4514-A7EF-BFF56D14E1CB}" sibTransId="{7F499C08-2F0D-47BD-817D-21A4ECCE3B6D}"/>
    <dgm:cxn modelId="{A03FB122-1AC1-4634-BB14-C3E1024B7463}" type="presOf" srcId="{9561414D-2213-4535-A9EA-69D39AD7CCCE}" destId="{5A35C377-A165-4337-BF2C-79A7D71EC00F}" srcOrd="0" destOrd="0" presId="urn:microsoft.com/office/officeart/2008/layout/SquareAccentList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416A4341-A00C-41E8-93B4-A445E06793DB}" type="presOf" srcId="{B104E2C6-6C4C-4198-8710-FD51878ACAB9}" destId="{7D9B6D64-E289-46C2-8810-528A0FF28F93}" srcOrd="0" destOrd="0" presId="urn:microsoft.com/office/officeart/2008/layout/SquareAccentList"/>
    <dgm:cxn modelId="{7E04B250-1F35-4E65-A55F-95571C4FAEBB}" type="presOf" srcId="{3B1BB298-38F8-47FD-A161-119CD11CCA48}" destId="{A07AFBD0-9658-48C3-B23F-DACA7D370464}" srcOrd="0" destOrd="0" presId="urn:microsoft.com/office/officeart/2008/layout/SquareAccentList"/>
    <dgm:cxn modelId="{58526356-921F-4CB6-9F06-148F808D8480}" type="presOf" srcId="{070D080C-09EA-4FCA-A2AA-3DF8A4225919}" destId="{2ABAF2DB-5F99-4F14-A4E9-6A7CCA5E901F}" srcOrd="0" destOrd="0" presId="urn:microsoft.com/office/officeart/2008/layout/SquareAccentList"/>
    <dgm:cxn modelId="{6F704557-4EE7-4633-83F4-C05EF686122D}" type="presOf" srcId="{4DDC384D-3BCE-4F33-BDBB-B5C6B2E15043}" destId="{59A8A0A2-3B79-4BD5-A5A7-6576B3F2EEDA}" srcOrd="0" destOrd="0" presId="urn:microsoft.com/office/officeart/2008/layout/SquareAccentList"/>
    <dgm:cxn modelId="{91249B83-259C-488B-8C6E-8C14AEFEE046}" type="presOf" srcId="{6528FD48-EA7E-45FE-8D4B-EB85143AE899}" destId="{FD9B2104-763D-49A5-94C3-3CCCF89C446C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714983AF-84DA-470C-824D-BD18FF5A624C}" srcId="{B6E2B91D-86F7-47D7-9B6C-57B34A93AF33}" destId="{205FC82C-3E1A-402C-A7D1-FE074EDD62DD}" srcOrd="1" destOrd="0" parTransId="{EBC727E1-18E4-44F6-B867-A14951461F2E}" sibTransId="{D3E73880-1E18-4085-B2AA-4468E620D60F}"/>
    <dgm:cxn modelId="{9714FEB9-B5AF-4FCC-8C9C-DAE46C743B28}" type="presOf" srcId="{6FA4A686-04CE-4B8B-A66A-F51A29E0A0FE}" destId="{5BF2E7E0-FCCC-417A-9C95-71633F101DC8}" srcOrd="0" destOrd="0" presId="urn:microsoft.com/office/officeart/2008/layout/SquareAccentList"/>
    <dgm:cxn modelId="{333179C7-5894-458D-92B7-D2410CD3490E}" type="presOf" srcId="{B6E2B91D-86F7-47D7-9B6C-57B34A93AF33}" destId="{43535153-A179-444E-AC3D-03C40B700074}" srcOrd="0" destOrd="0" presId="urn:microsoft.com/office/officeart/2008/layout/SquareAccentList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F83C7CF8-A874-4C66-9ABF-B5A811DAB873}" srcId="{6528FD48-EA7E-45FE-8D4B-EB85143AE899}" destId="{070D080C-09EA-4FCA-A2AA-3DF8A4225919}" srcOrd="3" destOrd="0" parTransId="{A0539380-2DA4-456A-9C6B-878319D1388E}" sibTransId="{96242529-F773-4D7E-98F5-7E69A116A350}"/>
    <dgm:cxn modelId="{02E83A3B-5467-438E-8C39-CBA5B7B59839}" type="presParOf" srcId="{59A8A0A2-3B79-4BD5-A5A7-6576B3F2EEDA}" destId="{85308DB9-2D45-4C33-AD9F-008D9BD440C6}" srcOrd="0" destOrd="0" presId="urn:microsoft.com/office/officeart/2008/layout/SquareAccentList"/>
    <dgm:cxn modelId="{FD08F2EC-DDBA-47A9-9401-F9794D920818}" type="presParOf" srcId="{85308DB9-2D45-4C33-AD9F-008D9BD440C6}" destId="{209C60FE-27DC-4BC8-A72A-97FB2C3E3427}" srcOrd="0" destOrd="0" presId="urn:microsoft.com/office/officeart/2008/layout/SquareAccentList"/>
    <dgm:cxn modelId="{33E57AF4-2EBF-44FF-8F6F-B63C351A43AF}" type="presParOf" srcId="{209C60FE-27DC-4BC8-A72A-97FB2C3E3427}" destId="{4D9FF8D4-1F09-4ABE-B26B-5DED535324AB}" srcOrd="0" destOrd="0" presId="urn:microsoft.com/office/officeart/2008/layout/SquareAccentList"/>
    <dgm:cxn modelId="{815804F4-EC23-4517-9376-5BD0DD884513}" type="presParOf" srcId="{209C60FE-27DC-4BC8-A72A-97FB2C3E3427}" destId="{740D4510-C184-487A-8C3A-5600F34B0ED2}" srcOrd="1" destOrd="0" presId="urn:microsoft.com/office/officeart/2008/layout/SquareAccentList"/>
    <dgm:cxn modelId="{35DA0565-2B4B-434B-A369-FB33BF776C51}" type="presParOf" srcId="{209C60FE-27DC-4BC8-A72A-97FB2C3E3427}" destId="{43535153-A179-444E-AC3D-03C40B700074}" srcOrd="2" destOrd="0" presId="urn:microsoft.com/office/officeart/2008/layout/SquareAccentList"/>
    <dgm:cxn modelId="{3CD5DA54-4452-48DE-A12C-263A21E88CD6}" type="presParOf" srcId="{85308DB9-2D45-4C33-AD9F-008D9BD440C6}" destId="{BA2A32E4-E163-4327-A747-4835633267AC}" srcOrd="1" destOrd="0" presId="urn:microsoft.com/office/officeart/2008/layout/SquareAccentList"/>
    <dgm:cxn modelId="{421E333F-EBA4-4FA8-9DB8-829449306513}" type="presParOf" srcId="{BA2A32E4-E163-4327-A747-4835633267AC}" destId="{D5F6507F-40AF-4B36-8454-C9684AD6B796}" srcOrd="0" destOrd="0" presId="urn:microsoft.com/office/officeart/2008/layout/SquareAccentList"/>
    <dgm:cxn modelId="{0ACD74BE-8FB7-4A73-8133-5C37AB697A96}" type="presParOf" srcId="{D5F6507F-40AF-4B36-8454-C9684AD6B796}" destId="{29EB9FAB-446D-47BF-8DBD-6299BCBE4219}" srcOrd="0" destOrd="0" presId="urn:microsoft.com/office/officeart/2008/layout/SquareAccentList"/>
    <dgm:cxn modelId="{B91B9FC1-7E0F-462A-84B4-4BC86112CECB}" type="presParOf" srcId="{D5F6507F-40AF-4B36-8454-C9684AD6B796}" destId="{7D9B6D64-E289-46C2-8810-528A0FF28F93}" srcOrd="1" destOrd="0" presId="urn:microsoft.com/office/officeart/2008/layout/SquareAccentList"/>
    <dgm:cxn modelId="{169353C5-39EC-45DA-B6D1-8667B83BA825}" type="presParOf" srcId="{BA2A32E4-E163-4327-A747-4835633267AC}" destId="{CB751C77-4BFF-48E6-ADB2-3E99A4E52C75}" srcOrd="1" destOrd="0" presId="urn:microsoft.com/office/officeart/2008/layout/SquareAccentList"/>
    <dgm:cxn modelId="{69F097A1-B08D-417A-92C9-555498BD6A39}" type="presParOf" srcId="{CB751C77-4BFF-48E6-ADB2-3E99A4E52C75}" destId="{D42BFF6C-1B8F-4AFA-82B7-C4D49B0DA755}" srcOrd="0" destOrd="0" presId="urn:microsoft.com/office/officeart/2008/layout/SquareAccentList"/>
    <dgm:cxn modelId="{02310B36-A77A-47C4-AF8B-20B94A6BEB31}" type="presParOf" srcId="{CB751C77-4BFF-48E6-ADB2-3E99A4E52C75}" destId="{A503EA9A-69A6-4CE5-B244-2097F33824CB}" srcOrd="1" destOrd="0" presId="urn:microsoft.com/office/officeart/2008/layout/SquareAccentList"/>
    <dgm:cxn modelId="{83F56964-9747-4F6A-BF8F-CE7CCC14A8BE}" type="presParOf" srcId="{59A8A0A2-3B79-4BD5-A5A7-6576B3F2EEDA}" destId="{DA9AE6AA-824D-45D4-9700-B6553C824355}" srcOrd="1" destOrd="0" presId="urn:microsoft.com/office/officeart/2008/layout/SquareAccentList"/>
    <dgm:cxn modelId="{27F7887D-D1C6-4BB8-BE5D-853299BEB8BE}" type="presParOf" srcId="{DA9AE6AA-824D-45D4-9700-B6553C824355}" destId="{F47B534B-9D5E-4236-A0E4-1D5BBB248B13}" srcOrd="0" destOrd="0" presId="urn:microsoft.com/office/officeart/2008/layout/SquareAccentList"/>
    <dgm:cxn modelId="{AE893245-7C4F-4E71-B4A1-E50CABAF1F41}" type="presParOf" srcId="{F47B534B-9D5E-4236-A0E4-1D5BBB248B13}" destId="{C1F862BE-DE10-4F2B-8549-8D41B7A6E630}" srcOrd="0" destOrd="0" presId="urn:microsoft.com/office/officeart/2008/layout/SquareAccentList"/>
    <dgm:cxn modelId="{352A3D6C-C017-4677-9113-B48E7EACB139}" type="presParOf" srcId="{F47B534B-9D5E-4236-A0E4-1D5BBB248B13}" destId="{C3D5659A-68E2-4D1E-8FFC-33CF65BAB0C5}" srcOrd="1" destOrd="0" presId="urn:microsoft.com/office/officeart/2008/layout/SquareAccentList"/>
    <dgm:cxn modelId="{9A271883-F0A3-4790-875A-480C76F4A86F}" type="presParOf" srcId="{F47B534B-9D5E-4236-A0E4-1D5BBB248B13}" destId="{FD9B2104-763D-49A5-94C3-3CCCF89C446C}" srcOrd="2" destOrd="0" presId="urn:microsoft.com/office/officeart/2008/layout/SquareAccentList"/>
    <dgm:cxn modelId="{7A3A294C-1070-4CB2-B92E-90A6C31212EC}" type="presParOf" srcId="{DA9AE6AA-824D-45D4-9700-B6553C824355}" destId="{FB61791F-83CF-4B94-929B-18FFACFD6AA1}" srcOrd="1" destOrd="0" presId="urn:microsoft.com/office/officeart/2008/layout/SquareAccentList"/>
    <dgm:cxn modelId="{AE7E165A-878E-4FB5-9E56-77E7BCC480EB}" type="presParOf" srcId="{FB61791F-83CF-4B94-929B-18FFACFD6AA1}" destId="{BCFD15D7-0979-4456-856D-277B85440174}" srcOrd="0" destOrd="0" presId="urn:microsoft.com/office/officeart/2008/layout/SquareAccentList"/>
    <dgm:cxn modelId="{64A4830D-8A73-4BC4-A700-287CD862060B}" type="presParOf" srcId="{BCFD15D7-0979-4456-856D-277B85440174}" destId="{E838660F-9344-4D60-8E97-289DC5862EB1}" srcOrd="0" destOrd="0" presId="urn:microsoft.com/office/officeart/2008/layout/SquareAccentList"/>
    <dgm:cxn modelId="{6EA298BA-D579-4653-A336-D842A4F0333B}" type="presParOf" srcId="{BCFD15D7-0979-4456-856D-277B85440174}" destId="{5A35C377-A165-4337-BF2C-79A7D71EC00F}" srcOrd="1" destOrd="0" presId="urn:microsoft.com/office/officeart/2008/layout/SquareAccentList"/>
    <dgm:cxn modelId="{26225420-DE90-49EC-8C2C-89BB645C22A6}" type="presParOf" srcId="{FB61791F-83CF-4B94-929B-18FFACFD6AA1}" destId="{D49CA8E1-D21B-49B0-8D69-93D5AE470C79}" srcOrd="1" destOrd="0" presId="urn:microsoft.com/office/officeart/2008/layout/SquareAccentList"/>
    <dgm:cxn modelId="{4735ED8C-01FC-42E6-9D1D-ADABF757957D}" type="presParOf" srcId="{D49CA8E1-D21B-49B0-8D69-93D5AE470C79}" destId="{B035E4EA-512F-4F17-ABF6-0450A3632AB7}" srcOrd="0" destOrd="0" presId="urn:microsoft.com/office/officeart/2008/layout/SquareAccentList"/>
    <dgm:cxn modelId="{BBF83D57-27D5-4E72-93EF-650C91A5E1C7}" type="presParOf" srcId="{D49CA8E1-D21B-49B0-8D69-93D5AE470C79}" destId="{5BF2E7E0-FCCC-417A-9C95-71633F101DC8}" srcOrd="1" destOrd="0" presId="urn:microsoft.com/office/officeart/2008/layout/SquareAccentList"/>
    <dgm:cxn modelId="{D8F2EE12-37DF-4124-9262-75C666195C50}" type="presParOf" srcId="{FB61791F-83CF-4B94-929B-18FFACFD6AA1}" destId="{BBD0D6BC-16F8-4826-A7D9-446F12A0C7F0}" srcOrd="2" destOrd="0" presId="urn:microsoft.com/office/officeart/2008/layout/SquareAccentList"/>
    <dgm:cxn modelId="{A34EC7CA-6DCB-4C63-89CC-F34FD5119B0A}" type="presParOf" srcId="{BBD0D6BC-16F8-4826-A7D9-446F12A0C7F0}" destId="{24AD7F79-5721-45EC-AD03-09943EE39B43}" srcOrd="0" destOrd="0" presId="urn:microsoft.com/office/officeart/2008/layout/SquareAccentList"/>
    <dgm:cxn modelId="{5254EF7B-4452-4CF6-B765-AF9DB998F3A6}" type="presParOf" srcId="{BBD0D6BC-16F8-4826-A7D9-446F12A0C7F0}" destId="{A07AFBD0-9658-48C3-B23F-DACA7D370464}" srcOrd="1" destOrd="0" presId="urn:microsoft.com/office/officeart/2008/layout/SquareAccentList"/>
    <dgm:cxn modelId="{D6149266-288E-4F25-9A53-E7B6C47DAC7D}" type="presParOf" srcId="{FB61791F-83CF-4B94-929B-18FFACFD6AA1}" destId="{EF0E5DF7-91DB-4CA9-BC9C-55FDEFD38746}" srcOrd="3" destOrd="0" presId="urn:microsoft.com/office/officeart/2008/layout/SquareAccentList"/>
    <dgm:cxn modelId="{C4B6D1DB-9FFD-4572-9514-54507215FAFB}" type="presParOf" srcId="{EF0E5DF7-91DB-4CA9-BC9C-55FDEFD38746}" destId="{20241C7C-ED8B-4D5F-940C-DFBCDD2CC608}" srcOrd="0" destOrd="0" presId="urn:microsoft.com/office/officeart/2008/layout/SquareAccentList"/>
    <dgm:cxn modelId="{6C7B1746-E5EA-4C11-A665-FE1CC9A3F884}" type="presParOf" srcId="{EF0E5DF7-91DB-4CA9-BC9C-55FDEFD38746}" destId="{2ABAF2DB-5F99-4F14-A4E9-6A7CCA5E901F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 custT="1"/>
      <dgm:spPr/>
      <dgm:t>
        <a:bodyPr/>
        <a:lstStyle/>
        <a:p>
          <a:r>
            <a:rPr lang="es-MX" sz="1800" dirty="0"/>
            <a:t>Aplicar conceptos, teorías, métodos, técnicas y  procedimientos para identificar y corregir errores importantes ante casos y problemas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 custT="1"/>
      <dgm:spPr/>
      <dgm:t>
        <a:bodyPr/>
        <a:lstStyle/>
        <a:p>
          <a:r>
            <a:rPr lang="es-MX" sz="1600" dirty="0"/>
            <a:t>¿De qué manera (…) se puede corregir (…)?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6FA4A686-04CE-4B8B-A66A-F51A29E0A0FE}">
      <dgm:prSet phldrT="[Texto]" custT="1"/>
      <dgm:spPr/>
      <dgm:t>
        <a:bodyPr/>
        <a:lstStyle/>
        <a:p>
          <a:r>
            <a:rPr lang="es-MX" sz="1600" dirty="0"/>
            <a:t>¿Cuál es el método más adecuado para mejorar7resolver (…)?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/>
        </a:p>
      </dgm:t>
    </dgm:pt>
    <dgm:pt modelId="{205FC82C-3E1A-402C-A7D1-FE074EDD62DD}">
      <dgm:prSet custT="1"/>
      <dgm:spPr/>
      <dgm:t>
        <a:bodyPr/>
        <a:lstStyle/>
        <a:p>
          <a:r>
            <a:rPr lang="es-MX" sz="1800" dirty="0"/>
            <a:t>Argumentación teórica del curso de acción terminal</a:t>
          </a:r>
        </a:p>
      </dgm:t>
    </dgm:pt>
    <dgm:pt modelId="{EBC727E1-18E4-44F6-B867-A14951461F2E}" type="parTrans" cxnId="{714983AF-84DA-470C-824D-BD18FF5A624C}">
      <dgm:prSet/>
      <dgm:spPr/>
      <dgm:t>
        <a:bodyPr/>
        <a:lstStyle/>
        <a:p>
          <a:endParaRPr lang="es-MX"/>
        </a:p>
      </dgm:t>
    </dgm:pt>
    <dgm:pt modelId="{D3E73880-1E18-4085-B2AA-4468E620D60F}" type="sibTrans" cxnId="{714983AF-84DA-470C-824D-BD18FF5A624C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6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4" custLinFactNeighborY="-88762"/>
      <dgm:spPr/>
    </dgm:pt>
    <dgm:pt modelId="{7D9B6D64-E289-46C2-8810-528A0FF28F93}" type="pres">
      <dgm:prSet presAssocID="{B104E2C6-6C4C-4198-8710-FD51878ACAB9}" presName="Child" presStyleLbl="revTx" presStyleIdx="1" presStyleCnt="6" custScaleY="224898" custLinFactNeighborY="62623">
        <dgm:presLayoutVars>
          <dgm:chMax val="0"/>
          <dgm:chPref val="0"/>
          <dgm:bulletEnabled val="1"/>
        </dgm:presLayoutVars>
      </dgm:prSet>
      <dgm:spPr/>
    </dgm:pt>
    <dgm:pt modelId="{CB751C77-4BFF-48E6-ADB2-3E99A4E52C75}" type="pres">
      <dgm:prSet presAssocID="{205FC82C-3E1A-402C-A7D1-FE074EDD62DD}" presName="childComposite" presStyleCnt="0">
        <dgm:presLayoutVars>
          <dgm:chMax val="0"/>
          <dgm:chPref val="0"/>
        </dgm:presLayoutVars>
      </dgm:prSet>
      <dgm:spPr/>
    </dgm:pt>
    <dgm:pt modelId="{D42BFF6C-1B8F-4AFA-82B7-C4D49B0DA755}" type="pres">
      <dgm:prSet presAssocID="{205FC82C-3E1A-402C-A7D1-FE074EDD62DD}" presName="ChildAccent" presStyleLbl="solidFgAcc1" presStyleIdx="1" presStyleCnt="4" custLinFactNeighborX="884" custLinFactNeighborY="-8604"/>
      <dgm:spPr/>
    </dgm:pt>
    <dgm:pt modelId="{A503EA9A-69A6-4CE5-B244-2097F33824CB}" type="pres">
      <dgm:prSet presAssocID="{205FC82C-3E1A-402C-A7D1-FE074EDD62DD}" presName="Child" presStyleLbl="revTx" presStyleIdx="2" presStyleCnt="6" custScaleY="251425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3" presStyleCnt="6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2" presStyleCnt="4"/>
      <dgm:spPr/>
    </dgm:pt>
    <dgm:pt modelId="{5A35C377-A165-4337-BF2C-79A7D71EC00F}" type="pres">
      <dgm:prSet presAssocID="{9561414D-2213-4535-A9EA-69D39AD7CCCE}" presName="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3" presStyleCnt="4"/>
      <dgm:spPr/>
    </dgm:pt>
    <dgm:pt modelId="{5BF2E7E0-FCCC-417A-9C95-71633F101DC8}" type="pres">
      <dgm:prSet presAssocID="{6FA4A686-04CE-4B8B-A66A-F51A29E0A0FE}" presName="Child" presStyleLbl="revTx" presStyleIdx="5" presStyleCnt="6" custLinFactNeighborY="29771">
        <dgm:presLayoutVars>
          <dgm:chMax val="0"/>
          <dgm:chPref val="0"/>
          <dgm:bulletEnabled val="1"/>
        </dgm:presLayoutVars>
      </dgm:prSet>
      <dgm:spPr/>
    </dgm:pt>
  </dgm:ptLst>
  <dgm:cxnLst>
    <dgm:cxn modelId="{86603409-6EB5-4CA5-8345-AD47408E45D9}" type="presOf" srcId="{B104E2C6-6C4C-4198-8710-FD51878ACAB9}" destId="{7D9B6D64-E289-46C2-8810-528A0FF28F93}" srcOrd="0" destOrd="0" presId="urn:microsoft.com/office/officeart/2008/layout/SquareAccentList"/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7E7C4B28-EAB1-41E4-8FA7-38B856640FFF}" type="presOf" srcId="{205FC82C-3E1A-402C-A7D1-FE074EDD62DD}" destId="{A503EA9A-69A6-4CE5-B244-2097F33824CB}" srcOrd="0" destOrd="0" presId="urn:microsoft.com/office/officeart/2008/layout/SquareAccentList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42C2B955-59B2-4E64-B22D-5C149279A06B}" type="presOf" srcId="{4DDC384D-3BCE-4F33-BDBB-B5C6B2E15043}" destId="{59A8A0A2-3B79-4BD5-A5A7-6576B3F2EEDA}" srcOrd="0" destOrd="0" presId="urn:microsoft.com/office/officeart/2008/layout/SquareAccentList"/>
    <dgm:cxn modelId="{4E590C82-251B-418E-A63D-1806413D6840}" type="presOf" srcId="{B6E2B91D-86F7-47D7-9B6C-57B34A93AF33}" destId="{43535153-A179-444E-AC3D-03C40B700074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714983AF-84DA-470C-824D-BD18FF5A624C}" srcId="{B6E2B91D-86F7-47D7-9B6C-57B34A93AF33}" destId="{205FC82C-3E1A-402C-A7D1-FE074EDD62DD}" srcOrd="1" destOrd="0" parTransId="{EBC727E1-18E4-44F6-B867-A14951461F2E}" sibTransId="{D3E73880-1E18-4085-B2AA-4468E620D60F}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AC4240E7-8921-46CA-B6E0-411600D27861}" type="presOf" srcId="{6528FD48-EA7E-45FE-8D4B-EB85143AE899}" destId="{FD9B2104-763D-49A5-94C3-3CCCF89C446C}" srcOrd="0" destOrd="0" presId="urn:microsoft.com/office/officeart/2008/layout/SquareAccentList"/>
    <dgm:cxn modelId="{8DFFFAE7-2F59-47AE-85BB-C13B6A312BE9}" type="presOf" srcId="{9561414D-2213-4535-A9EA-69D39AD7CCCE}" destId="{5A35C377-A165-4337-BF2C-79A7D71EC00F}" srcOrd="0" destOrd="0" presId="urn:microsoft.com/office/officeart/2008/layout/SquareAccentList"/>
    <dgm:cxn modelId="{ACBE64FA-0B42-438A-9CF6-144A1040E645}" type="presOf" srcId="{6FA4A686-04CE-4B8B-A66A-F51A29E0A0FE}" destId="{5BF2E7E0-FCCC-417A-9C95-71633F101DC8}" srcOrd="0" destOrd="0" presId="urn:microsoft.com/office/officeart/2008/layout/SquareAccentList"/>
    <dgm:cxn modelId="{C0B43647-C99C-4D2B-90A6-53CB8222300F}" type="presParOf" srcId="{59A8A0A2-3B79-4BD5-A5A7-6576B3F2EEDA}" destId="{85308DB9-2D45-4C33-AD9F-008D9BD440C6}" srcOrd="0" destOrd="0" presId="urn:microsoft.com/office/officeart/2008/layout/SquareAccentList"/>
    <dgm:cxn modelId="{AB1AF938-43D1-441B-9ECA-421B9DF3512B}" type="presParOf" srcId="{85308DB9-2D45-4C33-AD9F-008D9BD440C6}" destId="{209C60FE-27DC-4BC8-A72A-97FB2C3E3427}" srcOrd="0" destOrd="0" presId="urn:microsoft.com/office/officeart/2008/layout/SquareAccentList"/>
    <dgm:cxn modelId="{98623221-BEBE-4A52-A43C-DD5611A636F2}" type="presParOf" srcId="{209C60FE-27DC-4BC8-A72A-97FB2C3E3427}" destId="{4D9FF8D4-1F09-4ABE-B26B-5DED535324AB}" srcOrd="0" destOrd="0" presId="urn:microsoft.com/office/officeart/2008/layout/SquareAccentList"/>
    <dgm:cxn modelId="{1C570722-64BA-43E8-AE45-5BF27A84AE14}" type="presParOf" srcId="{209C60FE-27DC-4BC8-A72A-97FB2C3E3427}" destId="{740D4510-C184-487A-8C3A-5600F34B0ED2}" srcOrd="1" destOrd="0" presId="urn:microsoft.com/office/officeart/2008/layout/SquareAccentList"/>
    <dgm:cxn modelId="{42D81C25-F0D4-4DEB-B804-2900F6BF7378}" type="presParOf" srcId="{209C60FE-27DC-4BC8-A72A-97FB2C3E3427}" destId="{43535153-A179-444E-AC3D-03C40B700074}" srcOrd="2" destOrd="0" presId="urn:microsoft.com/office/officeart/2008/layout/SquareAccentList"/>
    <dgm:cxn modelId="{242AC942-705E-441D-A565-4ED221CECD27}" type="presParOf" srcId="{85308DB9-2D45-4C33-AD9F-008D9BD440C6}" destId="{BA2A32E4-E163-4327-A747-4835633267AC}" srcOrd="1" destOrd="0" presId="urn:microsoft.com/office/officeart/2008/layout/SquareAccentList"/>
    <dgm:cxn modelId="{704FF8A3-7237-4B76-8D0F-C6F3D78176A8}" type="presParOf" srcId="{BA2A32E4-E163-4327-A747-4835633267AC}" destId="{D5F6507F-40AF-4B36-8454-C9684AD6B796}" srcOrd="0" destOrd="0" presId="urn:microsoft.com/office/officeart/2008/layout/SquareAccentList"/>
    <dgm:cxn modelId="{C2A805CE-B369-4FBB-B3D9-D307D3678E15}" type="presParOf" srcId="{D5F6507F-40AF-4B36-8454-C9684AD6B796}" destId="{29EB9FAB-446D-47BF-8DBD-6299BCBE4219}" srcOrd="0" destOrd="0" presId="urn:microsoft.com/office/officeart/2008/layout/SquareAccentList"/>
    <dgm:cxn modelId="{8317A0A8-C09C-45ED-84FB-96FB2C1B533E}" type="presParOf" srcId="{D5F6507F-40AF-4B36-8454-C9684AD6B796}" destId="{7D9B6D64-E289-46C2-8810-528A0FF28F93}" srcOrd="1" destOrd="0" presId="urn:microsoft.com/office/officeart/2008/layout/SquareAccentList"/>
    <dgm:cxn modelId="{03D97558-EBAC-4C82-B545-E12441794614}" type="presParOf" srcId="{BA2A32E4-E163-4327-A747-4835633267AC}" destId="{CB751C77-4BFF-48E6-ADB2-3E99A4E52C75}" srcOrd="1" destOrd="0" presId="urn:microsoft.com/office/officeart/2008/layout/SquareAccentList"/>
    <dgm:cxn modelId="{198C5191-6612-4E54-9008-8D313C02E795}" type="presParOf" srcId="{CB751C77-4BFF-48E6-ADB2-3E99A4E52C75}" destId="{D42BFF6C-1B8F-4AFA-82B7-C4D49B0DA755}" srcOrd="0" destOrd="0" presId="urn:microsoft.com/office/officeart/2008/layout/SquareAccentList"/>
    <dgm:cxn modelId="{5DA05178-E50F-4E40-971E-15299EAD722B}" type="presParOf" srcId="{CB751C77-4BFF-48E6-ADB2-3E99A4E52C75}" destId="{A503EA9A-69A6-4CE5-B244-2097F33824CB}" srcOrd="1" destOrd="0" presId="urn:microsoft.com/office/officeart/2008/layout/SquareAccentList"/>
    <dgm:cxn modelId="{7AD28D5A-5150-40E3-B106-7363D07766AD}" type="presParOf" srcId="{59A8A0A2-3B79-4BD5-A5A7-6576B3F2EEDA}" destId="{DA9AE6AA-824D-45D4-9700-B6553C824355}" srcOrd="1" destOrd="0" presId="urn:microsoft.com/office/officeart/2008/layout/SquareAccentList"/>
    <dgm:cxn modelId="{F49295E8-6D67-44F0-8FE3-BBEE40CEDC6B}" type="presParOf" srcId="{DA9AE6AA-824D-45D4-9700-B6553C824355}" destId="{F47B534B-9D5E-4236-A0E4-1D5BBB248B13}" srcOrd="0" destOrd="0" presId="urn:microsoft.com/office/officeart/2008/layout/SquareAccentList"/>
    <dgm:cxn modelId="{8BD3D4EC-8CF9-430D-BE09-64D50880902D}" type="presParOf" srcId="{F47B534B-9D5E-4236-A0E4-1D5BBB248B13}" destId="{C1F862BE-DE10-4F2B-8549-8D41B7A6E630}" srcOrd="0" destOrd="0" presId="urn:microsoft.com/office/officeart/2008/layout/SquareAccentList"/>
    <dgm:cxn modelId="{4DE643A8-A9E7-4C60-8D5D-FB134DDB8198}" type="presParOf" srcId="{F47B534B-9D5E-4236-A0E4-1D5BBB248B13}" destId="{C3D5659A-68E2-4D1E-8FFC-33CF65BAB0C5}" srcOrd="1" destOrd="0" presId="urn:microsoft.com/office/officeart/2008/layout/SquareAccentList"/>
    <dgm:cxn modelId="{FCD70811-953C-4DB1-8E0B-2AD7EE4DED88}" type="presParOf" srcId="{F47B534B-9D5E-4236-A0E4-1D5BBB248B13}" destId="{FD9B2104-763D-49A5-94C3-3CCCF89C446C}" srcOrd="2" destOrd="0" presId="urn:microsoft.com/office/officeart/2008/layout/SquareAccentList"/>
    <dgm:cxn modelId="{17FC2466-75EA-4E17-9B58-94D47FD7D013}" type="presParOf" srcId="{DA9AE6AA-824D-45D4-9700-B6553C824355}" destId="{FB61791F-83CF-4B94-929B-18FFACFD6AA1}" srcOrd="1" destOrd="0" presId="urn:microsoft.com/office/officeart/2008/layout/SquareAccentList"/>
    <dgm:cxn modelId="{952390E2-2ADC-485A-8B58-EC411DE6EF77}" type="presParOf" srcId="{FB61791F-83CF-4B94-929B-18FFACFD6AA1}" destId="{BCFD15D7-0979-4456-856D-277B85440174}" srcOrd="0" destOrd="0" presId="urn:microsoft.com/office/officeart/2008/layout/SquareAccentList"/>
    <dgm:cxn modelId="{44040ED0-DAD0-4773-9951-0641EAF83F0B}" type="presParOf" srcId="{BCFD15D7-0979-4456-856D-277B85440174}" destId="{E838660F-9344-4D60-8E97-289DC5862EB1}" srcOrd="0" destOrd="0" presId="urn:microsoft.com/office/officeart/2008/layout/SquareAccentList"/>
    <dgm:cxn modelId="{C8D9FAD1-56D9-465B-9FC9-C0878E900E52}" type="presParOf" srcId="{BCFD15D7-0979-4456-856D-277B85440174}" destId="{5A35C377-A165-4337-BF2C-79A7D71EC00F}" srcOrd="1" destOrd="0" presId="urn:microsoft.com/office/officeart/2008/layout/SquareAccentList"/>
    <dgm:cxn modelId="{C645347C-DF9D-4062-AFDC-1594C2525C95}" type="presParOf" srcId="{FB61791F-83CF-4B94-929B-18FFACFD6AA1}" destId="{D49CA8E1-D21B-49B0-8D69-93D5AE470C79}" srcOrd="1" destOrd="0" presId="urn:microsoft.com/office/officeart/2008/layout/SquareAccentList"/>
    <dgm:cxn modelId="{AEF902EB-243A-4443-B9BD-B37902AA4D95}" type="presParOf" srcId="{D49CA8E1-D21B-49B0-8D69-93D5AE470C79}" destId="{B035E4EA-512F-4F17-ABF6-0450A3632AB7}" srcOrd="0" destOrd="0" presId="urn:microsoft.com/office/officeart/2008/layout/SquareAccentList"/>
    <dgm:cxn modelId="{1FABB14A-A6F9-4DB8-9DC7-182E6D2AA298}" type="presParOf" srcId="{D49CA8E1-D21B-49B0-8D69-93D5AE470C79}" destId="{5BF2E7E0-FCCC-417A-9C95-71633F101DC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 custT="1"/>
      <dgm:spPr/>
      <dgm:t>
        <a:bodyPr/>
        <a:lstStyle/>
        <a:p>
          <a:r>
            <a:rPr lang="es-MX" sz="1600" dirty="0"/>
            <a:t>Juzgar la calidad, credibilidad, valor o practicidad de una evidencia.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/>
      <dgm:spPr/>
      <dgm:t>
        <a:bodyPr/>
        <a:lstStyle/>
        <a:p>
          <a:r>
            <a:rPr lang="es-MX" dirty="0"/>
            <a:t>¿Esta es una buena investigación?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6FA4A686-04CE-4B8B-A66A-F51A29E0A0FE}">
      <dgm:prSet phldrT="[Texto]"/>
      <dgm:spPr/>
      <dgm:t>
        <a:bodyPr/>
        <a:lstStyle/>
        <a:p>
          <a:r>
            <a:rPr lang="es-MX" dirty="0"/>
            <a:t>Justifica tu respuesta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/>
        </a:p>
      </dgm:t>
    </dgm:pt>
    <dgm:pt modelId="{205FC82C-3E1A-402C-A7D1-FE074EDD62DD}">
      <dgm:prSet custT="1"/>
      <dgm:spPr/>
      <dgm:t>
        <a:bodyPr/>
        <a:lstStyle/>
        <a:p>
          <a:r>
            <a:rPr lang="es-MX" sz="1600" dirty="0"/>
            <a:t>Analizar perspectivas del proceso mediante:</a:t>
          </a:r>
        </a:p>
        <a:p>
          <a:r>
            <a:rPr lang="es-MX" sz="1600" dirty="0"/>
            <a:t>1. Identificar el asunto en el que hayan discrepancias</a:t>
          </a:r>
        </a:p>
        <a:p>
          <a:r>
            <a:rPr lang="es-MX" sz="1600" dirty="0"/>
            <a:t>2. Identificar la perspectiva sobre el asunto y el razonamiento detrás de ella</a:t>
          </a:r>
        </a:p>
        <a:p>
          <a:r>
            <a:rPr lang="es-MX" sz="1600" dirty="0"/>
            <a:t>3. Identificar la perspectiva opuesta y el razonamiento que hay detrás de ella.</a:t>
          </a:r>
        </a:p>
      </dgm:t>
    </dgm:pt>
    <dgm:pt modelId="{EBC727E1-18E4-44F6-B867-A14951461F2E}" type="parTrans" cxnId="{714983AF-84DA-470C-824D-BD18FF5A624C}">
      <dgm:prSet/>
      <dgm:spPr/>
      <dgm:t>
        <a:bodyPr/>
        <a:lstStyle/>
        <a:p>
          <a:endParaRPr lang="es-MX"/>
        </a:p>
      </dgm:t>
    </dgm:pt>
    <dgm:pt modelId="{D3E73880-1E18-4085-B2AA-4468E620D60F}" type="sibTrans" cxnId="{714983AF-84DA-470C-824D-BD18FF5A624C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6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4" custLinFactY="-100000" custLinFactNeighborY="-114975"/>
      <dgm:spPr/>
    </dgm:pt>
    <dgm:pt modelId="{7D9B6D64-E289-46C2-8810-528A0FF28F93}" type="pres">
      <dgm:prSet presAssocID="{B104E2C6-6C4C-4198-8710-FD51878ACAB9}" presName="Child" presStyleLbl="revTx" presStyleIdx="1" presStyleCnt="6" custScaleY="224898" custLinFactNeighborX="1050" custLinFactNeighborY="-64426">
        <dgm:presLayoutVars>
          <dgm:chMax val="0"/>
          <dgm:chPref val="0"/>
          <dgm:bulletEnabled val="1"/>
        </dgm:presLayoutVars>
      </dgm:prSet>
      <dgm:spPr/>
    </dgm:pt>
    <dgm:pt modelId="{CB751C77-4BFF-48E6-ADB2-3E99A4E52C75}" type="pres">
      <dgm:prSet presAssocID="{205FC82C-3E1A-402C-A7D1-FE074EDD62DD}" presName="childComposite" presStyleCnt="0">
        <dgm:presLayoutVars>
          <dgm:chMax val="0"/>
          <dgm:chPref val="0"/>
        </dgm:presLayoutVars>
      </dgm:prSet>
      <dgm:spPr/>
    </dgm:pt>
    <dgm:pt modelId="{D42BFF6C-1B8F-4AFA-82B7-C4D49B0DA755}" type="pres">
      <dgm:prSet presAssocID="{205FC82C-3E1A-402C-A7D1-FE074EDD62DD}" presName="ChildAccent" presStyleLbl="solidFgAcc1" presStyleIdx="1" presStyleCnt="4" custLinFactY="-120844" custLinFactNeighborY="-200000"/>
      <dgm:spPr/>
    </dgm:pt>
    <dgm:pt modelId="{A503EA9A-69A6-4CE5-B244-2097F33824CB}" type="pres">
      <dgm:prSet presAssocID="{205FC82C-3E1A-402C-A7D1-FE074EDD62DD}" presName="Child" presStyleLbl="revTx" presStyleIdx="2" presStyleCnt="6" custScaleY="251425" custLinFactNeighborX="1050" custLinFactNeighborY="-41326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3" presStyleCnt="6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2" presStyleCnt="4"/>
      <dgm:spPr/>
    </dgm:pt>
    <dgm:pt modelId="{5A35C377-A165-4337-BF2C-79A7D71EC00F}" type="pres">
      <dgm:prSet presAssocID="{9561414D-2213-4535-A9EA-69D39AD7CCCE}" presName="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3" presStyleCnt="4"/>
      <dgm:spPr/>
    </dgm:pt>
    <dgm:pt modelId="{5BF2E7E0-FCCC-417A-9C95-71633F101DC8}" type="pres">
      <dgm:prSet presAssocID="{6FA4A686-04CE-4B8B-A66A-F51A29E0A0FE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6CE66907-2B75-41E0-9EA6-0AEE13ADE50A}" type="presOf" srcId="{B104E2C6-6C4C-4198-8710-FD51878ACAB9}" destId="{7D9B6D64-E289-46C2-8810-528A0FF28F93}" srcOrd="0" destOrd="0" presId="urn:microsoft.com/office/officeart/2008/layout/SquareAccentList"/>
    <dgm:cxn modelId="{9FB52F0B-C2E7-4353-A61E-B59D6880D535}" type="presOf" srcId="{205FC82C-3E1A-402C-A7D1-FE074EDD62DD}" destId="{A503EA9A-69A6-4CE5-B244-2097F33824CB}" srcOrd="0" destOrd="0" presId="urn:microsoft.com/office/officeart/2008/layout/SquareAccentList"/>
    <dgm:cxn modelId="{AE8CF60C-0245-43E1-B3E9-9972A0E2E236}" type="presOf" srcId="{B6E2B91D-86F7-47D7-9B6C-57B34A93AF33}" destId="{43535153-A179-444E-AC3D-03C40B700074}" srcOrd="0" destOrd="0" presId="urn:microsoft.com/office/officeart/2008/layout/SquareAccentList"/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582FDC64-CBAB-4E09-935A-C449B4DC02DE}" type="presOf" srcId="{9561414D-2213-4535-A9EA-69D39AD7CCCE}" destId="{5A35C377-A165-4337-BF2C-79A7D71EC00F}" srcOrd="0" destOrd="0" presId="urn:microsoft.com/office/officeart/2008/layout/SquareAccentList"/>
    <dgm:cxn modelId="{2DFDCD86-1816-42A1-97E0-88A883F2574C}" type="presOf" srcId="{6FA4A686-04CE-4B8B-A66A-F51A29E0A0FE}" destId="{5BF2E7E0-FCCC-417A-9C95-71633F101DC8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714983AF-84DA-470C-824D-BD18FF5A624C}" srcId="{B6E2B91D-86F7-47D7-9B6C-57B34A93AF33}" destId="{205FC82C-3E1A-402C-A7D1-FE074EDD62DD}" srcOrd="1" destOrd="0" parTransId="{EBC727E1-18E4-44F6-B867-A14951461F2E}" sibTransId="{D3E73880-1E18-4085-B2AA-4468E620D60F}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AF8301EA-8A80-4BE4-920A-FC6599C7F081}" type="presOf" srcId="{4DDC384D-3BCE-4F33-BDBB-B5C6B2E15043}" destId="{59A8A0A2-3B79-4BD5-A5A7-6576B3F2EEDA}" srcOrd="0" destOrd="0" presId="urn:microsoft.com/office/officeart/2008/layout/SquareAccentList"/>
    <dgm:cxn modelId="{FFF23BF2-E29E-48D2-BCBB-F5BC3C5A0E2B}" type="presOf" srcId="{6528FD48-EA7E-45FE-8D4B-EB85143AE899}" destId="{FD9B2104-763D-49A5-94C3-3CCCF89C446C}" srcOrd="0" destOrd="0" presId="urn:microsoft.com/office/officeart/2008/layout/SquareAccentList"/>
    <dgm:cxn modelId="{ABE9F7AD-85D7-4C5F-8B12-84D20549C9A4}" type="presParOf" srcId="{59A8A0A2-3B79-4BD5-A5A7-6576B3F2EEDA}" destId="{85308DB9-2D45-4C33-AD9F-008D9BD440C6}" srcOrd="0" destOrd="0" presId="urn:microsoft.com/office/officeart/2008/layout/SquareAccentList"/>
    <dgm:cxn modelId="{BD3D607C-1D1F-4886-9F32-E971F9A719B1}" type="presParOf" srcId="{85308DB9-2D45-4C33-AD9F-008D9BD440C6}" destId="{209C60FE-27DC-4BC8-A72A-97FB2C3E3427}" srcOrd="0" destOrd="0" presId="urn:microsoft.com/office/officeart/2008/layout/SquareAccentList"/>
    <dgm:cxn modelId="{9CDD56A0-A7AB-49BB-BEB6-E763226011C6}" type="presParOf" srcId="{209C60FE-27DC-4BC8-A72A-97FB2C3E3427}" destId="{4D9FF8D4-1F09-4ABE-B26B-5DED535324AB}" srcOrd="0" destOrd="0" presId="urn:microsoft.com/office/officeart/2008/layout/SquareAccentList"/>
    <dgm:cxn modelId="{DF1E9290-D40D-41DB-A30F-E19705E18950}" type="presParOf" srcId="{209C60FE-27DC-4BC8-A72A-97FB2C3E3427}" destId="{740D4510-C184-487A-8C3A-5600F34B0ED2}" srcOrd="1" destOrd="0" presId="urn:microsoft.com/office/officeart/2008/layout/SquareAccentList"/>
    <dgm:cxn modelId="{670B53D5-0CAC-4E2A-BFB1-CC3A30108501}" type="presParOf" srcId="{209C60FE-27DC-4BC8-A72A-97FB2C3E3427}" destId="{43535153-A179-444E-AC3D-03C40B700074}" srcOrd="2" destOrd="0" presId="urn:microsoft.com/office/officeart/2008/layout/SquareAccentList"/>
    <dgm:cxn modelId="{B5BCC954-BC57-492E-8DD2-218374DB5349}" type="presParOf" srcId="{85308DB9-2D45-4C33-AD9F-008D9BD440C6}" destId="{BA2A32E4-E163-4327-A747-4835633267AC}" srcOrd="1" destOrd="0" presId="urn:microsoft.com/office/officeart/2008/layout/SquareAccentList"/>
    <dgm:cxn modelId="{738E8A45-1256-489D-9362-2AD9D2A1D918}" type="presParOf" srcId="{BA2A32E4-E163-4327-A747-4835633267AC}" destId="{D5F6507F-40AF-4B36-8454-C9684AD6B796}" srcOrd="0" destOrd="0" presId="urn:microsoft.com/office/officeart/2008/layout/SquareAccentList"/>
    <dgm:cxn modelId="{C87B59B7-6E08-4F77-B151-E15D310B8AAB}" type="presParOf" srcId="{D5F6507F-40AF-4B36-8454-C9684AD6B796}" destId="{29EB9FAB-446D-47BF-8DBD-6299BCBE4219}" srcOrd="0" destOrd="0" presId="urn:microsoft.com/office/officeart/2008/layout/SquareAccentList"/>
    <dgm:cxn modelId="{26921F36-7A00-4BD6-B27B-AAE643B8CD98}" type="presParOf" srcId="{D5F6507F-40AF-4B36-8454-C9684AD6B796}" destId="{7D9B6D64-E289-46C2-8810-528A0FF28F93}" srcOrd="1" destOrd="0" presId="urn:microsoft.com/office/officeart/2008/layout/SquareAccentList"/>
    <dgm:cxn modelId="{7D23868E-7FB8-409A-A36E-758A05A54E4A}" type="presParOf" srcId="{BA2A32E4-E163-4327-A747-4835633267AC}" destId="{CB751C77-4BFF-48E6-ADB2-3E99A4E52C75}" srcOrd="1" destOrd="0" presId="urn:microsoft.com/office/officeart/2008/layout/SquareAccentList"/>
    <dgm:cxn modelId="{897789E8-D044-4297-9F56-5F81F2C456A4}" type="presParOf" srcId="{CB751C77-4BFF-48E6-ADB2-3E99A4E52C75}" destId="{D42BFF6C-1B8F-4AFA-82B7-C4D49B0DA755}" srcOrd="0" destOrd="0" presId="urn:microsoft.com/office/officeart/2008/layout/SquareAccentList"/>
    <dgm:cxn modelId="{FA16F04D-4DBC-448C-B2F4-A384A669C92E}" type="presParOf" srcId="{CB751C77-4BFF-48E6-ADB2-3E99A4E52C75}" destId="{A503EA9A-69A6-4CE5-B244-2097F33824CB}" srcOrd="1" destOrd="0" presId="urn:microsoft.com/office/officeart/2008/layout/SquareAccentList"/>
    <dgm:cxn modelId="{88DCF95E-AC2B-4B20-B9C7-C18B9F3DCED6}" type="presParOf" srcId="{59A8A0A2-3B79-4BD5-A5A7-6576B3F2EEDA}" destId="{DA9AE6AA-824D-45D4-9700-B6553C824355}" srcOrd="1" destOrd="0" presId="urn:microsoft.com/office/officeart/2008/layout/SquareAccentList"/>
    <dgm:cxn modelId="{C9A7690F-6E7D-4034-91AA-7C9AE938969B}" type="presParOf" srcId="{DA9AE6AA-824D-45D4-9700-B6553C824355}" destId="{F47B534B-9D5E-4236-A0E4-1D5BBB248B13}" srcOrd="0" destOrd="0" presId="urn:microsoft.com/office/officeart/2008/layout/SquareAccentList"/>
    <dgm:cxn modelId="{7D65C726-30DA-4F19-BB53-84CD5C451E37}" type="presParOf" srcId="{F47B534B-9D5E-4236-A0E4-1D5BBB248B13}" destId="{C1F862BE-DE10-4F2B-8549-8D41B7A6E630}" srcOrd="0" destOrd="0" presId="urn:microsoft.com/office/officeart/2008/layout/SquareAccentList"/>
    <dgm:cxn modelId="{1ECBCB8C-275E-4896-945B-7F927E4BE0B1}" type="presParOf" srcId="{F47B534B-9D5E-4236-A0E4-1D5BBB248B13}" destId="{C3D5659A-68E2-4D1E-8FFC-33CF65BAB0C5}" srcOrd="1" destOrd="0" presId="urn:microsoft.com/office/officeart/2008/layout/SquareAccentList"/>
    <dgm:cxn modelId="{32E07C1B-0DF5-4C14-8112-B133B5935C8F}" type="presParOf" srcId="{F47B534B-9D5E-4236-A0E4-1D5BBB248B13}" destId="{FD9B2104-763D-49A5-94C3-3CCCF89C446C}" srcOrd="2" destOrd="0" presId="urn:microsoft.com/office/officeart/2008/layout/SquareAccentList"/>
    <dgm:cxn modelId="{9098BC83-97A1-4E48-A8ED-A8F283D729BE}" type="presParOf" srcId="{DA9AE6AA-824D-45D4-9700-B6553C824355}" destId="{FB61791F-83CF-4B94-929B-18FFACFD6AA1}" srcOrd="1" destOrd="0" presId="urn:microsoft.com/office/officeart/2008/layout/SquareAccentList"/>
    <dgm:cxn modelId="{7DBCAA5D-4BCC-458F-9AA4-D7EAE8676F57}" type="presParOf" srcId="{FB61791F-83CF-4B94-929B-18FFACFD6AA1}" destId="{BCFD15D7-0979-4456-856D-277B85440174}" srcOrd="0" destOrd="0" presId="urn:microsoft.com/office/officeart/2008/layout/SquareAccentList"/>
    <dgm:cxn modelId="{31EC2D68-0693-4F7C-8E7F-D5EAB22C7FD3}" type="presParOf" srcId="{BCFD15D7-0979-4456-856D-277B85440174}" destId="{E838660F-9344-4D60-8E97-289DC5862EB1}" srcOrd="0" destOrd="0" presId="urn:microsoft.com/office/officeart/2008/layout/SquareAccentList"/>
    <dgm:cxn modelId="{1E51D4A0-39E2-4E7D-96DE-5F034A8A6A3D}" type="presParOf" srcId="{BCFD15D7-0979-4456-856D-277B85440174}" destId="{5A35C377-A165-4337-BF2C-79A7D71EC00F}" srcOrd="1" destOrd="0" presId="urn:microsoft.com/office/officeart/2008/layout/SquareAccentList"/>
    <dgm:cxn modelId="{4B5F43E0-47B2-4357-86E8-DE69AD095034}" type="presParOf" srcId="{FB61791F-83CF-4B94-929B-18FFACFD6AA1}" destId="{D49CA8E1-D21B-49B0-8D69-93D5AE470C79}" srcOrd="1" destOrd="0" presId="urn:microsoft.com/office/officeart/2008/layout/SquareAccentList"/>
    <dgm:cxn modelId="{8C9F7304-4EF4-4CFA-B86D-F985E9A97A7E}" type="presParOf" srcId="{D49CA8E1-D21B-49B0-8D69-93D5AE470C79}" destId="{B035E4EA-512F-4F17-ABF6-0450A3632AB7}" srcOrd="0" destOrd="0" presId="urn:microsoft.com/office/officeart/2008/layout/SquareAccentList"/>
    <dgm:cxn modelId="{7AE4053E-4B0C-45BE-B946-FF64267AAAF8}" type="presParOf" srcId="{D49CA8E1-D21B-49B0-8D69-93D5AE470C79}" destId="{5BF2E7E0-FCCC-417A-9C95-71633F101DC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 custT="1"/>
      <dgm:spPr/>
      <dgm:t>
        <a:bodyPr/>
        <a:lstStyle/>
        <a:p>
          <a:r>
            <a:rPr lang="es-MX" sz="1800" dirty="0"/>
            <a:t>Seleccionar de entre varias opciones aparentemente equivalentes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 custT="1"/>
      <dgm:spPr/>
      <dgm:t>
        <a:bodyPr/>
        <a:lstStyle/>
        <a:p>
          <a:r>
            <a:rPr lang="es-MX" sz="1800" dirty="0"/>
            <a:t>¿Cuál es la opción más adecuada?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6FA4A686-04CE-4B8B-A66A-F51A29E0A0FE}">
      <dgm:prSet phldrT="[Texto]" custT="1"/>
      <dgm:spPr/>
      <dgm:t>
        <a:bodyPr/>
        <a:lstStyle/>
        <a:p>
          <a:r>
            <a:rPr lang="es-MX" sz="1800" dirty="0"/>
            <a:t>¿Con qué nivel de satisfacción se cumple el criterio …?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/>
        </a:p>
      </dgm:t>
    </dgm:pt>
    <dgm:pt modelId="{205FC82C-3E1A-402C-A7D1-FE074EDD62DD}">
      <dgm:prSet custT="1"/>
      <dgm:spPr/>
      <dgm:t>
        <a:bodyPr/>
        <a:lstStyle/>
        <a:p>
          <a:r>
            <a:rPr lang="es-MX" sz="1600" dirty="0"/>
            <a:t>a. Identificar alternativas</a:t>
          </a:r>
        </a:p>
        <a:p>
          <a:r>
            <a:rPr lang="es-MX" sz="1600" dirty="0"/>
            <a:t>b. Identificar criterios</a:t>
          </a:r>
        </a:p>
        <a:p>
          <a:r>
            <a:rPr lang="es-MX" sz="1600" dirty="0"/>
            <a:t>c. Identificar de manera precisa la extensión en la que cada alternativa posee un criterio</a:t>
          </a:r>
        </a:p>
        <a:p>
          <a:r>
            <a:rPr lang="es-MX" sz="1600" dirty="0"/>
            <a:t>d. Seleccionar adecuadamente el criterio de decisión que resuelva la decisión</a:t>
          </a:r>
        </a:p>
      </dgm:t>
    </dgm:pt>
    <dgm:pt modelId="{EBC727E1-18E4-44F6-B867-A14951461F2E}" type="parTrans" cxnId="{714983AF-84DA-470C-824D-BD18FF5A624C}">
      <dgm:prSet/>
      <dgm:spPr/>
      <dgm:t>
        <a:bodyPr/>
        <a:lstStyle/>
        <a:p>
          <a:endParaRPr lang="es-MX"/>
        </a:p>
      </dgm:t>
    </dgm:pt>
    <dgm:pt modelId="{D3E73880-1E18-4085-B2AA-4468E620D60F}" type="sibTrans" cxnId="{714983AF-84DA-470C-824D-BD18FF5A624C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6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4" custLinFactY="-100000" custLinFactNeighborY="-114976"/>
      <dgm:spPr/>
    </dgm:pt>
    <dgm:pt modelId="{7D9B6D64-E289-46C2-8810-528A0FF28F93}" type="pres">
      <dgm:prSet presAssocID="{B104E2C6-6C4C-4198-8710-FD51878ACAB9}" presName="Child" presStyleLbl="revTx" presStyleIdx="1" presStyleCnt="6" custScaleY="224898" custLinFactNeighborX="1050" custLinFactNeighborY="-47425">
        <dgm:presLayoutVars>
          <dgm:chMax val="0"/>
          <dgm:chPref val="0"/>
          <dgm:bulletEnabled val="1"/>
        </dgm:presLayoutVars>
      </dgm:prSet>
      <dgm:spPr/>
    </dgm:pt>
    <dgm:pt modelId="{CB751C77-4BFF-48E6-ADB2-3E99A4E52C75}" type="pres">
      <dgm:prSet presAssocID="{205FC82C-3E1A-402C-A7D1-FE074EDD62DD}" presName="childComposite" presStyleCnt="0">
        <dgm:presLayoutVars>
          <dgm:chMax val="0"/>
          <dgm:chPref val="0"/>
        </dgm:presLayoutVars>
      </dgm:prSet>
      <dgm:spPr/>
    </dgm:pt>
    <dgm:pt modelId="{D42BFF6C-1B8F-4AFA-82B7-C4D49B0DA755}" type="pres">
      <dgm:prSet presAssocID="{205FC82C-3E1A-402C-A7D1-FE074EDD62DD}" presName="ChildAccent" presStyleLbl="solidFgAcc1" presStyleIdx="1" presStyleCnt="4" custLinFactY="-120844" custLinFactNeighborY="-200000"/>
      <dgm:spPr/>
    </dgm:pt>
    <dgm:pt modelId="{A503EA9A-69A6-4CE5-B244-2097F33824CB}" type="pres">
      <dgm:prSet presAssocID="{205FC82C-3E1A-402C-A7D1-FE074EDD62DD}" presName="Child" presStyleLbl="revTx" presStyleIdx="2" presStyleCnt="6" custScaleY="251425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3" presStyleCnt="6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2" presStyleCnt="4"/>
      <dgm:spPr/>
    </dgm:pt>
    <dgm:pt modelId="{5A35C377-A165-4337-BF2C-79A7D71EC00F}" type="pres">
      <dgm:prSet presAssocID="{9561414D-2213-4535-A9EA-69D39AD7CCCE}" presName="Child" presStyleLbl="revTx" presStyleIdx="4" presStyleCnt="6" custLinFactNeighborX="859" custLinFactNeighborY="10324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3" presStyleCnt="4"/>
      <dgm:spPr/>
    </dgm:pt>
    <dgm:pt modelId="{5BF2E7E0-FCCC-417A-9C95-71633F101DC8}" type="pres">
      <dgm:prSet presAssocID="{6FA4A686-04CE-4B8B-A66A-F51A29E0A0FE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87A0C109-63E3-4404-BA0D-3B2AE50F0C0E}" type="presOf" srcId="{9561414D-2213-4535-A9EA-69D39AD7CCCE}" destId="{5A35C377-A165-4337-BF2C-79A7D71EC00F}" srcOrd="0" destOrd="0" presId="urn:microsoft.com/office/officeart/2008/layout/SquareAccentList"/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7170354A-A228-400F-B0A9-6E9E348A3C25}" type="presOf" srcId="{205FC82C-3E1A-402C-A7D1-FE074EDD62DD}" destId="{A503EA9A-69A6-4CE5-B244-2097F33824CB}" srcOrd="0" destOrd="0" presId="urn:microsoft.com/office/officeart/2008/layout/SquareAccentList"/>
    <dgm:cxn modelId="{58EE6777-780D-42D0-BC36-5AAFC079A2C9}" type="presOf" srcId="{6FA4A686-04CE-4B8B-A66A-F51A29E0A0FE}" destId="{5BF2E7E0-FCCC-417A-9C95-71633F101DC8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714983AF-84DA-470C-824D-BD18FF5A624C}" srcId="{B6E2B91D-86F7-47D7-9B6C-57B34A93AF33}" destId="{205FC82C-3E1A-402C-A7D1-FE074EDD62DD}" srcOrd="1" destOrd="0" parTransId="{EBC727E1-18E4-44F6-B867-A14951461F2E}" sibTransId="{D3E73880-1E18-4085-B2AA-4468E620D60F}"/>
    <dgm:cxn modelId="{73742FC5-1769-406B-862E-0141A3E7D73D}" type="presOf" srcId="{4DDC384D-3BCE-4F33-BDBB-B5C6B2E15043}" destId="{59A8A0A2-3B79-4BD5-A5A7-6576B3F2EEDA}" srcOrd="0" destOrd="0" presId="urn:microsoft.com/office/officeart/2008/layout/SquareAccentList"/>
    <dgm:cxn modelId="{FBE20DCC-62F8-4C72-8FAF-4B20A2F71598}" type="presOf" srcId="{B6E2B91D-86F7-47D7-9B6C-57B34A93AF33}" destId="{43535153-A179-444E-AC3D-03C40B700074}" srcOrd="0" destOrd="0" presId="urn:microsoft.com/office/officeart/2008/layout/SquareAccentList"/>
    <dgm:cxn modelId="{CA9716D6-3269-4267-BF9F-7E2B51626EDD}" type="presOf" srcId="{B104E2C6-6C4C-4198-8710-FD51878ACAB9}" destId="{7D9B6D64-E289-46C2-8810-528A0FF28F93}" srcOrd="0" destOrd="0" presId="urn:microsoft.com/office/officeart/2008/layout/SquareAccentList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1D8D1ADE-E14E-4412-9299-B91BB2D91D1D}" type="presOf" srcId="{6528FD48-EA7E-45FE-8D4B-EB85143AE899}" destId="{FD9B2104-763D-49A5-94C3-3CCCF89C446C}" srcOrd="0" destOrd="0" presId="urn:microsoft.com/office/officeart/2008/layout/SquareAccentList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83543FDD-53D4-444E-A85D-DFFEDD7EBC51}" type="presParOf" srcId="{59A8A0A2-3B79-4BD5-A5A7-6576B3F2EEDA}" destId="{85308DB9-2D45-4C33-AD9F-008D9BD440C6}" srcOrd="0" destOrd="0" presId="urn:microsoft.com/office/officeart/2008/layout/SquareAccentList"/>
    <dgm:cxn modelId="{1F15ED24-75E1-4C1F-9144-EDB75AD61BC8}" type="presParOf" srcId="{85308DB9-2D45-4C33-AD9F-008D9BD440C6}" destId="{209C60FE-27DC-4BC8-A72A-97FB2C3E3427}" srcOrd="0" destOrd="0" presId="urn:microsoft.com/office/officeart/2008/layout/SquareAccentList"/>
    <dgm:cxn modelId="{96869E2C-18AD-490B-A2CE-2C47EE710249}" type="presParOf" srcId="{209C60FE-27DC-4BC8-A72A-97FB2C3E3427}" destId="{4D9FF8D4-1F09-4ABE-B26B-5DED535324AB}" srcOrd="0" destOrd="0" presId="urn:microsoft.com/office/officeart/2008/layout/SquareAccentList"/>
    <dgm:cxn modelId="{A509BA08-4B96-48C4-AB95-3E60D319D698}" type="presParOf" srcId="{209C60FE-27DC-4BC8-A72A-97FB2C3E3427}" destId="{740D4510-C184-487A-8C3A-5600F34B0ED2}" srcOrd="1" destOrd="0" presId="urn:microsoft.com/office/officeart/2008/layout/SquareAccentList"/>
    <dgm:cxn modelId="{A4C1276A-7AA1-49FE-9CEF-8651343CA66E}" type="presParOf" srcId="{209C60FE-27DC-4BC8-A72A-97FB2C3E3427}" destId="{43535153-A179-444E-AC3D-03C40B700074}" srcOrd="2" destOrd="0" presId="urn:microsoft.com/office/officeart/2008/layout/SquareAccentList"/>
    <dgm:cxn modelId="{833D2E92-4846-488D-BEC4-7B99054D27E5}" type="presParOf" srcId="{85308DB9-2D45-4C33-AD9F-008D9BD440C6}" destId="{BA2A32E4-E163-4327-A747-4835633267AC}" srcOrd="1" destOrd="0" presId="urn:microsoft.com/office/officeart/2008/layout/SquareAccentList"/>
    <dgm:cxn modelId="{FA82CB2F-163E-413E-874E-F19BC50DECFA}" type="presParOf" srcId="{BA2A32E4-E163-4327-A747-4835633267AC}" destId="{D5F6507F-40AF-4B36-8454-C9684AD6B796}" srcOrd="0" destOrd="0" presId="urn:microsoft.com/office/officeart/2008/layout/SquareAccentList"/>
    <dgm:cxn modelId="{A9DB20D9-8B71-4222-B2C0-8D0EF111A110}" type="presParOf" srcId="{D5F6507F-40AF-4B36-8454-C9684AD6B796}" destId="{29EB9FAB-446D-47BF-8DBD-6299BCBE4219}" srcOrd="0" destOrd="0" presId="urn:microsoft.com/office/officeart/2008/layout/SquareAccentList"/>
    <dgm:cxn modelId="{A16E7EE6-2EF5-4BE5-A5C7-345D0011D98F}" type="presParOf" srcId="{D5F6507F-40AF-4B36-8454-C9684AD6B796}" destId="{7D9B6D64-E289-46C2-8810-528A0FF28F93}" srcOrd="1" destOrd="0" presId="urn:microsoft.com/office/officeart/2008/layout/SquareAccentList"/>
    <dgm:cxn modelId="{9B044F40-2D16-481C-95B3-EB21A8DAE4BC}" type="presParOf" srcId="{BA2A32E4-E163-4327-A747-4835633267AC}" destId="{CB751C77-4BFF-48E6-ADB2-3E99A4E52C75}" srcOrd="1" destOrd="0" presId="urn:microsoft.com/office/officeart/2008/layout/SquareAccentList"/>
    <dgm:cxn modelId="{3C4A8A40-A90A-4796-B32C-ADB9F55D8FD7}" type="presParOf" srcId="{CB751C77-4BFF-48E6-ADB2-3E99A4E52C75}" destId="{D42BFF6C-1B8F-4AFA-82B7-C4D49B0DA755}" srcOrd="0" destOrd="0" presId="urn:microsoft.com/office/officeart/2008/layout/SquareAccentList"/>
    <dgm:cxn modelId="{22370EF4-41EC-4135-9294-3A858DC3022D}" type="presParOf" srcId="{CB751C77-4BFF-48E6-ADB2-3E99A4E52C75}" destId="{A503EA9A-69A6-4CE5-B244-2097F33824CB}" srcOrd="1" destOrd="0" presId="urn:microsoft.com/office/officeart/2008/layout/SquareAccentList"/>
    <dgm:cxn modelId="{00A94ECA-F036-4109-BC4A-69630C245176}" type="presParOf" srcId="{59A8A0A2-3B79-4BD5-A5A7-6576B3F2EEDA}" destId="{DA9AE6AA-824D-45D4-9700-B6553C824355}" srcOrd="1" destOrd="0" presId="urn:microsoft.com/office/officeart/2008/layout/SquareAccentList"/>
    <dgm:cxn modelId="{CC8B001A-287B-4832-BA6E-E012295B3D4F}" type="presParOf" srcId="{DA9AE6AA-824D-45D4-9700-B6553C824355}" destId="{F47B534B-9D5E-4236-A0E4-1D5BBB248B13}" srcOrd="0" destOrd="0" presId="urn:microsoft.com/office/officeart/2008/layout/SquareAccentList"/>
    <dgm:cxn modelId="{722DC3AC-A5AD-478B-90D8-E16B985B6406}" type="presParOf" srcId="{F47B534B-9D5E-4236-A0E4-1D5BBB248B13}" destId="{C1F862BE-DE10-4F2B-8549-8D41B7A6E630}" srcOrd="0" destOrd="0" presId="urn:microsoft.com/office/officeart/2008/layout/SquareAccentList"/>
    <dgm:cxn modelId="{B60BF387-99C5-4E26-8101-F9C06E022A99}" type="presParOf" srcId="{F47B534B-9D5E-4236-A0E4-1D5BBB248B13}" destId="{C3D5659A-68E2-4D1E-8FFC-33CF65BAB0C5}" srcOrd="1" destOrd="0" presId="urn:microsoft.com/office/officeart/2008/layout/SquareAccentList"/>
    <dgm:cxn modelId="{6ADD6FDC-1A46-4321-B86F-AEE54C4EE00C}" type="presParOf" srcId="{F47B534B-9D5E-4236-A0E4-1D5BBB248B13}" destId="{FD9B2104-763D-49A5-94C3-3CCCF89C446C}" srcOrd="2" destOrd="0" presId="urn:microsoft.com/office/officeart/2008/layout/SquareAccentList"/>
    <dgm:cxn modelId="{574DFD48-8003-43EA-96D2-E17E61C8B673}" type="presParOf" srcId="{DA9AE6AA-824D-45D4-9700-B6553C824355}" destId="{FB61791F-83CF-4B94-929B-18FFACFD6AA1}" srcOrd="1" destOrd="0" presId="urn:microsoft.com/office/officeart/2008/layout/SquareAccentList"/>
    <dgm:cxn modelId="{B039E1DD-47A2-40CC-B7FD-B4B974E073B4}" type="presParOf" srcId="{FB61791F-83CF-4B94-929B-18FFACFD6AA1}" destId="{BCFD15D7-0979-4456-856D-277B85440174}" srcOrd="0" destOrd="0" presId="urn:microsoft.com/office/officeart/2008/layout/SquareAccentList"/>
    <dgm:cxn modelId="{29677913-7758-4238-8FC7-E00C1DD3AF01}" type="presParOf" srcId="{BCFD15D7-0979-4456-856D-277B85440174}" destId="{E838660F-9344-4D60-8E97-289DC5862EB1}" srcOrd="0" destOrd="0" presId="urn:microsoft.com/office/officeart/2008/layout/SquareAccentList"/>
    <dgm:cxn modelId="{21EDC260-BF47-4757-B698-62829F6A8ADC}" type="presParOf" srcId="{BCFD15D7-0979-4456-856D-277B85440174}" destId="{5A35C377-A165-4337-BF2C-79A7D71EC00F}" srcOrd="1" destOrd="0" presId="urn:microsoft.com/office/officeart/2008/layout/SquareAccentList"/>
    <dgm:cxn modelId="{069F8241-D289-4609-BE93-AB3D1089E28C}" type="presParOf" srcId="{FB61791F-83CF-4B94-929B-18FFACFD6AA1}" destId="{D49CA8E1-D21B-49B0-8D69-93D5AE470C79}" srcOrd="1" destOrd="0" presId="urn:microsoft.com/office/officeart/2008/layout/SquareAccentList"/>
    <dgm:cxn modelId="{0A6687C2-187A-4A4D-80A5-0AE13D9E4C0E}" type="presParOf" srcId="{D49CA8E1-D21B-49B0-8D69-93D5AE470C79}" destId="{B035E4EA-512F-4F17-ABF6-0450A3632AB7}" srcOrd="0" destOrd="0" presId="urn:microsoft.com/office/officeart/2008/layout/SquareAccentList"/>
    <dgm:cxn modelId="{306314F9-661B-47C8-AFA3-37C9A8D22CF9}" type="presParOf" srcId="{D49CA8E1-D21B-49B0-8D69-93D5AE470C79}" destId="{5BF2E7E0-FCCC-417A-9C95-71633F101DC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A4BFCB-D94E-47C0-82CE-AD6907E43AC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F66AEADE-4313-4A3D-BDDE-C5E0E1204007}">
      <dgm:prSet phldrT="[Texto]"/>
      <dgm:spPr/>
      <dgm:t>
        <a:bodyPr/>
        <a:lstStyle/>
        <a:p>
          <a:r>
            <a:rPr lang="es-MX" dirty="0"/>
            <a:t>Comprender y organizar el conocimiento</a:t>
          </a:r>
        </a:p>
      </dgm:t>
    </dgm:pt>
    <dgm:pt modelId="{2AB0C04E-51A8-4147-B51E-C4ED94D25ABA}" type="parTrans" cxnId="{9233602F-3740-45E1-92EB-A87DFF9EF930}">
      <dgm:prSet/>
      <dgm:spPr/>
      <dgm:t>
        <a:bodyPr/>
        <a:lstStyle/>
        <a:p>
          <a:endParaRPr lang="es-MX"/>
        </a:p>
      </dgm:t>
    </dgm:pt>
    <dgm:pt modelId="{BBCE3B80-E0E8-4FC6-B334-782085668950}" type="sibTrans" cxnId="{9233602F-3740-45E1-92EB-A87DFF9EF930}">
      <dgm:prSet/>
      <dgm:spPr/>
      <dgm:t>
        <a:bodyPr/>
        <a:lstStyle/>
        <a:p>
          <a:endParaRPr lang="es-MX"/>
        </a:p>
      </dgm:t>
    </dgm:pt>
    <dgm:pt modelId="{B468D36F-6379-43BF-A66F-7CA7A7FAF57E}">
      <dgm:prSet phldrT="[Texto]"/>
      <dgm:spPr/>
      <dgm:t>
        <a:bodyPr/>
        <a:lstStyle/>
        <a:p>
          <a:r>
            <a:rPr lang="es-MX" dirty="0"/>
            <a:t>Identificación </a:t>
          </a:r>
        </a:p>
      </dgm:t>
    </dgm:pt>
    <dgm:pt modelId="{CF401589-933F-480D-AFF9-6281311BD902}" type="parTrans" cxnId="{4A19783C-32F5-4990-B53B-4C516AE406E1}">
      <dgm:prSet/>
      <dgm:spPr/>
      <dgm:t>
        <a:bodyPr/>
        <a:lstStyle/>
        <a:p>
          <a:endParaRPr lang="es-MX"/>
        </a:p>
      </dgm:t>
    </dgm:pt>
    <dgm:pt modelId="{F2102F11-B574-4EF2-8D94-1A92785B9D5D}" type="sibTrans" cxnId="{4A19783C-32F5-4990-B53B-4C516AE406E1}">
      <dgm:prSet/>
      <dgm:spPr/>
      <dgm:t>
        <a:bodyPr/>
        <a:lstStyle/>
        <a:p>
          <a:endParaRPr lang="es-MX"/>
        </a:p>
      </dgm:t>
    </dgm:pt>
    <dgm:pt modelId="{7864330C-6605-4DE8-A707-64B9E0AB3419}">
      <dgm:prSet phldrT="[Texto]"/>
      <dgm:spPr/>
      <dgm:t>
        <a:bodyPr/>
        <a:lstStyle/>
        <a:p>
          <a:r>
            <a:rPr lang="es-MX" dirty="0"/>
            <a:t>Clasificación</a:t>
          </a:r>
        </a:p>
      </dgm:t>
    </dgm:pt>
    <dgm:pt modelId="{304E0883-32E8-4E1A-9F94-A3DB8EB60196}" type="parTrans" cxnId="{0A00425F-5A2F-4784-B121-F20F50A2AB5D}">
      <dgm:prSet/>
      <dgm:spPr/>
      <dgm:t>
        <a:bodyPr/>
        <a:lstStyle/>
        <a:p>
          <a:endParaRPr lang="es-MX"/>
        </a:p>
      </dgm:t>
    </dgm:pt>
    <dgm:pt modelId="{5EEF8EE5-6A07-48C5-8863-72E5ECEEDADB}" type="sibTrans" cxnId="{0A00425F-5A2F-4784-B121-F20F50A2AB5D}">
      <dgm:prSet/>
      <dgm:spPr/>
      <dgm:t>
        <a:bodyPr/>
        <a:lstStyle/>
        <a:p>
          <a:endParaRPr lang="es-MX"/>
        </a:p>
      </dgm:t>
    </dgm:pt>
    <dgm:pt modelId="{6EB17A32-9DF4-428F-8921-735433A63469}">
      <dgm:prSet phldrT="[Texto]"/>
      <dgm:spPr/>
      <dgm:t>
        <a:bodyPr/>
        <a:lstStyle/>
        <a:p>
          <a:r>
            <a:rPr lang="es-MX" dirty="0"/>
            <a:t>Ordenamiento temporal</a:t>
          </a:r>
        </a:p>
      </dgm:t>
    </dgm:pt>
    <dgm:pt modelId="{E5B4CF94-D840-4EC9-8AF7-D26389BC5FA0}" type="parTrans" cxnId="{C58E8E2D-2C17-47E7-A76D-84FA334EA429}">
      <dgm:prSet/>
      <dgm:spPr/>
      <dgm:t>
        <a:bodyPr/>
        <a:lstStyle/>
        <a:p>
          <a:endParaRPr lang="es-MX"/>
        </a:p>
      </dgm:t>
    </dgm:pt>
    <dgm:pt modelId="{B9898C65-A197-4432-8B11-1332D7523127}" type="sibTrans" cxnId="{C58E8E2D-2C17-47E7-A76D-84FA334EA429}">
      <dgm:prSet/>
      <dgm:spPr/>
      <dgm:t>
        <a:bodyPr/>
        <a:lstStyle/>
        <a:p>
          <a:endParaRPr lang="es-MX"/>
        </a:p>
      </dgm:t>
    </dgm:pt>
    <dgm:pt modelId="{9422FAEA-E265-42DD-B104-DA97A6AC9407}">
      <dgm:prSet/>
      <dgm:spPr/>
      <dgm:t>
        <a:bodyPr/>
        <a:lstStyle/>
        <a:p>
          <a:r>
            <a:rPr lang="es-MX" dirty="0"/>
            <a:t>Organización jerárquica</a:t>
          </a:r>
        </a:p>
      </dgm:t>
    </dgm:pt>
    <dgm:pt modelId="{A6386A6B-A33B-43EB-8008-42DD4DF03418}" type="parTrans" cxnId="{26CF4691-3E84-4DC2-A294-E4130DD2370A}">
      <dgm:prSet/>
      <dgm:spPr/>
      <dgm:t>
        <a:bodyPr/>
        <a:lstStyle/>
        <a:p>
          <a:endParaRPr lang="es-MX"/>
        </a:p>
      </dgm:t>
    </dgm:pt>
    <dgm:pt modelId="{6FDAC763-B7DD-4182-94AB-28A1F07BFAC1}" type="sibTrans" cxnId="{26CF4691-3E84-4DC2-A294-E4130DD2370A}">
      <dgm:prSet/>
      <dgm:spPr/>
      <dgm:t>
        <a:bodyPr/>
        <a:lstStyle/>
        <a:p>
          <a:endParaRPr lang="es-MX"/>
        </a:p>
      </dgm:t>
    </dgm:pt>
    <dgm:pt modelId="{A5F13C5B-D0B6-480E-8954-FB908733E6F8}">
      <dgm:prSet/>
      <dgm:spPr/>
      <dgm:t>
        <a:bodyPr/>
        <a:lstStyle/>
        <a:p>
          <a:r>
            <a:rPr lang="es-MX" dirty="0"/>
            <a:t>Resumir</a:t>
          </a:r>
        </a:p>
      </dgm:t>
    </dgm:pt>
    <dgm:pt modelId="{53777409-944C-4EAC-A038-02D2A5DB5EFC}" type="parTrans" cxnId="{B5BB03F1-56AA-4896-AA09-6E0AD943E87B}">
      <dgm:prSet/>
      <dgm:spPr/>
      <dgm:t>
        <a:bodyPr/>
        <a:lstStyle/>
        <a:p>
          <a:endParaRPr lang="es-MX"/>
        </a:p>
      </dgm:t>
    </dgm:pt>
    <dgm:pt modelId="{894DF53B-58AE-40B0-BC5E-70E95424038B}" type="sibTrans" cxnId="{B5BB03F1-56AA-4896-AA09-6E0AD943E87B}">
      <dgm:prSet/>
      <dgm:spPr/>
      <dgm:t>
        <a:bodyPr/>
        <a:lstStyle/>
        <a:p>
          <a:endParaRPr lang="es-MX"/>
        </a:p>
      </dgm:t>
    </dgm:pt>
    <dgm:pt modelId="{CECE5C98-3908-4D58-BD24-5D16CBCBDC74}" type="pres">
      <dgm:prSet presAssocID="{C0A4BFCB-D94E-47C0-82CE-AD6907E43AC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1FD15B8-3EDA-4DA8-8950-5732EE0F1B96}" type="pres">
      <dgm:prSet presAssocID="{F66AEADE-4313-4A3D-BDDE-C5E0E1204007}" presName="root1" presStyleCnt="0"/>
      <dgm:spPr/>
    </dgm:pt>
    <dgm:pt modelId="{ABAAF429-E426-407E-BFA3-587741D12AB2}" type="pres">
      <dgm:prSet presAssocID="{F66AEADE-4313-4A3D-BDDE-C5E0E1204007}" presName="LevelOneTextNode" presStyleLbl="node0" presStyleIdx="0" presStyleCnt="1">
        <dgm:presLayoutVars>
          <dgm:chPref val="3"/>
        </dgm:presLayoutVars>
      </dgm:prSet>
      <dgm:spPr/>
    </dgm:pt>
    <dgm:pt modelId="{813E5B7F-825E-41AA-A90E-23269EAA9B3F}" type="pres">
      <dgm:prSet presAssocID="{F66AEADE-4313-4A3D-BDDE-C5E0E1204007}" presName="level2hierChild" presStyleCnt="0"/>
      <dgm:spPr/>
    </dgm:pt>
    <dgm:pt modelId="{E9BC603E-8B14-411C-BB50-99A9913FE0A6}" type="pres">
      <dgm:prSet presAssocID="{CF401589-933F-480D-AFF9-6281311BD902}" presName="conn2-1" presStyleLbl="parChTrans1D2" presStyleIdx="0" presStyleCnt="5"/>
      <dgm:spPr/>
    </dgm:pt>
    <dgm:pt modelId="{6369FFFD-B2CA-4676-9182-BFDB18696C68}" type="pres">
      <dgm:prSet presAssocID="{CF401589-933F-480D-AFF9-6281311BD902}" presName="connTx" presStyleLbl="parChTrans1D2" presStyleIdx="0" presStyleCnt="5"/>
      <dgm:spPr/>
    </dgm:pt>
    <dgm:pt modelId="{F8F321D8-A49D-4700-A7AE-F6757FB9EFBD}" type="pres">
      <dgm:prSet presAssocID="{B468D36F-6379-43BF-A66F-7CA7A7FAF57E}" presName="root2" presStyleCnt="0"/>
      <dgm:spPr/>
    </dgm:pt>
    <dgm:pt modelId="{DCFAB03B-00CD-440F-84D1-83226BF456F3}" type="pres">
      <dgm:prSet presAssocID="{B468D36F-6379-43BF-A66F-7CA7A7FAF57E}" presName="LevelTwoTextNode" presStyleLbl="node2" presStyleIdx="0" presStyleCnt="5">
        <dgm:presLayoutVars>
          <dgm:chPref val="3"/>
        </dgm:presLayoutVars>
      </dgm:prSet>
      <dgm:spPr/>
    </dgm:pt>
    <dgm:pt modelId="{F2908EF7-DF2C-42E2-BCDA-3EB95A07342F}" type="pres">
      <dgm:prSet presAssocID="{B468D36F-6379-43BF-A66F-7CA7A7FAF57E}" presName="level3hierChild" presStyleCnt="0"/>
      <dgm:spPr/>
    </dgm:pt>
    <dgm:pt modelId="{CD1CF04E-B19A-4892-A0A5-CBBC53955BA8}" type="pres">
      <dgm:prSet presAssocID="{304E0883-32E8-4E1A-9F94-A3DB8EB60196}" presName="conn2-1" presStyleLbl="parChTrans1D2" presStyleIdx="1" presStyleCnt="5"/>
      <dgm:spPr/>
    </dgm:pt>
    <dgm:pt modelId="{C4FE430A-F241-4B01-934F-A4754FD51D5F}" type="pres">
      <dgm:prSet presAssocID="{304E0883-32E8-4E1A-9F94-A3DB8EB60196}" presName="connTx" presStyleLbl="parChTrans1D2" presStyleIdx="1" presStyleCnt="5"/>
      <dgm:spPr/>
    </dgm:pt>
    <dgm:pt modelId="{6643056F-841F-42A7-A394-FEF6B18353EF}" type="pres">
      <dgm:prSet presAssocID="{7864330C-6605-4DE8-A707-64B9E0AB3419}" presName="root2" presStyleCnt="0"/>
      <dgm:spPr/>
    </dgm:pt>
    <dgm:pt modelId="{FC0EBFDF-9F0F-4083-AFD3-8AC98C2CF5AA}" type="pres">
      <dgm:prSet presAssocID="{7864330C-6605-4DE8-A707-64B9E0AB3419}" presName="LevelTwoTextNode" presStyleLbl="node2" presStyleIdx="1" presStyleCnt="5">
        <dgm:presLayoutVars>
          <dgm:chPref val="3"/>
        </dgm:presLayoutVars>
      </dgm:prSet>
      <dgm:spPr/>
    </dgm:pt>
    <dgm:pt modelId="{F3D5D84F-A7D8-44FE-82FB-5650E6EE0DFE}" type="pres">
      <dgm:prSet presAssocID="{7864330C-6605-4DE8-A707-64B9E0AB3419}" presName="level3hierChild" presStyleCnt="0"/>
      <dgm:spPr/>
    </dgm:pt>
    <dgm:pt modelId="{40CBEEE7-F628-42C7-B6A1-4E49C384DD3E}" type="pres">
      <dgm:prSet presAssocID="{E5B4CF94-D840-4EC9-8AF7-D26389BC5FA0}" presName="conn2-1" presStyleLbl="parChTrans1D2" presStyleIdx="2" presStyleCnt="5"/>
      <dgm:spPr/>
    </dgm:pt>
    <dgm:pt modelId="{D65F531B-BE57-4E6D-AB2C-92F2CD3A7D1E}" type="pres">
      <dgm:prSet presAssocID="{E5B4CF94-D840-4EC9-8AF7-D26389BC5FA0}" presName="connTx" presStyleLbl="parChTrans1D2" presStyleIdx="2" presStyleCnt="5"/>
      <dgm:spPr/>
    </dgm:pt>
    <dgm:pt modelId="{5BA7C6A6-0CBC-43EE-A65D-E26409A2CFFC}" type="pres">
      <dgm:prSet presAssocID="{6EB17A32-9DF4-428F-8921-735433A63469}" presName="root2" presStyleCnt="0"/>
      <dgm:spPr/>
    </dgm:pt>
    <dgm:pt modelId="{C61E3272-8040-45A0-9CF6-CB8088E3D82E}" type="pres">
      <dgm:prSet presAssocID="{6EB17A32-9DF4-428F-8921-735433A63469}" presName="LevelTwoTextNode" presStyleLbl="node2" presStyleIdx="2" presStyleCnt="5">
        <dgm:presLayoutVars>
          <dgm:chPref val="3"/>
        </dgm:presLayoutVars>
      </dgm:prSet>
      <dgm:spPr/>
    </dgm:pt>
    <dgm:pt modelId="{BFB3A26E-180B-4A57-98E5-5587E68A95D7}" type="pres">
      <dgm:prSet presAssocID="{6EB17A32-9DF4-428F-8921-735433A63469}" presName="level3hierChild" presStyleCnt="0"/>
      <dgm:spPr/>
    </dgm:pt>
    <dgm:pt modelId="{C212C3F0-E06E-4970-B8D7-D3E26B108B35}" type="pres">
      <dgm:prSet presAssocID="{A6386A6B-A33B-43EB-8008-42DD4DF03418}" presName="conn2-1" presStyleLbl="parChTrans1D2" presStyleIdx="3" presStyleCnt="5"/>
      <dgm:spPr/>
    </dgm:pt>
    <dgm:pt modelId="{72CFB4F1-B49A-4E51-9010-FB1EB567887D}" type="pres">
      <dgm:prSet presAssocID="{A6386A6B-A33B-43EB-8008-42DD4DF03418}" presName="connTx" presStyleLbl="parChTrans1D2" presStyleIdx="3" presStyleCnt="5"/>
      <dgm:spPr/>
    </dgm:pt>
    <dgm:pt modelId="{34C34558-8D62-488C-9376-99E535663B74}" type="pres">
      <dgm:prSet presAssocID="{9422FAEA-E265-42DD-B104-DA97A6AC9407}" presName="root2" presStyleCnt="0"/>
      <dgm:spPr/>
    </dgm:pt>
    <dgm:pt modelId="{71688DF6-97B7-49C4-A052-4A668BFAF9F9}" type="pres">
      <dgm:prSet presAssocID="{9422FAEA-E265-42DD-B104-DA97A6AC9407}" presName="LevelTwoTextNode" presStyleLbl="node2" presStyleIdx="3" presStyleCnt="5">
        <dgm:presLayoutVars>
          <dgm:chPref val="3"/>
        </dgm:presLayoutVars>
      </dgm:prSet>
      <dgm:spPr/>
    </dgm:pt>
    <dgm:pt modelId="{AF613B5F-ABCA-4299-896B-39DC074D4152}" type="pres">
      <dgm:prSet presAssocID="{9422FAEA-E265-42DD-B104-DA97A6AC9407}" presName="level3hierChild" presStyleCnt="0"/>
      <dgm:spPr/>
    </dgm:pt>
    <dgm:pt modelId="{622FE99B-D043-484C-805F-7FA11427FFC7}" type="pres">
      <dgm:prSet presAssocID="{53777409-944C-4EAC-A038-02D2A5DB5EFC}" presName="conn2-1" presStyleLbl="parChTrans1D2" presStyleIdx="4" presStyleCnt="5"/>
      <dgm:spPr/>
    </dgm:pt>
    <dgm:pt modelId="{C043DADF-E680-420C-B7CA-301B0FCE25A7}" type="pres">
      <dgm:prSet presAssocID="{53777409-944C-4EAC-A038-02D2A5DB5EFC}" presName="connTx" presStyleLbl="parChTrans1D2" presStyleIdx="4" presStyleCnt="5"/>
      <dgm:spPr/>
    </dgm:pt>
    <dgm:pt modelId="{63640672-5CD1-4979-A8E4-435D4E906207}" type="pres">
      <dgm:prSet presAssocID="{A5F13C5B-D0B6-480E-8954-FB908733E6F8}" presName="root2" presStyleCnt="0"/>
      <dgm:spPr/>
    </dgm:pt>
    <dgm:pt modelId="{5B6B7A6F-C779-47EB-949B-989876168260}" type="pres">
      <dgm:prSet presAssocID="{A5F13C5B-D0B6-480E-8954-FB908733E6F8}" presName="LevelTwoTextNode" presStyleLbl="node2" presStyleIdx="4" presStyleCnt="5">
        <dgm:presLayoutVars>
          <dgm:chPref val="3"/>
        </dgm:presLayoutVars>
      </dgm:prSet>
      <dgm:spPr/>
    </dgm:pt>
    <dgm:pt modelId="{D1C561E0-71C1-42D3-9F59-0908FBC27BFC}" type="pres">
      <dgm:prSet presAssocID="{A5F13C5B-D0B6-480E-8954-FB908733E6F8}" presName="level3hierChild" presStyleCnt="0"/>
      <dgm:spPr/>
    </dgm:pt>
  </dgm:ptLst>
  <dgm:cxnLst>
    <dgm:cxn modelId="{6A22D40C-D15F-456B-886E-E7D26A080D2A}" type="presOf" srcId="{7864330C-6605-4DE8-A707-64B9E0AB3419}" destId="{FC0EBFDF-9F0F-4083-AFD3-8AC98C2CF5AA}" srcOrd="0" destOrd="0" presId="urn:microsoft.com/office/officeart/2008/layout/HorizontalMultiLevelHierarchy"/>
    <dgm:cxn modelId="{30B4D824-2400-47FD-B41F-F1602EFF9991}" type="presOf" srcId="{A5F13C5B-D0B6-480E-8954-FB908733E6F8}" destId="{5B6B7A6F-C779-47EB-949B-989876168260}" srcOrd="0" destOrd="0" presId="urn:microsoft.com/office/officeart/2008/layout/HorizontalMultiLevelHierarchy"/>
    <dgm:cxn modelId="{C58E8E2D-2C17-47E7-A76D-84FA334EA429}" srcId="{F66AEADE-4313-4A3D-BDDE-C5E0E1204007}" destId="{6EB17A32-9DF4-428F-8921-735433A63469}" srcOrd="2" destOrd="0" parTransId="{E5B4CF94-D840-4EC9-8AF7-D26389BC5FA0}" sibTransId="{B9898C65-A197-4432-8B11-1332D7523127}"/>
    <dgm:cxn modelId="{9233602F-3740-45E1-92EB-A87DFF9EF930}" srcId="{C0A4BFCB-D94E-47C0-82CE-AD6907E43ACD}" destId="{F66AEADE-4313-4A3D-BDDE-C5E0E1204007}" srcOrd="0" destOrd="0" parTransId="{2AB0C04E-51A8-4147-B51E-C4ED94D25ABA}" sibTransId="{BBCE3B80-E0E8-4FC6-B334-782085668950}"/>
    <dgm:cxn modelId="{0E11593A-7F26-47C9-8BEF-524647440710}" type="presOf" srcId="{53777409-944C-4EAC-A038-02D2A5DB5EFC}" destId="{C043DADF-E680-420C-B7CA-301B0FCE25A7}" srcOrd="1" destOrd="0" presId="urn:microsoft.com/office/officeart/2008/layout/HorizontalMultiLevelHierarchy"/>
    <dgm:cxn modelId="{4A19783C-32F5-4990-B53B-4C516AE406E1}" srcId="{F66AEADE-4313-4A3D-BDDE-C5E0E1204007}" destId="{B468D36F-6379-43BF-A66F-7CA7A7FAF57E}" srcOrd="0" destOrd="0" parTransId="{CF401589-933F-480D-AFF9-6281311BD902}" sibTransId="{F2102F11-B574-4EF2-8D94-1A92785B9D5D}"/>
    <dgm:cxn modelId="{0A00425F-5A2F-4784-B121-F20F50A2AB5D}" srcId="{F66AEADE-4313-4A3D-BDDE-C5E0E1204007}" destId="{7864330C-6605-4DE8-A707-64B9E0AB3419}" srcOrd="1" destOrd="0" parTransId="{304E0883-32E8-4E1A-9F94-A3DB8EB60196}" sibTransId="{5EEF8EE5-6A07-48C5-8863-72E5ECEEDADB}"/>
    <dgm:cxn modelId="{95F46A44-E6DF-4557-A67E-5D7E3DDB0279}" type="presOf" srcId="{E5B4CF94-D840-4EC9-8AF7-D26389BC5FA0}" destId="{D65F531B-BE57-4E6D-AB2C-92F2CD3A7D1E}" srcOrd="1" destOrd="0" presId="urn:microsoft.com/office/officeart/2008/layout/HorizontalMultiLevelHierarchy"/>
    <dgm:cxn modelId="{7D767873-12E2-470D-AFA0-1E1E96500564}" type="presOf" srcId="{53777409-944C-4EAC-A038-02D2A5DB5EFC}" destId="{622FE99B-D043-484C-805F-7FA11427FFC7}" srcOrd="0" destOrd="0" presId="urn:microsoft.com/office/officeart/2008/layout/HorizontalMultiLevelHierarchy"/>
    <dgm:cxn modelId="{7E0C4685-1549-4672-9C6C-A3C914E20169}" type="presOf" srcId="{B468D36F-6379-43BF-A66F-7CA7A7FAF57E}" destId="{DCFAB03B-00CD-440F-84D1-83226BF456F3}" srcOrd="0" destOrd="0" presId="urn:microsoft.com/office/officeart/2008/layout/HorizontalMultiLevelHierarchy"/>
    <dgm:cxn modelId="{44773D90-C255-426A-BA15-3D5527FA05BE}" type="presOf" srcId="{E5B4CF94-D840-4EC9-8AF7-D26389BC5FA0}" destId="{40CBEEE7-F628-42C7-B6A1-4E49C384DD3E}" srcOrd="0" destOrd="0" presId="urn:microsoft.com/office/officeart/2008/layout/HorizontalMultiLevelHierarchy"/>
    <dgm:cxn modelId="{26CF4691-3E84-4DC2-A294-E4130DD2370A}" srcId="{F66AEADE-4313-4A3D-BDDE-C5E0E1204007}" destId="{9422FAEA-E265-42DD-B104-DA97A6AC9407}" srcOrd="3" destOrd="0" parTransId="{A6386A6B-A33B-43EB-8008-42DD4DF03418}" sibTransId="{6FDAC763-B7DD-4182-94AB-28A1F07BFAC1}"/>
    <dgm:cxn modelId="{551F0B95-2B02-4A72-B279-DEA69265E2D9}" type="presOf" srcId="{C0A4BFCB-D94E-47C0-82CE-AD6907E43ACD}" destId="{CECE5C98-3908-4D58-BD24-5D16CBCBDC74}" srcOrd="0" destOrd="0" presId="urn:microsoft.com/office/officeart/2008/layout/HorizontalMultiLevelHierarchy"/>
    <dgm:cxn modelId="{CFDC5BA1-53D7-4946-9E24-4B75EB9507D3}" type="presOf" srcId="{9422FAEA-E265-42DD-B104-DA97A6AC9407}" destId="{71688DF6-97B7-49C4-A052-4A668BFAF9F9}" srcOrd="0" destOrd="0" presId="urn:microsoft.com/office/officeart/2008/layout/HorizontalMultiLevelHierarchy"/>
    <dgm:cxn modelId="{8E7FABA2-227E-407C-83C4-71AF9798312C}" type="presOf" srcId="{A6386A6B-A33B-43EB-8008-42DD4DF03418}" destId="{72CFB4F1-B49A-4E51-9010-FB1EB567887D}" srcOrd="1" destOrd="0" presId="urn:microsoft.com/office/officeart/2008/layout/HorizontalMultiLevelHierarchy"/>
    <dgm:cxn modelId="{59ABA1A4-3BB6-4490-B859-4DBB60D81F9E}" type="presOf" srcId="{CF401589-933F-480D-AFF9-6281311BD902}" destId="{E9BC603E-8B14-411C-BB50-99A9913FE0A6}" srcOrd="0" destOrd="0" presId="urn:microsoft.com/office/officeart/2008/layout/HorizontalMultiLevelHierarchy"/>
    <dgm:cxn modelId="{67A949AC-74D9-49AC-AF9F-21FD076A20D6}" type="presOf" srcId="{6EB17A32-9DF4-428F-8921-735433A63469}" destId="{C61E3272-8040-45A0-9CF6-CB8088E3D82E}" srcOrd="0" destOrd="0" presId="urn:microsoft.com/office/officeart/2008/layout/HorizontalMultiLevelHierarchy"/>
    <dgm:cxn modelId="{2D775BBA-3222-4648-A360-22191A5FC409}" type="presOf" srcId="{304E0883-32E8-4E1A-9F94-A3DB8EB60196}" destId="{CD1CF04E-B19A-4892-A0A5-CBBC53955BA8}" srcOrd="0" destOrd="0" presId="urn:microsoft.com/office/officeart/2008/layout/HorizontalMultiLevelHierarchy"/>
    <dgm:cxn modelId="{B64D64C5-6842-48CA-A34E-6CB06118B9FF}" type="presOf" srcId="{304E0883-32E8-4E1A-9F94-A3DB8EB60196}" destId="{C4FE430A-F241-4B01-934F-A4754FD51D5F}" srcOrd="1" destOrd="0" presId="urn:microsoft.com/office/officeart/2008/layout/HorizontalMultiLevelHierarchy"/>
    <dgm:cxn modelId="{867AEFCD-E100-40EA-BE76-E74B530C320C}" type="presOf" srcId="{CF401589-933F-480D-AFF9-6281311BD902}" destId="{6369FFFD-B2CA-4676-9182-BFDB18696C68}" srcOrd="1" destOrd="0" presId="urn:microsoft.com/office/officeart/2008/layout/HorizontalMultiLevelHierarchy"/>
    <dgm:cxn modelId="{9AA223D6-43D1-4C40-9DF7-A01FEF832A3B}" type="presOf" srcId="{A6386A6B-A33B-43EB-8008-42DD4DF03418}" destId="{C212C3F0-E06E-4970-B8D7-D3E26B108B35}" srcOrd="0" destOrd="0" presId="urn:microsoft.com/office/officeart/2008/layout/HorizontalMultiLevelHierarchy"/>
    <dgm:cxn modelId="{B5BB03F1-56AA-4896-AA09-6E0AD943E87B}" srcId="{F66AEADE-4313-4A3D-BDDE-C5E0E1204007}" destId="{A5F13C5B-D0B6-480E-8954-FB908733E6F8}" srcOrd="4" destOrd="0" parTransId="{53777409-944C-4EAC-A038-02D2A5DB5EFC}" sibTransId="{894DF53B-58AE-40B0-BC5E-70E95424038B}"/>
    <dgm:cxn modelId="{519BA5F6-A982-448E-A055-05176D78FA5C}" type="presOf" srcId="{F66AEADE-4313-4A3D-BDDE-C5E0E1204007}" destId="{ABAAF429-E426-407E-BFA3-587741D12AB2}" srcOrd="0" destOrd="0" presId="urn:microsoft.com/office/officeart/2008/layout/HorizontalMultiLevelHierarchy"/>
    <dgm:cxn modelId="{0B977B9E-2B2A-4BB4-A3A7-07DC6FF3AD07}" type="presParOf" srcId="{CECE5C98-3908-4D58-BD24-5D16CBCBDC74}" destId="{11FD15B8-3EDA-4DA8-8950-5732EE0F1B96}" srcOrd="0" destOrd="0" presId="urn:microsoft.com/office/officeart/2008/layout/HorizontalMultiLevelHierarchy"/>
    <dgm:cxn modelId="{D078A62C-032C-47A5-8099-3A765A2F7A01}" type="presParOf" srcId="{11FD15B8-3EDA-4DA8-8950-5732EE0F1B96}" destId="{ABAAF429-E426-407E-BFA3-587741D12AB2}" srcOrd="0" destOrd="0" presId="urn:microsoft.com/office/officeart/2008/layout/HorizontalMultiLevelHierarchy"/>
    <dgm:cxn modelId="{D35C9C20-4EC9-482F-8D6D-B2AFD68EB3E7}" type="presParOf" srcId="{11FD15B8-3EDA-4DA8-8950-5732EE0F1B96}" destId="{813E5B7F-825E-41AA-A90E-23269EAA9B3F}" srcOrd="1" destOrd="0" presId="urn:microsoft.com/office/officeart/2008/layout/HorizontalMultiLevelHierarchy"/>
    <dgm:cxn modelId="{628B09AF-F27F-4145-B3DE-8C01FB1A2514}" type="presParOf" srcId="{813E5B7F-825E-41AA-A90E-23269EAA9B3F}" destId="{E9BC603E-8B14-411C-BB50-99A9913FE0A6}" srcOrd="0" destOrd="0" presId="urn:microsoft.com/office/officeart/2008/layout/HorizontalMultiLevelHierarchy"/>
    <dgm:cxn modelId="{99875FAF-2595-43C1-9DCB-EC9CE6FA23C8}" type="presParOf" srcId="{E9BC603E-8B14-411C-BB50-99A9913FE0A6}" destId="{6369FFFD-B2CA-4676-9182-BFDB18696C68}" srcOrd="0" destOrd="0" presId="urn:microsoft.com/office/officeart/2008/layout/HorizontalMultiLevelHierarchy"/>
    <dgm:cxn modelId="{1715DC71-3A07-4513-A475-470D3CE53944}" type="presParOf" srcId="{813E5B7F-825E-41AA-A90E-23269EAA9B3F}" destId="{F8F321D8-A49D-4700-A7AE-F6757FB9EFBD}" srcOrd="1" destOrd="0" presId="urn:microsoft.com/office/officeart/2008/layout/HorizontalMultiLevelHierarchy"/>
    <dgm:cxn modelId="{F2CE8502-6791-4389-8FC9-FA8A6DD0D09E}" type="presParOf" srcId="{F8F321D8-A49D-4700-A7AE-F6757FB9EFBD}" destId="{DCFAB03B-00CD-440F-84D1-83226BF456F3}" srcOrd="0" destOrd="0" presId="urn:microsoft.com/office/officeart/2008/layout/HorizontalMultiLevelHierarchy"/>
    <dgm:cxn modelId="{6A86240D-AE5B-47C1-917C-388C17E30D28}" type="presParOf" srcId="{F8F321D8-A49D-4700-A7AE-F6757FB9EFBD}" destId="{F2908EF7-DF2C-42E2-BCDA-3EB95A07342F}" srcOrd="1" destOrd="0" presId="urn:microsoft.com/office/officeart/2008/layout/HorizontalMultiLevelHierarchy"/>
    <dgm:cxn modelId="{4B0D7540-88E2-4C62-9CEC-65193F7EB57C}" type="presParOf" srcId="{813E5B7F-825E-41AA-A90E-23269EAA9B3F}" destId="{CD1CF04E-B19A-4892-A0A5-CBBC53955BA8}" srcOrd="2" destOrd="0" presId="urn:microsoft.com/office/officeart/2008/layout/HorizontalMultiLevelHierarchy"/>
    <dgm:cxn modelId="{7E61E46F-DB34-4EDD-A0B4-4D57462C0F94}" type="presParOf" srcId="{CD1CF04E-B19A-4892-A0A5-CBBC53955BA8}" destId="{C4FE430A-F241-4B01-934F-A4754FD51D5F}" srcOrd="0" destOrd="0" presId="urn:microsoft.com/office/officeart/2008/layout/HorizontalMultiLevelHierarchy"/>
    <dgm:cxn modelId="{CBEA2686-875A-4E5E-AB55-605E7B527D80}" type="presParOf" srcId="{813E5B7F-825E-41AA-A90E-23269EAA9B3F}" destId="{6643056F-841F-42A7-A394-FEF6B18353EF}" srcOrd="3" destOrd="0" presId="urn:microsoft.com/office/officeart/2008/layout/HorizontalMultiLevelHierarchy"/>
    <dgm:cxn modelId="{49421C50-B37B-417A-BB0F-0285D2E0B4EC}" type="presParOf" srcId="{6643056F-841F-42A7-A394-FEF6B18353EF}" destId="{FC0EBFDF-9F0F-4083-AFD3-8AC98C2CF5AA}" srcOrd="0" destOrd="0" presId="urn:microsoft.com/office/officeart/2008/layout/HorizontalMultiLevelHierarchy"/>
    <dgm:cxn modelId="{9C29C831-96A1-43EA-A59D-324AAABB8716}" type="presParOf" srcId="{6643056F-841F-42A7-A394-FEF6B18353EF}" destId="{F3D5D84F-A7D8-44FE-82FB-5650E6EE0DFE}" srcOrd="1" destOrd="0" presId="urn:microsoft.com/office/officeart/2008/layout/HorizontalMultiLevelHierarchy"/>
    <dgm:cxn modelId="{CD943243-DAF7-45B8-ABC6-C835A0EF8BCA}" type="presParOf" srcId="{813E5B7F-825E-41AA-A90E-23269EAA9B3F}" destId="{40CBEEE7-F628-42C7-B6A1-4E49C384DD3E}" srcOrd="4" destOrd="0" presId="urn:microsoft.com/office/officeart/2008/layout/HorizontalMultiLevelHierarchy"/>
    <dgm:cxn modelId="{80E6698D-D930-42EE-89B0-407E83920BDF}" type="presParOf" srcId="{40CBEEE7-F628-42C7-B6A1-4E49C384DD3E}" destId="{D65F531B-BE57-4E6D-AB2C-92F2CD3A7D1E}" srcOrd="0" destOrd="0" presId="urn:microsoft.com/office/officeart/2008/layout/HorizontalMultiLevelHierarchy"/>
    <dgm:cxn modelId="{C2FF2BD2-1A81-4B67-B10E-C1484DD67D23}" type="presParOf" srcId="{813E5B7F-825E-41AA-A90E-23269EAA9B3F}" destId="{5BA7C6A6-0CBC-43EE-A65D-E26409A2CFFC}" srcOrd="5" destOrd="0" presId="urn:microsoft.com/office/officeart/2008/layout/HorizontalMultiLevelHierarchy"/>
    <dgm:cxn modelId="{74CDFFD0-78A9-462F-A53D-6F431B78867F}" type="presParOf" srcId="{5BA7C6A6-0CBC-43EE-A65D-E26409A2CFFC}" destId="{C61E3272-8040-45A0-9CF6-CB8088E3D82E}" srcOrd="0" destOrd="0" presId="urn:microsoft.com/office/officeart/2008/layout/HorizontalMultiLevelHierarchy"/>
    <dgm:cxn modelId="{91FB996E-CD93-4F5B-AE3B-602A7AB71A4C}" type="presParOf" srcId="{5BA7C6A6-0CBC-43EE-A65D-E26409A2CFFC}" destId="{BFB3A26E-180B-4A57-98E5-5587E68A95D7}" srcOrd="1" destOrd="0" presId="urn:microsoft.com/office/officeart/2008/layout/HorizontalMultiLevelHierarchy"/>
    <dgm:cxn modelId="{35803F1E-51BE-448B-B7E6-AB0B58683C75}" type="presParOf" srcId="{813E5B7F-825E-41AA-A90E-23269EAA9B3F}" destId="{C212C3F0-E06E-4970-B8D7-D3E26B108B35}" srcOrd="6" destOrd="0" presId="urn:microsoft.com/office/officeart/2008/layout/HorizontalMultiLevelHierarchy"/>
    <dgm:cxn modelId="{C2578DFA-EE21-47BB-BCE6-D6E4D7B4ED96}" type="presParOf" srcId="{C212C3F0-E06E-4970-B8D7-D3E26B108B35}" destId="{72CFB4F1-B49A-4E51-9010-FB1EB567887D}" srcOrd="0" destOrd="0" presId="urn:microsoft.com/office/officeart/2008/layout/HorizontalMultiLevelHierarchy"/>
    <dgm:cxn modelId="{5BB62ACC-B8E7-48AA-A6EE-79545828F64D}" type="presParOf" srcId="{813E5B7F-825E-41AA-A90E-23269EAA9B3F}" destId="{34C34558-8D62-488C-9376-99E535663B74}" srcOrd="7" destOrd="0" presId="urn:microsoft.com/office/officeart/2008/layout/HorizontalMultiLevelHierarchy"/>
    <dgm:cxn modelId="{A777A77C-E664-471F-BAD8-E6C41CC31AC3}" type="presParOf" srcId="{34C34558-8D62-488C-9376-99E535663B74}" destId="{71688DF6-97B7-49C4-A052-4A668BFAF9F9}" srcOrd="0" destOrd="0" presId="urn:microsoft.com/office/officeart/2008/layout/HorizontalMultiLevelHierarchy"/>
    <dgm:cxn modelId="{2B017A3D-6036-4445-9868-C6EC10E34A6D}" type="presParOf" srcId="{34C34558-8D62-488C-9376-99E535663B74}" destId="{AF613B5F-ABCA-4299-896B-39DC074D4152}" srcOrd="1" destOrd="0" presId="urn:microsoft.com/office/officeart/2008/layout/HorizontalMultiLevelHierarchy"/>
    <dgm:cxn modelId="{E7C205CB-FB60-4B76-B5EB-EB872D011B10}" type="presParOf" srcId="{813E5B7F-825E-41AA-A90E-23269EAA9B3F}" destId="{622FE99B-D043-484C-805F-7FA11427FFC7}" srcOrd="8" destOrd="0" presId="urn:microsoft.com/office/officeart/2008/layout/HorizontalMultiLevelHierarchy"/>
    <dgm:cxn modelId="{10BBD1A5-BCE9-45B3-8B32-1109C302D41D}" type="presParOf" srcId="{622FE99B-D043-484C-805F-7FA11427FFC7}" destId="{C043DADF-E680-420C-B7CA-301B0FCE25A7}" srcOrd="0" destOrd="0" presId="urn:microsoft.com/office/officeart/2008/layout/HorizontalMultiLevelHierarchy"/>
    <dgm:cxn modelId="{C2A763EB-505D-4CEC-BC69-0D6FDF1AB95E}" type="presParOf" srcId="{813E5B7F-825E-41AA-A90E-23269EAA9B3F}" destId="{63640672-5CD1-4979-A8E4-435D4E906207}" srcOrd="9" destOrd="0" presId="urn:microsoft.com/office/officeart/2008/layout/HorizontalMultiLevelHierarchy"/>
    <dgm:cxn modelId="{D668CB30-1883-4342-8D90-00037E6301AC}" type="presParOf" srcId="{63640672-5CD1-4979-A8E4-435D4E906207}" destId="{5B6B7A6F-C779-47EB-949B-989876168260}" srcOrd="0" destOrd="0" presId="urn:microsoft.com/office/officeart/2008/layout/HorizontalMultiLevelHierarchy"/>
    <dgm:cxn modelId="{4EF58FCF-F248-4B6C-8122-FB811D2D989A}" type="presParOf" srcId="{63640672-5CD1-4979-A8E4-435D4E906207}" destId="{D1C561E0-71C1-42D3-9F59-0908FBC27BF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F132668-55C7-4AE9-8769-6FFE1AC16E37}" type="doc">
      <dgm:prSet loTypeId="urn:microsoft.com/office/officeart/2011/layout/Tab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6A6EDDBE-1535-4E97-ADED-D78727F286D1}">
      <dgm:prSet phldrT="[Texto]" custT="1"/>
      <dgm:spPr/>
      <dgm:t>
        <a:bodyPr/>
        <a:lstStyle/>
        <a:p>
          <a:r>
            <a:rPr lang="es-MX" sz="2800" dirty="0"/>
            <a:t>Evaluación</a:t>
          </a:r>
          <a:endParaRPr lang="es-MX" sz="1100" dirty="0"/>
        </a:p>
      </dgm:t>
    </dgm:pt>
    <dgm:pt modelId="{7CF22DCB-F282-43AD-AF22-835BADBD2407}" type="parTrans" cxnId="{AA94CA62-22A6-498C-A516-3E366F61DC73}">
      <dgm:prSet/>
      <dgm:spPr/>
      <dgm:t>
        <a:bodyPr/>
        <a:lstStyle/>
        <a:p>
          <a:endParaRPr lang="es-MX"/>
        </a:p>
      </dgm:t>
    </dgm:pt>
    <dgm:pt modelId="{23C4CD1D-B383-4C64-9DDA-9C023B694158}" type="sibTrans" cxnId="{AA94CA62-22A6-498C-A516-3E366F61DC73}">
      <dgm:prSet/>
      <dgm:spPr/>
      <dgm:t>
        <a:bodyPr/>
        <a:lstStyle/>
        <a:p>
          <a:endParaRPr lang="es-MX"/>
        </a:p>
      </dgm:t>
    </dgm:pt>
    <dgm:pt modelId="{1FB08415-C287-49F0-B7D9-CB5AA58E7A46}">
      <dgm:prSet phldrT="[Texto]" custT="1"/>
      <dgm:spPr/>
      <dgm:t>
        <a:bodyPr/>
        <a:lstStyle/>
        <a:p>
          <a:r>
            <a:rPr lang="es-MX" sz="3200" dirty="0"/>
            <a:t>Síntesis</a:t>
          </a:r>
          <a:endParaRPr lang="es-MX" sz="1100" dirty="0"/>
        </a:p>
      </dgm:t>
    </dgm:pt>
    <dgm:pt modelId="{32D22667-592F-4892-AA7B-F9EEDF0A34B4}" type="parTrans" cxnId="{2CE18FE0-B2BA-4733-AF02-35F62211ECAA}">
      <dgm:prSet/>
      <dgm:spPr/>
      <dgm:t>
        <a:bodyPr/>
        <a:lstStyle/>
        <a:p>
          <a:endParaRPr lang="es-MX"/>
        </a:p>
      </dgm:t>
    </dgm:pt>
    <dgm:pt modelId="{EC9EDA6D-364B-4FE0-B701-47B305B1D2E9}" type="sibTrans" cxnId="{2CE18FE0-B2BA-4733-AF02-35F62211ECAA}">
      <dgm:prSet/>
      <dgm:spPr/>
      <dgm:t>
        <a:bodyPr/>
        <a:lstStyle/>
        <a:p>
          <a:endParaRPr lang="es-MX"/>
        </a:p>
      </dgm:t>
    </dgm:pt>
    <dgm:pt modelId="{97ACA606-D17E-468C-8F4E-F1A462F3C3F5}">
      <dgm:prSet phldrT="[Texto]" custT="1"/>
      <dgm:spPr/>
      <dgm:t>
        <a:bodyPr/>
        <a:lstStyle/>
        <a:p>
          <a:r>
            <a:rPr lang="es-MX" sz="3200" dirty="0"/>
            <a:t>Análisis</a:t>
          </a:r>
          <a:endParaRPr lang="es-MX" sz="1900" dirty="0"/>
        </a:p>
      </dgm:t>
    </dgm:pt>
    <dgm:pt modelId="{A9DD6E02-BEFB-49BD-A98C-3E9E6C4EC777}" type="parTrans" cxnId="{9ABF943D-D85F-4B45-8D0F-6AC5A1FB956B}">
      <dgm:prSet/>
      <dgm:spPr/>
      <dgm:t>
        <a:bodyPr/>
        <a:lstStyle/>
        <a:p>
          <a:endParaRPr lang="es-MX"/>
        </a:p>
      </dgm:t>
    </dgm:pt>
    <dgm:pt modelId="{8227F794-34DB-43D1-9C56-F0F2F4C1F02D}" type="sibTrans" cxnId="{9ABF943D-D85F-4B45-8D0F-6AC5A1FB956B}">
      <dgm:prSet/>
      <dgm:spPr/>
      <dgm:t>
        <a:bodyPr/>
        <a:lstStyle/>
        <a:p>
          <a:endParaRPr lang="es-MX"/>
        </a:p>
      </dgm:t>
    </dgm:pt>
    <dgm:pt modelId="{378F59F8-45BD-4853-9952-A4A87A3203B2}">
      <dgm:prSet custT="1"/>
      <dgm:spPr/>
      <dgm:t>
        <a:bodyPr/>
        <a:lstStyle/>
        <a:p>
          <a:r>
            <a:rPr lang="es-MX" sz="2300" dirty="0"/>
            <a:t>Aplicación</a:t>
          </a:r>
        </a:p>
      </dgm:t>
    </dgm:pt>
    <dgm:pt modelId="{69300986-98A8-47AD-A02E-FB86F8580151}" type="parTrans" cxnId="{5387A101-4785-4920-B8C3-69635DC13BC7}">
      <dgm:prSet/>
      <dgm:spPr/>
      <dgm:t>
        <a:bodyPr/>
        <a:lstStyle/>
        <a:p>
          <a:endParaRPr lang="es-MX"/>
        </a:p>
      </dgm:t>
    </dgm:pt>
    <dgm:pt modelId="{BD786F8C-9210-4950-82C2-2DEC3406D882}" type="sibTrans" cxnId="{5387A101-4785-4920-B8C3-69635DC13BC7}">
      <dgm:prSet/>
      <dgm:spPr/>
      <dgm:t>
        <a:bodyPr/>
        <a:lstStyle/>
        <a:p>
          <a:endParaRPr lang="es-MX"/>
        </a:p>
      </dgm:t>
    </dgm:pt>
    <dgm:pt modelId="{A8F9EB8D-7B95-4C4F-9472-9583C0BFAEBC}">
      <dgm:prSet custT="1"/>
      <dgm:spPr/>
      <dgm:t>
        <a:bodyPr/>
        <a:lstStyle/>
        <a:p>
          <a:r>
            <a:rPr lang="es-MX" sz="2200" dirty="0"/>
            <a:t>Comprensión</a:t>
          </a:r>
        </a:p>
      </dgm:t>
    </dgm:pt>
    <dgm:pt modelId="{71A68C2A-EF16-4226-B08B-4E492BD1B248}" type="parTrans" cxnId="{5C767464-D17B-4C78-9D4C-4DF75998AC04}">
      <dgm:prSet/>
      <dgm:spPr/>
      <dgm:t>
        <a:bodyPr/>
        <a:lstStyle/>
        <a:p>
          <a:endParaRPr lang="es-MX"/>
        </a:p>
      </dgm:t>
    </dgm:pt>
    <dgm:pt modelId="{A432D292-0F9C-4B87-B066-47C8089CD774}" type="sibTrans" cxnId="{5C767464-D17B-4C78-9D4C-4DF75998AC04}">
      <dgm:prSet/>
      <dgm:spPr/>
      <dgm:t>
        <a:bodyPr/>
        <a:lstStyle/>
        <a:p>
          <a:endParaRPr lang="es-MX"/>
        </a:p>
      </dgm:t>
    </dgm:pt>
    <dgm:pt modelId="{C3F404B0-68BB-4F94-93DF-B68436AAE576}">
      <dgm:prSet custT="1"/>
      <dgm:spPr/>
      <dgm:t>
        <a:bodyPr/>
        <a:lstStyle/>
        <a:p>
          <a:r>
            <a:rPr lang="es-MX" sz="1800" dirty="0"/>
            <a:t>Conocimiento</a:t>
          </a:r>
          <a:endParaRPr lang="es-MX" sz="1100" dirty="0"/>
        </a:p>
      </dgm:t>
    </dgm:pt>
    <dgm:pt modelId="{8AA39A09-537F-4970-A32F-14B2A476EFB1}" type="parTrans" cxnId="{7393EDE0-4DE9-4DFA-B020-F1E7F2FFEEA3}">
      <dgm:prSet/>
      <dgm:spPr/>
      <dgm:t>
        <a:bodyPr/>
        <a:lstStyle/>
        <a:p>
          <a:endParaRPr lang="es-MX"/>
        </a:p>
      </dgm:t>
    </dgm:pt>
    <dgm:pt modelId="{4A733431-E9AA-431D-8B1C-6786A3E379D1}" type="sibTrans" cxnId="{7393EDE0-4DE9-4DFA-B020-F1E7F2FFEEA3}">
      <dgm:prSet/>
      <dgm:spPr/>
      <dgm:t>
        <a:bodyPr/>
        <a:lstStyle/>
        <a:p>
          <a:endParaRPr lang="es-MX"/>
        </a:p>
      </dgm:t>
    </dgm:pt>
    <dgm:pt modelId="{E15344CD-0EE2-4D0A-865E-2F0AA09B2DF9}">
      <dgm:prSet custT="1"/>
      <dgm:spPr/>
      <dgm:t>
        <a:bodyPr/>
        <a:lstStyle/>
        <a:p>
          <a:r>
            <a:rPr lang="es-MX" sz="2800" dirty="0"/>
            <a:t>Recordar la información</a:t>
          </a:r>
        </a:p>
      </dgm:t>
    </dgm:pt>
    <dgm:pt modelId="{0BBA9289-6494-452A-9E09-92405C013FD0}" type="parTrans" cxnId="{0F1E8D92-E5F3-484F-BA35-1B69BB41E40D}">
      <dgm:prSet/>
      <dgm:spPr/>
      <dgm:t>
        <a:bodyPr/>
        <a:lstStyle/>
        <a:p>
          <a:endParaRPr lang="es-MX"/>
        </a:p>
      </dgm:t>
    </dgm:pt>
    <dgm:pt modelId="{BDB34F62-56D4-4A87-9C00-73381AFE1B07}" type="sibTrans" cxnId="{0F1E8D92-E5F3-484F-BA35-1B69BB41E40D}">
      <dgm:prSet/>
      <dgm:spPr/>
      <dgm:t>
        <a:bodyPr/>
        <a:lstStyle/>
        <a:p>
          <a:endParaRPr lang="es-MX"/>
        </a:p>
      </dgm:t>
    </dgm:pt>
    <dgm:pt modelId="{5CABD17A-15AE-41FE-BFD0-454FF979F3B2}">
      <dgm:prSet custT="1"/>
      <dgm:spPr/>
      <dgm:t>
        <a:bodyPr/>
        <a:lstStyle/>
        <a:p>
          <a:r>
            <a:rPr lang="es-MX" sz="2800" dirty="0"/>
            <a:t>Interpretación o extrapolación del conocimiento</a:t>
          </a:r>
        </a:p>
      </dgm:t>
    </dgm:pt>
    <dgm:pt modelId="{C8A02348-E2A7-4EBE-96A3-D3F1EC7B2506}" type="parTrans" cxnId="{A976F48E-3E34-4390-AC56-1A835E1F93E0}">
      <dgm:prSet/>
      <dgm:spPr/>
      <dgm:t>
        <a:bodyPr/>
        <a:lstStyle/>
        <a:p>
          <a:endParaRPr lang="es-MX"/>
        </a:p>
      </dgm:t>
    </dgm:pt>
    <dgm:pt modelId="{22628029-119E-4A25-ADAF-9A3324A1322B}" type="sibTrans" cxnId="{A976F48E-3E34-4390-AC56-1A835E1F93E0}">
      <dgm:prSet/>
      <dgm:spPr/>
      <dgm:t>
        <a:bodyPr/>
        <a:lstStyle/>
        <a:p>
          <a:endParaRPr lang="es-MX"/>
        </a:p>
      </dgm:t>
    </dgm:pt>
    <dgm:pt modelId="{DB20D88E-A1A0-42DF-B4BD-ABAA9AD5587A}">
      <dgm:prSet custT="1"/>
      <dgm:spPr/>
      <dgm:t>
        <a:bodyPr/>
        <a:lstStyle/>
        <a:p>
          <a:r>
            <a:rPr lang="es-MX" sz="2800" dirty="0"/>
            <a:t>Aplicación del conocimiento a una nueva situación</a:t>
          </a:r>
        </a:p>
      </dgm:t>
    </dgm:pt>
    <dgm:pt modelId="{D6AD32DE-633A-461E-963F-EC7D52E81AC4}" type="parTrans" cxnId="{86E4C99C-067F-4428-89E1-EF2A197BB5C3}">
      <dgm:prSet/>
      <dgm:spPr/>
      <dgm:t>
        <a:bodyPr/>
        <a:lstStyle/>
        <a:p>
          <a:endParaRPr lang="es-MX"/>
        </a:p>
      </dgm:t>
    </dgm:pt>
    <dgm:pt modelId="{F3D4F730-4DFE-48FB-AA12-8CFDF3086F0B}" type="sibTrans" cxnId="{86E4C99C-067F-4428-89E1-EF2A197BB5C3}">
      <dgm:prSet/>
      <dgm:spPr/>
      <dgm:t>
        <a:bodyPr/>
        <a:lstStyle/>
        <a:p>
          <a:endParaRPr lang="es-MX"/>
        </a:p>
      </dgm:t>
    </dgm:pt>
    <dgm:pt modelId="{ACCE1D63-0E16-431E-9D62-2F32E4C5CE1C}">
      <dgm:prSet phldrT="[Texto]" custT="1"/>
      <dgm:spPr/>
      <dgm:t>
        <a:bodyPr/>
        <a:lstStyle/>
        <a:p>
          <a:r>
            <a:rPr lang="es-MX" sz="2800" dirty="0"/>
            <a:t>Descomponer el conocimiento en partes y mostrar la relación entre ellas</a:t>
          </a:r>
        </a:p>
      </dgm:t>
    </dgm:pt>
    <dgm:pt modelId="{30EFF759-B6CE-43CF-BB0C-9719AD0ACED0}" type="parTrans" cxnId="{F3A63D77-F914-414B-956A-C85B11BB46AC}">
      <dgm:prSet/>
      <dgm:spPr/>
      <dgm:t>
        <a:bodyPr/>
        <a:lstStyle/>
        <a:p>
          <a:endParaRPr lang="es-MX"/>
        </a:p>
      </dgm:t>
    </dgm:pt>
    <dgm:pt modelId="{35E760D4-976B-47BF-B10D-854681FF0F4E}" type="sibTrans" cxnId="{F3A63D77-F914-414B-956A-C85B11BB46AC}">
      <dgm:prSet/>
      <dgm:spPr/>
      <dgm:t>
        <a:bodyPr/>
        <a:lstStyle/>
        <a:p>
          <a:endParaRPr lang="es-MX"/>
        </a:p>
      </dgm:t>
    </dgm:pt>
    <dgm:pt modelId="{6693AC21-6C4E-4A0D-9D30-454716634583}">
      <dgm:prSet phldrT="[Texto]" custT="1"/>
      <dgm:spPr/>
      <dgm:t>
        <a:bodyPr/>
        <a:lstStyle/>
        <a:p>
          <a:r>
            <a:rPr lang="es-MX" sz="2400" dirty="0"/>
            <a:t>Unir las partes  (elementos o componentes) del conocimiento en un todo y con</a:t>
          </a:r>
        </a:p>
      </dgm:t>
    </dgm:pt>
    <dgm:pt modelId="{02AC3D7D-9F4B-4C54-ADB3-264B64AED973}" type="parTrans" cxnId="{61EF22C0-F681-4AC0-86FE-5B2CCB0BF5C0}">
      <dgm:prSet/>
      <dgm:spPr/>
      <dgm:t>
        <a:bodyPr/>
        <a:lstStyle/>
        <a:p>
          <a:endParaRPr lang="es-MX"/>
        </a:p>
      </dgm:t>
    </dgm:pt>
    <dgm:pt modelId="{569703D0-039E-4922-B31C-97EBD1EC9ED7}" type="sibTrans" cxnId="{61EF22C0-F681-4AC0-86FE-5B2CCB0BF5C0}">
      <dgm:prSet/>
      <dgm:spPr/>
      <dgm:t>
        <a:bodyPr/>
        <a:lstStyle/>
        <a:p>
          <a:endParaRPr lang="es-MX"/>
        </a:p>
      </dgm:t>
    </dgm:pt>
    <dgm:pt modelId="{E3F9CCA6-4267-4DEF-960E-E965E0EB9CEE}">
      <dgm:prSet phldrT="[Texto]" custT="1"/>
      <dgm:spPr/>
      <dgm:t>
        <a:bodyPr/>
        <a:lstStyle/>
        <a:p>
          <a:r>
            <a:rPr lang="es-MX" sz="2800" dirty="0"/>
            <a:t>Emitir un juicio valorativo acerca de una situación</a:t>
          </a:r>
        </a:p>
      </dgm:t>
    </dgm:pt>
    <dgm:pt modelId="{E9C28054-0A9C-458B-9A7E-446A39DD5892}" type="parTrans" cxnId="{68FA18BA-9222-4662-B6EF-660924D7DC2B}">
      <dgm:prSet/>
      <dgm:spPr/>
    </dgm:pt>
    <dgm:pt modelId="{34140686-481B-4134-B890-62C8FAD80472}" type="sibTrans" cxnId="{68FA18BA-9222-4662-B6EF-660924D7DC2B}">
      <dgm:prSet/>
      <dgm:spPr/>
    </dgm:pt>
    <dgm:pt modelId="{4F24FE3A-A74B-4CA6-AFB1-DDF558A1146F}" type="pres">
      <dgm:prSet presAssocID="{5F132668-55C7-4AE9-8769-6FFE1AC16E37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67BD392B-CE8E-4264-8C76-38691416052C}" type="pres">
      <dgm:prSet presAssocID="{6A6EDDBE-1535-4E97-ADED-D78727F286D1}" presName="composite" presStyleCnt="0"/>
      <dgm:spPr/>
    </dgm:pt>
    <dgm:pt modelId="{2879CD0D-33C9-40D8-8EA7-B0064D8BAAA6}" type="pres">
      <dgm:prSet presAssocID="{6A6EDDBE-1535-4E97-ADED-D78727F286D1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AB59EE95-F628-42BD-9E4F-38C8C24A2E44}" type="pres">
      <dgm:prSet presAssocID="{6A6EDDBE-1535-4E97-ADED-D78727F286D1}" presName="Parent" presStyleLbl="alignNode1" presStyleIdx="0" presStyleCnt="6">
        <dgm:presLayoutVars>
          <dgm:chMax val="3"/>
          <dgm:chPref val="3"/>
          <dgm:bulletEnabled val="1"/>
        </dgm:presLayoutVars>
      </dgm:prSet>
      <dgm:spPr/>
    </dgm:pt>
    <dgm:pt modelId="{83E43085-ADFE-4828-9C0E-E439253339E4}" type="pres">
      <dgm:prSet presAssocID="{6A6EDDBE-1535-4E97-ADED-D78727F286D1}" presName="Accent" presStyleLbl="parChTrans1D1" presStyleIdx="0" presStyleCnt="6"/>
      <dgm:spPr/>
    </dgm:pt>
    <dgm:pt modelId="{D2EF7B70-7208-4F08-9442-4374C2F6CC9B}" type="pres">
      <dgm:prSet presAssocID="{23C4CD1D-B383-4C64-9DDA-9C023B694158}" presName="sibTrans" presStyleCnt="0"/>
      <dgm:spPr/>
    </dgm:pt>
    <dgm:pt modelId="{FBA248CA-71BD-49F5-970B-3BBFB8FE9DE1}" type="pres">
      <dgm:prSet presAssocID="{1FB08415-C287-49F0-B7D9-CB5AA58E7A46}" presName="composite" presStyleCnt="0"/>
      <dgm:spPr/>
    </dgm:pt>
    <dgm:pt modelId="{09D75198-0A5F-41EF-BB1A-8A82CE50D776}" type="pres">
      <dgm:prSet presAssocID="{1FB08415-C287-49F0-B7D9-CB5AA58E7A46}" presName="First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74B4F6B1-DEC8-481D-88BA-DC8920DC67EC}" type="pres">
      <dgm:prSet presAssocID="{1FB08415-C287-49F0-B7D9-CB5AA58E7A46}" presName="Parent" presStyleLbl="alignNode1" presStyleIdx="1" presStyleCnt="6">
        <dgm:presLayoutVars>
          <dgm:chMax val="3"/>
          <dgm:chPref val="3"/>
          <dgm:bulletEnabled val="1"/>
        </dgm:presLayoutVars>
      </dgm:prSet>
      <dgm:spPr/>
    </dgm:pt>
    <dgm:pt modelId="{E3383611-9CEB-4D29-B2C7-597418F8CE15}" type="pres">
      <dgm:prSet presAssocID="{1FB08415-C287-49F0-B7D9-CB5AA58E7A46}" presName="Accent" presStyleLbl="parChTrans1D1" presStyleIdx="1" presStyleCnt="6"/>
      <dgm:spPr/>
    </dgm:pt>
    <dgm:pt modelId="{B3044C3B-A7C0-4D8D-B435-971F7C06FBC0}" type="pres">
      <dgm:prSet presAssocID="{EC9EDA6D-364B-4FE0-B701-47B305B1D2E9}" presName="sibTrans" presStyleCnt="0"/>
      <dgm:spPr/>
    </dgm:pt>
    <dgm:pt modelId="{71B38E47-099A-4AE3-8344-1C499B345D79}" type="pres">
      <dgm:prSet presAssocID="{97ACA606-D17E-468C-8F4E-F1A462F3C3F5}" presName="composite" presStyleCnt="0"/>
      <dgm:spPr/>
    </dgm:pt>
    <dgm:pt modelId="{E338AC70-E941-41CD-B1E3-5D6AA8866193}" type="pres">
      <dgm:prSet presAssocID="{97ACA606-D17E-468C-8F4E-F1A462F3C3F5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9826FFD5-A80A-4E4C-AAF2-0E222818BFA6}" type="pres">
      <dgm:prSet presAssocID="{97ACA606-D17E-468C-8F4E-F1A462F3C3F5}" presName="Parent" presStyleLbl="alignNode1" presStyleIdx="2" presStyleCnt="6">
        <dgm:presLayoutVars>
          <dgm:chMax val="3"/>
          <dgm:chPref val="3"/>
          <dgm:bulletEnabled val="1"/>
        </dgm:presLayoutVars>
      </dgm:prSet>
      <dgm:spPr/>
    </dgm:pt>
    <dgm:pt modelId="{D55C7BBC-14AB-43A1-998A-563032D3F41E}" type="pres">
      <dgm:prSet presAssocID="{97ACA606-D17E-468C-8F4E-F1A462F3C3F5}" presName="Accent" presStyleLbl="parChTrans1D1" presStyleIdx="2" presStyleCnt="6"/>
      <dgm:spPr/>
    </dgm:pt>
    <dgm:pt modelId="{4606F560-4981-415C-87FE-3F563B88CAE0}" type="pres">
      <dgm:prSet presAssocID="{8227F794-34DB-43D1-9C56-F0F2F4C1F02D}" presName="sibTrans" presStyleCnt="0"/>
      <dgm:spPr/>
    </dgm:pt>
    <dgm:pt modelId="{A800BE2A-B9EF-49B5-8223-52FDDAE7EC32}" type="pres">
      <dgm:prSet presAssocID="{378F59F8-45BD-4853-9952-A4A87A3203B2}" presName="composite" presStyleCnt="0"/>
      <dgm:spPr/>
    </dgm:pt>
    <dgm:pt modelId="{AD631D9F-0448-4C21-819C-BDEC9EE13F1E}" type="pres">
      <dgm:prSet presAssocID="{378F59F8-45BD-4853-9952-A4A87A3203B2}" presName="First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BD723A65-9F50-4B8E-909D-708D0997769E}" type="pres">
      <dgm:prSet presAssocID="{378F59F8-45BD-4853-9952-A4A87A3203B2}" presName="Parent" presStyleLbl="alignNode1" presStyleIdx="3" presStyleCnt="6">
        <dgm:presLayoutVars>
          <dgm:chMax val="3"/>
          <dgm:chPref val="3"/>
          <dgm:bulletEnabled val="1"/>
        </dgm:presLayoutVars>
      </dgm:prSet>
      <dgm:spPr/>
    </dgm:pt>
    <dgm:pt modelId="{1B4F7E88-86DF-41D4-96BE-F9DC6791F46F}" type="pres">
      <dgm:prSet presAssocID="{378F59F8-45BD-4853-9952-A4A87A3203B2}" presName="Accent" presStyleLbl="parChTrans1D1" presStyleIdx="3" presStyleCnt="6"/>
      <dgm:spPr/>
    </dgm:pt>
    <dgm:pt modelId="{12B22421-7A36-43D7-831B-67B32DFDE547}" type="pres">
      <dgm:prSet presAssocID="{BD786F8C-9210-4950-82C2-2DEC3406D882}" presName="sibTrans" presStyleCnt="0"/>
      <dgm:spPr/>
    </dgm:pt>
    <dgm:pt modelId="{229D20AD-64C7-41C3-8A0E-7104B3C7E6DD}" type="pres">
      <dgm:prSet presAssocID="{A8F9EB8D-7B95-4C4F-9472-9583C0BFAEBC}" presName="composite" presStyleCnt="0"/>
      <dgm:spPr/>
    </dgm:pt>
    <dgm:pt modelId="{9EA0F3F1-F60F-4B6D-BF5A-6BFD51275065}" type="pres">
      <dgm:prSet presAssocID="{A8F9EB8D-7B95-4C4F-9472-9583C0BFAEBC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56B5B7EC-2995-46D1-B8D5-E9AAF8B0DD77}" type="pres">
      <dgm:prSet presAssocID="{A8F9EB8D-7B95-4C4F-9472-9583C0BFAEBC}" presName="Parent" presStyleLbl="alignNode1" presStyleIdx="4" presStyleCnt="6">
        <dgm:presLayoutVars>
          <dgm:chMax val="3"/>
          <dgm:chPref val="3"/>
          <dgm:bulletEnabled val="1"/>
        </dgm:presLayoutVars>
      </dgm:prSet>
      <dgm:spPr/>
    </dgm:pt>
    <dgm:pt modelId="{90DF2B38-C435-490E-8A87-12E8628071DB}" type="pres">
      <dgm:prSet presAssocID="{A8F9EB8D-7B95-4C4F-9472-9583C0BFAEBC}" presName="Accent" presStyleLbl="parChTrans1D1" presStyleIdx="4" presStyleCnt="6"/>
      <dgm:spPr/>
    </dgm:pt>
    <dgm:pt modelId="{68C0940F-D03E-447C-8241-B3B16201413A}" type="pres">
      <dgm:prSet presAssocID="{A432D292-0F9C-4B87-B066-47C8089CD774}" presName="sibTrans" presStyleCnt="0"/>
      <dgm:spPr/>
    </dgm:pt>
    <dgm:pt modelId="{AD13C0D6-D155-43F2-B38C-EC52155E045A}" type="pres">
      <dgm:prSet presAssocID="{C3F404B0-68BB-4F94-93DF-B68436AAE576}" presName="composite" presStyleCnt="0"/>
      <dgm:spPr/>
    </dgm:pt>
    <dgm:pt modelId="{AC17EB62-6E78-4B6A-8F70-19F857DBEDD1}" type="pres">
      <dgm:prSet presAssocID="{C3F404B0-68BB-4F94-93DF-B68436AAE576}" presName="FirstChild" presStyleLbl="revTx" presStyleIdx="5" presStyleCnt="6">
        <dgm:presLayoutVars>
          <dgm:chMax val="0"/>
          <dgm:chPref val="0"/>
          <dgm:bulletEnabled val="1"/>
        </dgm:presLayoutVars>
      </dgm:prSet>
      <dgm:spPr/>
    </dgm:pt>
    <dgm:pt modelId="{4CA29353-16C3-48F3-A6AB-4AED637112E4}" type="pres">
      <dgm:prSet presAssocID="{C3F404B0-68BB-4F94-93DF-B68436AAE576}" presName="Parent" presStyleLbl="alignNode1" presStyleIdx="5" presStyleCnt="6">
        <dgm:presLayoutVars>
          <dgm:chMax val="3"/>
          <dgm:chPref val="3"/>
          <dgm:bulletEnabled val="1"/>
        </dgm:presLayoutVars>
      </dgm:prSet>
      <dgm:spPr/>
    </dgm:pt>
    <dgm:pt modelId="{DEEFFF8C-4EA3-47BE-8996-B7004F77ECC2}" type="pres">
      <dgm:prSet presAssocID="{C3F404B0-68BB-4F94-93DF-B68436AAE576}" presName="Accent" presStyleLbl="parChTrans1D1" presStyleIdx="5" presStyleCnt="6"/>
      <dgm:spPr/>
    </dgm:pt>
  </dgm:ptLst>
  <dgm:cxnLst>
    <dgm:cxn modelId="{5387A101-4785-4920-B8C3-69635DC13BC7}" srcId="{5F132668-55C7-4AE9-8769-6FFE1AC16E37}" destId="{378F59F8-45BD-4853-9952-A4A87A3203B2}" srcOrd="3" destOrd="0" parTransId="{69300986-98A8-47AD-A02E-FB86F8580151}" sibTransId="{BD786F8C-9210-4950-82C2-2DEC3406D882}"/>
    <dgm:cxn modelId="{3FFD4E13-D7DA-44CF-9215-0051D7A0CBED}" type="presOf" srcId="{5CABD17A-15AE-41FE-BFD0-454FF979F3B2}" destId="{9EA0F3F1-F60F-4B6D-BF5A-6BFD51275065}" srcOrd="0" destOrd="0" presId="urn:microsoft.com/office/officeart/2011/layout/TabList"/>
    <dgm:cxn modelId="{9ABF943D-D85F-4B45-8D0F-6AC5A1FB956B}" srcId="{5F132668-55C7-4AE9-8769-6FFE1AC16E37}" destId="{97ACA606-D17E-468C-8F4E-F1A462F3C3F5}" srcOrd="2" destOrd="0" parTransId="{A9DD6E02-BEFB-49BD-A98C-3E9E6C4EC777}" sibTransId="{8227F794-34DB-43D1-9C56-F0F2F4C1F02D}"/>
    <dgm:cxn modelId="{DD680B3E-8585-475A-8D25-8D7154AC7EE2}" type="presOf" srcId="{E15344CD-0EE2-4D0A-865E-2F0AA09B2DF9}" destId="{AC17EB62-6E78-4B6A-8F70-19F857DBEDD1}" srcOrd="0" destOrd="0" presId="urn:microsoft.com/office/officeart/2011/layout/TabList"/>
    <dgm:cxn modelId="{AA94CA62-22A6-498C-A516-3E366F61DC73}" srcId="{5F132668-55C7-4AE9-8769-6FFE1AC16E37}" destId="{6A6EDDBE-1535-4E97-ADED-D78727F286D1}" srcOrd="0" destOrd="0" parTransId="{7CF22DCB-F282-43AD-AF22-835BADBD2407}" sibTransId="{23C4CD1D-B383-4C64-9DDA-9C023B694158}"/>
    <dgm:cxn modelId="{5C767464-D17B-4C78-9D4C-4DF75998AC04}" srcId="{5F132668-55C7-4AE9-8769-6FFE1AC16E37}" destId="{A8F9EB8D-7B95-4C4F-9472-9583C0BFAEBC}" srcOrd="4" destOrd="0" parTransId="{71A68C2A-EF16-4226-B08B-4E492BD1B248}" sibTransId="{A432D292-0F9C-4B87-B066-47C8089CD774}"/>
    <dgm:cxn modelId="{E248AC44-EE8E-475F-9F04-E1FE65185E09}" type="presOf" srcId="{378F59F8-45BD-4853-9952-A4A87A3203B2}" destId="{BD723A65-9F50-4B8E-909D-708D0997769E}" srcOrd="0" destOrd="0" presId="urn:microsoft.com/office/officeart/2011/layout/TabList"/>
    <dgm:cxn modelId="{CB5DC14B-B51F-4A7A-BA30-1E01058D03F8}" type="presOf" srcId="{97ACA606-D17E-468C-8F4E-F1A462F3C3F5}" destId="{9826FFD5-A80A-4E4C-AAF2-0E222818BFA6}" srcOrd="0" destOrd="0" presId="urn:microsoft.com/office/officeart/2011/layout/TabList"/>
    <dgm:cxn modelId="{F3A63D77-F914-414B-956A-C85B11BB46AC}" srcId="{97ACA606-D17E-468C-8F4E-F1A462F3C3F5}" destId="{ACCE1D63-0E16-431E-9D62-2F32E4C5CE1C}" srcOrd="0" destOrd="0" parTransId="{30EFF759-B6CE-43CF-BB0C-9719AD0ACED0}" sibTransId="{35E760D4-976B-47BF-B10D-854681FF0F4E}"/>
    <dgm:cxn modelId="{E1907E82-4BF7-4AEF-91C8-F4342CB88053}" type="presOf" srcId="{6A6EDDBE-1535-4E97-ADED-D78727F286D1}" destId="{AB59EE95-F628-42BD-9E4F-38C8C24A2E44}" srcOrd="0" destOrd="0" presId="urn:microsoft.com/office/officeart/2011/layout/TabList"/>
    <dgm:cxn modelId="{2E53CE87-1276-4738-8210-6E798A192654}" type="presOf" srcId="{E3F9CCA6-4267-4DEF-960E-E965E0EB9CEE}" destId="{2879CD0D-33C9-40D8-8EA7-B0064D8BAAA6}" srcOrd="0" destOrd="0" presId="urn:microsoft.com/office/officeart/2011/layout/TabList"/>
    <dgm:cxn modelId="{A976F48E-3E34-4390-AC56-1A835E1F93E0}" srcId="{A8F9EB8D-7B95-4C4F-9472-9583C0BFAEBC}" destId="{5CABD17A-15AE-41FE-BFD0-454FF979F3B2}" srcOrd="0" destOrd="0" parTransId="{C8A02348-E2A7-4EBE-96A3-D3F1EC7B2506}" sibTransId="{22628029-119E-4A25-ADAF-9A3324A1322B}"/>
    <dgm:cxn modelId="{C3A8F88E-FAAF-4305-B856-3BB6880E47B1}" type="presOf" srcId="{1FB08415-C287-49F0-B7D9-CB5AA58E7A46}" destId="{74B4F6B1-DEC8-481D-88BA-DC8920DC67EC}" srcOrd="0" destOrd="0" presId="urn:microsoft.com/office/officeart/2011/layout/TabList"/>
    <dgm:cxn modelId="{0F1E8D92-E5F3-484F-BA35-1B69BB41E40D}" srcId="{C3F404B0-68BB-4F94-93DF-B68436AAE576}" destId="{E15344CD-0EE2-4D0A-865E-2F0AA09B2DF9}" srcOrd="0" destOrd="0" parTransId="{0BBA9289-6494-452A-9E09-92405C013FD0}" sibTransId="{BDB34F62-56D4-4A87-9C00-73381AFE1B07}"/>
    <dgm:cxn modelId="{68D33B93-E9D4-49E9-8C56-43EFEC979FAF}" type="presOf" srcId="{ACCE1D63-0E16-431E-9D62-2F32E4C5CE1C}" destId="{E338AC70-E941-41CD-B1E3-5D6AA8866193}" srcOrd="0" destOrd="0" presId="urn:microsoft.com/office/officeart/2011/layout/TabList"/>
    <dgm:cxn modelId="{86E4C99C-067F-4428-89E1-EF2A197BB5C3}" srcId="{378F59F8-45BD-4853-9952-A4A87A3203B2}" destId="{DB20D88E-A1A0-42DF-B4BD-ABAA9AD5587A}" srcOrd="0" destOrd="0" parTransId="{D6AD32DE-633A-461E-963F-EC7D52E81AC4}" sibTransId="{F3D4F730-4DFE-48FB-AA12-8CFDF3086F0B}"/>
    <dgm:cxn modelId="{68FA18BA-9222-4662-B6EF-660924D7DC2B}" srcId="{6A6EDDBE-1535-4E97-ADED-D78727F286D1}" destId="{E3F9CCA6-4267-4DEF-960E-E965E0EB9CEE}" srcOrd="0" destOrd="0" parTransId="{E9C28054-0A9C-458B-9A7E-446A39DD5892}" sibTransId="{34140686-481B-4134-B890-62C8FAD80472}"/>
    <dgm:cxn modelId="{61EF22C0-F681-4AC0-86FE-5B2CCB0BF5C0}" srcId="{1FB08415-C287-49F0-B7D9-CB5AA58E7A46}" destId="{6693AC21-6C4E-4A0D-9D30-454716634583}" srcOrd="0" destOrd="0" parTransId="{02AC3D7D-9F4B-4C54-ADB3-264B64AED973}" sibTransId="{569703D0-039E-4922-B31C-97EBD1EC9ED7}"/>
    <dgm:cxn modelId="{926CEBDA-E630-4B47-9F71-2506F34094C6}" type="presOf" srcId="{5F132668-55C7-4AE9-8769-6FFE1AC16E37}" destId="{4F24FE3A-A74B-4CA6-AFB1-DDF558A1146F}" srcOrd="0" destOrd="0" presId="urn:microsoft.com/office/officeart/2011/layout/TabList"/>
    <dgm:cxn modelId="{2CE18FE0-B2BA-4733-AF02-35F62211ECAA}" srcId="{5F132668-55C7-4AE9-8769-6FFE1AC16E37}" destId="{1FB08415-C287-49F0-B7D9-CB5AA58E7A46}" srcOrd="1" destOrd="0" parTransId="{32D22667-592F-4892-AA7B-F9EEDF0A34B4}" sibTransId="{EC9EDA6D-364B-4FE0-B701-47B305B1D2E9}"/>
    <dgm:cxn modelId="{7393EDE0-4DE9-4DFA-B020-F1E7F2FFEEA3}" srcId="{5F132668-55C7-4AE9-8769-6FFE1AC16E37}" destId="{C3F404B0-68BB-4F94-93DF-B68436AAE576}" srcOrd="5" destOrd="0" parTransId="{8AA39A09-537F-4970-A32F-14B2A476EFB1}" sibTransId="{4A733431-E9AA-431D-8B1C-6786A3E379D1}"/>
    <dgm:cxn modelId="{264832ED-8227-45F3-B731-BD3563BD8974}" type="presOf" srcId="{C3F404B0-68BB-4F94-93DF-B68436AAE576}" destId="{4CA29353-16C3-48F3-A6AB-4AED637112E4}" srcOrd="0" destOrd="0" presId="urn:microsoft.com/office/officeart/2011/layout/TabList"/>
    <dgm:cxn modelId="{FE79B5F1-6107-4F18-92BA-522D144D0C06}" type="presOf" srcId="{DB20D88E-A1A0-42DF-B4BD-ABAA9AD5587A}" destId="{AD631D9F-0448-4C21-819C-BDEC9EE13F1E}" srcOrd="0" destOrd="0" presId="urn:microsoft.com/office/officeart/2011/layout/TabList"/>
    <dgm:cxn modelId="{536D17FC-5F4C-4045-A7F8-A15683A82D4B}" type="presOf" srcId="{6693AC21-6C4E-4A0D-9D30-454716634583}" destId="{09D75198-0A5F-41EF-BB1A-8A82CE50D776}" srcOrd="0" destOrd="0" presId="urn:microsoft.com/office/officeart/2011/layout/TabList"/>
    <dgm:cxn modelId="{2FCE9DFF-0D14-42D4-AA2D-10896CD68964}" type="presOf" srcId="{A8F9EB8D-7B95-4C4F-9472-9583C0BFAEBC}" destId="{56B5B7EC-2995-46D1-B8D5-E9AAF8B0DD77}" srcOrd="0" destOrd="0" presId="urn:microsoft.com/office/officeart/2011/layout/TabList"/>
    <dgm:cxn modelId="{C523FE5C-E396-4E8D-B51B-431ACC2B0420}" type="presParOf" srcId="{4F24FE3A-A74B-4CA6-AFB1-DDF558A1146F}" destId="{67BD392B-CE8E-4264-8C76-38691416052C}" srcOrd="0" destOrd="0" presId="urn:microsoft.com/office/officeart/2011/layout/TabList"/>
    <dgm:cxn modelId="{74707ADD-DFA3-4E0B-BC10-2E7934179778}" type="presParOf" srcId="{67BD392B-CE8E-4264-8C76-38691416052C}" destId="{2879CD0D-33C9-40D8-8EA7-B0064D8BAAA6}" srcOrd="0" destOrd="0" presId="urn:microsoft.com/office/officeart/2011/layout/TabList"/>
    <dgm:cxn modelId="{BBD77685-86E5-442C-B350-18F6A31D092C}" type="presParOf" srcId="{67BD392B-CE8E-4264-8C76-38691416052C}" destId="{AB59EE95-F628-42BD-9E4F-38C8C24A2E44}" srcOrd="1" destOrd="0" presId="urn:microsoft.com/office/officeart/2011/layout/TabList"/>
    <dgm:cxn modelId="{AD8BA1FA-755F-4A84-A29A-D6DA167F2D5B}" type="presParOf" srcId="{67BD392B-CE8E-4264-8C76-38691416052C}" destId="{83E43085-ADFE-4828-9C0E-E439253339E4}" srcOrd="2" destOrd="0" presId="urn:microsoft.com/office/officeart/2011/layout/TabList"/>
    <dgm:cxn modelId="{7E9EBAD1-2960-40DE-8647-DD00CAFCEB0D}" type="presParOf" srcId="{4F24FE3A-A74B-4CA6-AFB1-DDF558A1146F}" destId="{D2EF7B70-7208-4F08-9442-4374C2F6CC9B}" srcOrd="1" destOrd="0" presId="urn:microsoft.com/office/officeart/2011/layout/TabList"/>
    <dgm:cxn modelId="{27F52AAA-618D-4CB5-A6C3-CA8B946D9A98}" type="presParOf" srcId="{4F24FE3A-A74B-4CA6-AFB1-DDF558A1146F}" destId="{FBA248CA-71BD-49F5-970B-3BBFB8FE9DE1}" srcOrd="2" destOrd="0" presId="urn:microsoft.com/office/officeart/2011/layout/TabList"/>
    <dgm:cxn modelId="{D69891ED-633D-4734-A56B-8ECFBA305852}" type="presParOf" srcId="{FBA248CA-71BD-49F5-970B-3BBFB8FE9DE1}" destId="{09D75198-0A5F-41EF-BB1A-8A82CE50D776}" srcOrd="0" destOrd="0" presId="urn:microsoft.com/office/officeart/2011/layout/TabList"/>
    <dgm:cxn modelId="{061454DC-82ED-4443-80EE-78C6AB88D0F8}" type="presParOf" srcId="{FBA248CA-71BD-49F5-970B-3BBFB8FE9DE1}" destId="{74B4F6B1-DEC8-481D-88BA-DC8920DC67EC}" srcOrd="1" destOrd="0" presId="urn:microsoft.com/office/officeart/2011/layout/TabList"/>
    <dgm:cxn modelId="{68C5C179-74FA-4899-9127-1FBC6287EEB3}" type="presParOf" srcId="{FBA248CA-71BD-49F5-970B-3BBFB8FE9DE1}" destId="{E3383611-9CEB-4D29-B2C7-597418F8CE15}" srcOrd="2" destOrd="0" presId="urn:microsoft.com/office/officeart/2011/layout/TabList"/>
    <dgm:cxn modelId="{F6BCB17F-8611-495F-A3EE-D325592AA381}" type="presParOf" srcId="{4F24FE3A-A74B-4CA6-AFB1-DDF558A1146F}" destId="{B3044C3B-A7C0-4D8D-B435-971F7C06FBC0}" srcOrd="3" destOrd="0" presId="urn:microsoft.com/office/officeart/2011/layout/TabList"/>
    <dgm:cxn modelId="{E51D0469-66A1-4E18-9A8C-4F0F5933D6E3}" type="presParOf" srcId="{4F24FE3A-A74B-4CA6-AFB1-DDF558A1146F}" destId="{71B38E47-099A-4AE3-8344-1C499B345D79}" srcOrd="4" destOrd="0" presId="urn:microsoft.com/office/officeart/2011/layout/TabList"/>
    <dgm:cxn modelId="{8115E54C-34A7-458B-9722-EAFD636BE859}" type="presParOf" srcId="{71B38E47-099A-4AE3-8344-1C499B345D79}" destId="{E338AC70-E941-41CD-B1E3-5D6AA8866193}" srcOrd="0" destOrd="0" presId="urn:microsoft.com/office/officeart/2011/layout/TabList"/>
    <dgm:cxn modelId="{8B13E10B-62B4-43BC-9FCD-32101A9AC829}" type="presParOf" srcId="{71B38E47-099A-4AE3-8344-1C499B345D79}" destId="{9826FFD5-A80A-4E4C-AAF2-0E222818BFA6}" srcOrd="1" destOrd="0" presId="urn:microsoft.com/office/officeart/2011/layout/TabList"/>
    <dgm:cxn modelId="{5C04CD32-7392-4497-B451-C71559A1DCB1}" type="presParOf" srcId="{71B38E47-099A-4AE3-8344-1C499B345D79}" destId="{D55C7BBC-14AB-43A1-998A-563032D3F41E}" srcOrd="2" destOrd="0" presId="urn:microsoft.com/office/officeart/2011/layout/TabList"/>
    <dgm:cxn modelId="{F23FFA5C-F6BD-4228-86FA-87EA7108EEF2}" type="presParOf" srcId="{4F24FE3A-A74B-4CA6-AFB1-DDF558A1146F}" destId="{4606F560-4981-415C-87FE-3F563B88CAE0}" srcOrd="5" destOrd="0" presId="urn:microsoft.com/office/officeart/2011/layout/TabList"/>
    <dgm:cxn modelId="{342D042B-0A92-4B2E-88A8-89E6EDBE042C}" type="presParOf" srcId="{4F24FE3A-A74B-4CA6-AFB1-DDF558A1146F}" destId="{A800BE2A-B9EF-49B5-8223-52FDDAE7EC32}" srcOrd="6" destOrd="0" presId="urn:microsoft.com/office/officeart/2011/layout/TabList"/>
    <dgm:cxn modelId="{40487043-B8D3-44F2-A9A7-3E3D59E2C4A0}" type="presParOf" srcId="{A800BE2A-B9EF-49B5-8223-52FDDAE7EC32}" destId="{AD631D9F-0448-4C21-819C-BDEC9EE13F1E}" srcOrd="0" destOrd="0" presId="urn:microsoft.com/office/officeart/2011/layout/TabList"/>
    <dgm:cxn modelId="{C31DA9DD-959C-46D0-9888-510B61D43895}" type="presParOf" srcId="{A800BE2A-B9EF-49B5-8223-52FDDAE7EC32}" destId="{BD723A65-9F50-4B8E-909D-708D0997769E}" srcOrd="1" destOrd="0" presId="urn:microsoft.com/office/officeart/2011/layout/TabList"/>
    <dgm:cxn modelId="{279D2FE0-F2FF-4EA6-A1B0-BCE56F7973CA}" type="presParOf" srcId="{A800BE2A-B9EF-49B5-8223-52FDDAE7EC32}" destId="{1B4F7E88-86DF-41D4-96BE-F9DC6791F46F}" srcOrd="2" destOrd="0" presId="urn:microsoft.com/office/officeart/2011/layout/TabList"/>
    <dgm:cxn modelId="{4F40F64D-32A5-4A8D-85CC-7BC0C0561B75}" type="presParOf" srcId="{4F24FE3A-A74B-4CA6-AFB1-DDF558A1146F}" destId="{12B22421-7A36-43D7-831B-67B32DFDE547}" srcOrd="7" destOrd="0" presId="urn:microsoft.com/office/officeart/2011/layout/TabList"/>
    <dgm:cxn modelId="{B5D5B0FB-2DE4-4EB9-8DB4-5C60E3C124F6}" type="presParOf" srcId="{4F24FE3A-A74B-4CA6-AFB1-DDF558A1146F}" destId="{229D20AD-64C7-41C3-8A0E-7104B3C7E6DD}" srcOrd="8" destOrd="0" presId="urn:microsoft.com/office/officeart/2011/layout/TabList"/>
    <dgm:cxn modelId="{E7F7CF15-8CD0-42B9-B7A5-3010D3155BAC}" type="presParOf" srcId="{229D20AD-64C7-41C3-8A0E-7104B3C7E6DD}" destId="{9EA0F3F1-F60F-4B6D-BF5A-6BFD51275065}" srcOrd="0" destOrd="0" presId="urn:microsoft.com/office/officeart/2011/layout/TabList"/>
    <dgm:cxn modelId="{F24CBBF4-DB6E-402D-8778-10EAC3DC07D7}" type="presParOf" srcId="{229D20AD-64C7-41C3-8A0E-7104B3C7E6DD}" destId="{56B5B7EC-2995-46D1-B8D5-E9AAF8B0DD77}" srcOrd="1" destOrd="0" presId="urn:microsoft.com/office/officeart/2011/layout/TabList"/>
    <dgm:cxn modelId="{FE1E963B-2FF7-444F-BCC0-C18BFE1F4F2E}" type="presParOf" srcId="{229D20AD-64C7-41C3-8A0E-7104B3C7E6DD}" destId="{90DF2B38-C435-490E-8A87-12E8628071DB}" srcOrd="2" destOrd="0" presId="urn:microsoft.com/office/officeart/2011/layout/TabList"/>
    <dgm:cxn modelId="{CA08AAD5-164C-4DBC-86CD-C7D9BFE9A425}" type="presParOf" srcId="{4F24FE3A-A74B-4CA6-AFB1-DDF558A1146F}" destId="{68C0940F-D03E-447C-8241-B3B16201413A}" srcOrd="9" destOrd="0" presId="urn:microsoft.com/office/officeart/2011/layout/TabList"/>
    <dgm:cxn modelId="{9E6C5241-3F1C-4945-95E7-9F840C9D9BC9}" type="presParOf" srcId="{4F24FE3A-A74B-4CA6-AFB1-DDF558A1146F}" destId="{AD13C0D6-D155-43F2-B38C-EC52155E045A}" srcOrd="10" destOrd="0" presId="urn:microsoft.com/office/officeart/2011/layout/TabList"/>
    <dgm:cxn modelId="{FEEE49D1-4685-428E-80AE-52CA2E9A8C35}" type="presParOf" srcId="{AD13C0D6-D155-43F2-B38C-EC52155E045A}" destId="{AC17EB62-6E78-4B6A-8F70-19F857DBEDD1}" srcOrd="0" destOrd="0" presId="urn:microsoft.com/office/officeart/2011/layout/TabList"/>
    <dgm:cxn modelId="{E72FDF42-DCB6-4F9B-B339-60004FA7F636}" type="presParOf" srcId="{AD13C0D6-D155-43F2-B38C-EC52155E045A}" destId="{4CA29353-16C3-48F3-A6AB-4AED637112E4}" srcOrd="1" destOrd="0" presId="urn:microsoft.com/office/officeart/2011/layout/TabList"/>
    <dgm:cxn modelId="{444315A8-3FC7-4B66-A710-F7E3ACB6723E}" type="presParOf" srcId="{AD13C0D6-D155-43F2-B38C-EC52155E045A}" destId="{DEEFFF8C-4EA3-47BE-8996-B7004F77ECC2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C6E4E5B-68D3-4CDD-817A-8E7313441EC8}" type="doc">
      <dgm:prSet loTypeId="urn:microsoft.com/office/officeart/2005/8/layout/pyramid2" loCatId="list" qsTypeId="urn:microsoft.com/office/officeart/2005/8/quickstyle/simple1" qsCatId="simple" csTypeId="urn:microsoft.com/office/officeart/2005/8/colors/accent2_2" csCatId="accent2" phldr="1"/>
      <dgm:spPr/>
    </dgm:pt>
    <dgm:pt modelId="{B98CE46C-B2F9-4A4E-AB7A-A82BD5583F1B}">
      <dgm:prSet phldrT="[Texto]"/>
      <dgm:spPr/>
      <dgm:t>
        <a:bodyPr/>
        <a:lstStyle/>
        <a:p>
          <a:r>
            <a:rPr lang="es-MX" dirty="0"/>
            <a:t>Evaluación</a:t>
          </a:r>
        </a:p>
      </dgm:t>
    </dgm:pt>
    <dgm:pt modelId="{77E2B4AE-FC79-4D28-AF5C-ADC4F8F9CC3F}" type="parTrans" cxnId="{417B6915-90E3-4AD7-9823-38156AB1BFF6}">
      <dgm:prSet/>
      <dgm:spPr/>
      <dgm:t>
        <a:bodyPr/>
        <a:lstStyle/>
        <a:p>
          <a:endParaRPr lang="es-MX"/>
        </a:p>
      </dgm:t>
    </dgm:pt>
    <dgm:pt modelId="{CEE43C59-FFA5-4166-8A84-A1CB9CE0170F}" type="sibTrans" cxnId="{417B6915-90E3-4AD7-9823-38156AB1BFF6}">
      <dgm:prSet/>
      <dgm:spPr/>
      <dgm:t>
        <a:bodyPr/>
        <a:lstStyle/>
        <a:p>
          <a:endParaRPr lang="es-MX"/>
        </a:p>
      </dgm:t>
    </dgm:pt>
    <dgm:pt modelId="{F0AA6A94-2D5F-4D6D-AB52-167220136BDD}">
      <dgm:prSet phldrT="[Texto]"/>
      <dgm:spPr/>
      <dgm:t>
        <a:bodyPr/>
        <a:lstStyle/>
        <a:p>
          <a:r>
            <a:rPr lang="es-MX" dirty="0"/>
            <a:t>Comprensión</a:t>
          </a:r>
        </a:p>
      </dgm:t>
    </dgm:pt>
    <dgm:pt modelId="{15F8F505-41A5-4D37-862B-8484B353B39C}" type="parTrans" cxnId="{D97FF570-AEE0-41EF-B425-CFE7489834D0}">
      <dgm:prSet/>
      <dgm:spPr/>
      <dgm:t>
        <a:bodyPr/>
        <a:lstStyle/>
        <a:p>
          <a:endParaRPr lang="es-MX"/>
        </a:p>
      </dgm:t>
    </dgm:pt>
    <dgm:pt modelId="{9BEB96EE-17BD-4427-B72A-8EBDB54F5B2F}" type="sibTrans" cxnId="{D97FF570-AEE0-41EF-B425-CFE7489834D0}">
      <dgm:prSet/>
      <dgm:spPr/>
      <dgm:t>
        <a:bodyPr/>
        <a:lstStyle/>
        <a:p>
          <a:endParaRPr lang="es-MX"/>
        </a:p>
      </dgm:t>
    </dgm:pt>
    <dgm:pt modelId="{4E1E4735-C6DD-40AF-9CFD-93F7176BC123}">
      <dgm:prSet phldrT="[Texto]"/>
      <dgm:spPr/>
      <dgm:t>
        <a:bodyPr/>
        <a:lstStyle/>
        <a:p>
          <a:r>
            <a:rPr lang="es-MX" dirty="0"/>
            <a:t>Conocimiento</a:t>
          </a:r>
        </a:p>
      </dgm:t>
    </dgm:pt>
    <dgm:pt modelId="{14E5F55C-8224-4D15-90F8-7F95AC3FC11C}" type="parTrans" cxnId="{69F068C0-FFB9-4E7F-89E7-F7733B814E6C}">
      <dgm:prSet/>
      <dgm:spPr/>
      <dgm:t>
        <a:bodyPr/>
        <a:lstStyle/>
        <a:p>
          <a:endParaRPr lang="es-MX"/>
        </a:p>
      </dgm:t>
    </dgm:pt>
    <dgm:pt modelId="{D1B91FE9-A8DE-4E59-B961-B1CFC3973251}" type="sibTrans" cxnId="{69F068C0-FFB9-4E7F-89E7-F7733B814E6C}">
      <dgm:prSet/>
      <dgm:spPr/>
      <dgm:t>
        <a:bodyPr/>
        <a:lstStyle/>
        <a:p>
          <a:endParaRPr lang="es-MX"/>
        </a:p>
      </dgm:t>
    </dgm:pt>
    <dgm:pt modelId="{F1998452-35D1-4777-B064-1750941D9D73}">
      <dgm:prSet/>
      <dgm:spPr/>
      <dgm:t>
        <a:bodyPr/>
        <a:lstStyle/>
        <a:p>
          <a:r>
            <a:rPr lang="es-MX" dirty="0"/>
            <a:t>Síntesis</a:t>
          </a:r>
        </a:p>
      </dgm:t>
    </dgm:pt>
    <dgm:pt modelId="{034BE3CA-B254-4F8D-B885-1AD6FA0D19B7}" type="parTrans" cxnId="{BBCECF2E-651B-46E7-90D4-A465820B0318}">
      <dgm:prSet/>
      <dgm:spPr/>
      <dgm:t>
        <a:bodyPr/>
        <a:lstStyle/>
        <a:p>
          <a:endParaRPr lang="es-MX"/>
        </a:p>
      </dgm:t>
    </dgm:pt>
    <dgm:pt modelId="{865B628F-2230-42FF-B4A4-F13B30A7D041}" type="sibTrans" cxnId="{BBCECF2E-651B-46E7-90D4-A465820B0318}">
      <dgm:prSet/>
      <dgm:spPr/>
      <dgm:t>
        <a:bodyPr/>
        <a:lstStyle/>
        <a:p>
          <a:endParaRPr lang="es-MX"/>
        </a:p>
      </dgm:t>
    </dgm:pt>
    <dgm:pt modelId="{C18FB30F-6BE9-4383-8C64-806E9FC089AA}">
      <dgm:prSet/>
      <dgm:spPr/>
      <dgm:t>
        <a:bodyPr/>
        <a:lstStyle/>
        <a:p>
          <a:r>
            <a:rPr lang="es-MX" dirty="0"/>
            <a:t>Análisis</a:t>
          </a:r>
        </a:p>
      </dgm:t>
    </dgm:pt>
    <dgm:pt modelId="{24753023-AF9E-46B7-93A7-89568C70E9ED}" type="parTrans" cxnId="{E67DDA1A-20E9-497D-8275-ACC7B7F78DCD}">
      <dgm:prSet/>
      <dgm:spPr/>
      <dgm:t>
        <a:bodyPr/>
        <a:lstStyle/>
        <a:p>
          <a:endParaRPr lang="es-MX"/>
        </a:p>
      </dgm:t>
    </dgm:pt>
    <dgm:pt modelId="{CA9395E3-BFC7-4772-9CD7-6E79BAE37CFA}" type="sibTrans" cxnId="{E67DDA1A-20E9-497D-8275-ACC7B7F78DCD}">
      <dgm:prSet/>
      <dgm:spPr/>
      <dgm:t>
        <a:bodyPr/>
        <a:lstStyle/>
        <a:p>
          <a:endParaRPr lang="es-MX"/>
        </a:p>
      </dgm:t>
    </dgm:pt>
    <dgm:pt modelId="{786930A0-3A0F-46E7-ABA1-509AA82DD26F}">
      <dgm:prSet/>
      <dgm:spPr/>
      <dgm:t>
        <a:bodyPr/>
        <a:lstStyle/>
        <a:p>
          <a:r>
            <a:rPr lang="es-MX" dirty="0"/>
            <a:t>Aplicación</a:t>
          </a:r>
        </a:p>
      </dgm:t>
    </dgm:pt>
    <dgm:pt modelId="{FA4C6BD3-F2C7-48AB-AA32-1CED14994247}" type="parTrans" cxnId="{844FE2F9-5AD7-46FF-8E8A-7F1DCFCB291D}">
      <dgm:prSet/>
      <dgm:spPr/>
      <dgm:t>
        <a:bodyPr/>
        <a:lstStyle/>
        <a:p>
          <a:endParaRPr lang="es-MX"/>
        </a:p>
      </dgm:t>
    </dgm:pt>
    <dgm:pt modelId="{5720B285-D025-4826-BCAB-83AB2705B33D}" type="sibTrans" cxnId="{844FE2F9-5AD7-46FF-8E8A-7F1DCFCB291D}">
      <dgm:prSet/>
      <dgm:spPr/>
      <dgm:t>
        <a:bodyPr/>
        <a:lstStyle/>
        <a:p>
          <a:endParaRPr lang="es-MX"/>
        </a:p>
      </dgm:t>
    </dgm:pt>
    <dgm:pt modelId="{50876F00-A392-4C9B-842E-CC020184AC9A}" type="pres">
      <dgm:prSet presAssocID="{9C6E4E5B-68D3-4CDD-817A-8E7313441EC8}" presName="compositeShape" presStyleCnt="0">
        <dgm:presLayoutVars>
          <dgm:dir/>
          <dgm:resizeHandles/>
        </dgm:presLayoutVars>
      </dgm:prSet>
      <dgm:spPr/>
    </dgm:pt>
    <dgm:pt modelId="{13738852-9B13-47D6-82BE-2C537FA2F908}" type="pres">
      <dgm:prSet presAssocID="{9C6E4E5B-68D3-4CDD-817A-8E7313441EC8}" presName="pyramid" presStyleLbl="node1" presStyleIdx="0" presStyleCnt="1"/>
      <dgm:spPr/>
    </dgm:pt>
    <dgm:pt modelId="{CAB2105A-8CF3-4259-89D1-16213847D4A7}" type="pres">
      <dgm:prSet presAssocID="{9C6E4E5B-68D3-4CDD-817A-8E7313441EC8}" presName="theList" presStyleCnt="0"/>
      <dgm:spPr/>
    </dgm:pt>
    <dgm:pt modelId="{AEE110EF-4A28-4A27-A1C0-CCF434063B3A}" type="pres">
      <dgm:prSet presAssocID="{B98CE46C-B2F9-4A4E-AB7A-A82BD5583F1B}" presName="aNode" presStyleLbl="fgAcc1" presStyleIdx="0" presStyleCnt="6">
        <dgm:presLayoutVars>
          <dgm:bulletEnabled val="1"/>
        </dgm:presLayoutVars>
      </dgm:prSet>
      <dgm:spPr/>
    </dgm:pt>
    <dgm:pt modelId="{5AD2C65B-BCBB-48E7-938C-08F0FC4CC55A}" type="pres">
      <dgm:prSet presAssocID="{B98CE46C-B2F9-4A4E-AB7A-A82BD5583F1B}" presName="aSpace" presStyleCnt="0"/>
      <dgm:spPr/>
    </dgm:pt>
    <dgm:pt modelId="{5342E728-8E39-401E-96A6-20F56A493E05}" type="pres">
      <dgm:prSet presAssocID="{F1998452-35D1-4777-B064-1750941D9D73}" presName="aNode" presStyleLbl="fgAcc1" presStyleIdx="1" presStyleCnt="6">
        <dgm:presLayoutVars>
          <dgm:bulletEnabled val="1"/>
        </dgm:presLayoutVars>
      </dgm:prSet>
      <dgm:spPr/>
    </dgm:pt>
    <dgm:pt modelId="{71310676-D72A-467B-9328-E19FD0A5B2C9}" type="pres">
      <dgm:prSet presAssocID="{F1998452-35D1-4777-B064-1750941D9D73}" presName="aSpace" presStyleCnt="0"/>
      <dgm:spPr/>
    </dgm:pt>
    <dgm:pt modelId="{CEE6DD27-C1F0-4E94-BEA1-7D3300127AAB}" type="pres">
      <dgm:prSet presAssocID="{C18FB30F-6BE9-4383-8C64-806E9FC089AA}" presName="aNode" presStyleLbl="fgAcc1" presStyleIdx="2" presStyleCnt="6">
        <dgm:presLayoutVars>
          <dgm:bulletEnabled val="1"/>
        </dgm:presLayoutVars>
      </dgm:prSet>
      <dgm:spPr/>
    </dgm:pt>
    <dgm:pt modelId="{B9676365-3259-4F70-9E1E-C6C195F28D42}" type="pres">
      <dgm:prSet presAssocID="{C18FB30F-6BE9-4383-8C64-806E9FC089AA}" presName="aSpace" presStyleCnt="0"/>
      <dgm:spPr/>
    </dgm:pt>
    <dgm:pt modelId="{B8C80BC4-35E5-40F5-866A-F4E320C8440E}" type="pres">
      <dgm:prSet presAssocID="{786930A0-3A0F-46E7-ABA1-509AA82DD26F}" presName="aNode" presStyleLbl="fgAcc1" presStyleIdx="3" presStyleCnt="6">
        <dgm:presLayoutVars>
          <dgm:bulletEnabled val="1"/>
        </dgm:presLayoutVars>
      </dgm:prSet>
      <dgm:spPr/>
    </dgm:pt>
    <dgm:pt modelId="{246146E6-B1A1-45A4-B902-C756C0C990F4}" type="pres">
      <dgm:prSet presAssocID="{786930A0-3A0F-46E7-ABA1-509AA82DD26F}" presName="aSpace" presStyleCnt="0"/>
      <dgm:spPr/>
    </dgm:pt>
    <dgm:pt modelId="{DD8F44DD-53FF-43B3-BE1A-5F6BD7BB2BDA}" type="pres">
      <dgm:prSet presAssocID="{F0AA6A94-2D5F-4D6D-AB52-167220136BDD}" presName="aNode" presStyleLbl="fgAcc1" presStyleIdx="4" presStyleCnt="6">
        <dgm:presLayoutVars>
          <dgm:bulletEnabled val="1"/>
        </dgm:presLayoutVars>
      </dgm:prSet>
      <dgm:spPr/>
    </dgm:pt>
    <dgm:pt modelId="{CBEA73D4-B4A1-44D2-9F0A-26029CBA1328}" type="pres">
      <dgm:prSet presAssocID="{F0AA6A94-2D5F-4D6D-AB52-167220136BDD}" presName="aSpace" presStyleCnt="0"/>
      <dgm:spPr/>
    </dgm:pt>
    <dgm:pt modelId="{0840DA06-8E35-45A7-AE68-9A00D039922E}" type="pres">
      <dgm:prSet presAssocID="{4E1E4735-C6DD-40AF-9CFD-93F7176BC123}" presName="aNode" presStyleLbl="fgAcc1" presStyleIdx="5" presStyleCnt="6">
        <dgm:presLayoutVars>
          <dgm:bulletEnabled val="1"/>
        </dgm:presLayoutVars>
      </dgm:prSet>
      <dgm:spPr/>
    </dgm:pt>
    <dgm:pt modelId="{E8E81F75-1906-431B-8F31-FF1E7C7AE1FC}" type="pres">
      <dgm:prSet presAssocID="{4E1E4735-C6DD-40AF-9CFD-93F7176BC123}" presName="aSpace" presStyleCnt="0"/>
      <dgm:spPr/>
    </dgm:pt>
  </dgm:ptLst>
  <dgm:cxnLst>
    <dgm:cxn modelId="{08947A05-5F9E-4D42-8DA6-AB30DE00A8B0}" type="presOf" srcId="{4E1E4735-C6DD-40AF-9CFD-93F7176BC123}" destId="{0840DA06-8E35-45A7-AE68-9A00D039922E}" srcOrd="0" destOrd="0" presId="urn:microsoft.com/office/officeart/2005/8/layout/pyramid2"/>
    <dgm:cxn modelId="{417B6915-90E3-4AD7-9823-38156AB1BFF6}" srcId="{9C6E4E5B-68D3-4CDD-817A-8E7313441EC8}" destId="{B98CE46C-B2F9-4A4E-AB7A-A82BD5583F1B}" srcOrd="0" destOrd="0" parTransId="{77E2B4AE-FC79-4D28-AF5C-ADC4F8F9CC3F}" sibTransId="{CEE43C59-FFA5-4166-8A84-A1CB9CE0170F}"/>
    <dgm:cxn modelId="{E67DDA1A-20E9-497D-8275-ACC7B7F78DCD}" srcId="{9C6E4E5B-68D3-4CDD-817A-8E7313441EC8}" destId="{C18FB30F-6BE9-4383-8C64-806E9FC089AA}" srcOrd="2" destOrd="0" parTransId="{24753023-AF9E-46B7-93A7-89568C70E9ED}" sibTransId="{CA9395E3-BFC7-4772-9CD7-6E79BAE37CFA}"/>
    <dgm:cxn modelId="{79D43A23-BE8F-4331-AB1A-A2D79873EB6A}" type="presOf" srcId="{F1998452-35D1-4777-B064-1750941D9D73}" destId="{5342E728-8E39-401E-96A6-20F56A493E05}" srcOrd="0" destOrd="0" presId="urn:microsoft.com/office/officeart/2005/8/layout/pyramid2"/>
    <dgm:cxn modelId="{BBCECF2E-651B-46E7-90D4-A465820B0318}" srcId="{9C6E4E5B-68D3-4CDD-817A-8E7313441EC8}" destId="{F1998452-35D1-4777-B064-1750941D9D73}" srcOrd="1" destOrd="0" parTransId="{034BE3CA-B254-4F8D-B885-1AD6FA0D19B7}" sibTransId="{865B628F-2230-42FF-B4A4-F13B30A7D041}"/>
    <dgm:cxn modelId="{4DB94B6F-C692-412B-A3A0-32FBF607DFEC}" type="presOf" srcId="{9C6E4E5B-68D3-4CDD-817A-8E7313441EC8}" destId="{50876F00-A392-4C9B-842E-CC020184AC9A}" srcOrd="0" destOrd="0" presId="urn:microsoft.com/office/officeart/2005/8/layout/pyramid2"/>
    <dgm:cxn modelId="{D97FF570-AEE0-41EF-B425-CFE7489834D0}" srcId="{9C6E4E5B-68D3-4CDD-817A-8E7313441EC8}" destId="{F0AA6A94-2D5F-4D6D-AB52-167220136BDD}" srcOrd="4" destOrd="0" parTransId="{15F8F505-41A5-4D37-862B-8484B353B39C}" sibTransId="{9BEB96EE-17BD-4427-B72A-8EBDB54F5B2F}"/>
    <dgm:cxn modelId="{9AAA9074-018D-4810-90CB-384F64C7EF99}" type="presOf" srcId="{C18FB30F-6BE9-4383-8C64-806E9FC089AA}" destId="{CEE6DD27-C1F0-4E94-BEA1-7D3300127AAB}" srcOrd="0" destOrd="0" presId="urn:microsoft.com/office/officeart/2005/8/layout/pyramid2"/>
    <dgm:cxn modelId="{7AE63696-6791-4147-9948-5F0B82B56A9E}" type="presOf" srcId="{B98CE46C-B2F9-4A4E-AB7A-A82BD5583F1B}" destId="{AEE110EF-4A28-4A27-A1C0-CCF434063B3A}" srcOrd="0" destOrd="0" presId="urn:microsoft.com/office/officeart/2005/8/layout/pyramid2"/>
    <dgm:cxn modelId="{CB17FE9C-24C8-4240-A1E9-D4A229A12D19}" type="presOf" srcId="{786930A0-3A0F-46E7-ABA1-509AA82DD26F}" destId="{B8C80BC4-35E5-40F5-866A-F4E320C8440E}" srcOrd="0" destOrd="0" presId="urn:microsoft.com/office/officeart/2005/8/layout/pyramid2"/>
    <dgm:cxn modelId="{69F068C0-FFB9-4E7F-89E7-F7733B814E6C}" srcId="{9C6E4E5B-68D3-4CDD-817A-8E7313441EC8}" destId="{4E1E4735-C6DD-40AF-9CFD-93F7176BC123}" srcOrd="5" destOrd="0" parTransId="{14E5F55C-8224-4D15-90F8-7F95AC3FC11C}" sibTransId="{D1B91FE9-A8DE-4E59-B961-B1CFC3973251}"/>
    <dgm:cxn modelId="{5B21B7EC-081F-47ED-A723-3130E831A238}" type="presOf" srcId="{F0AA6A94-2D5F-4D6D-AB52-167220136BDD}" destId="{DD8F44DD-53FF-43B3-BE1A-5F6BD7BB2BDA}" srcOrd="0" destOrd="0" presId="urn:microsoft.com/office/officeart/2005/8/layout/pyramid2"/>
    <dgm:cxn modelId="{844FE2F9-5AD7-46FF-8E8A-7F1DCFCB291D}" srcId="{9C6E4E5B-68D3-4CDD-817A-8E7313441EC8}" destId="{786930A0-3A0F-46E7-ABA1-509AA82DD26F}" srcOrd="3" destOrd="0" parTransId="{FA4C6BD3-F2C7-48AB-AA32-1CED14994247}" sibTransId="{5720B285-D025-4826-BCAB-83AB2705B33D}"/>
    <dgm:cxn modelId="{439A28DE-5C93-4743-9E28-A64FF8012821}" type="presParOf" srcId="{50876F00-A392-4C9B-842E-CC020184AC9A}" destId="{13738852-9B13-47D6-82BE-2C537FA2F908}" srcOrd="0" destOrd="0" presId="urn:microsoft.com/office/officeart/2005/8/layout/pyramid2"/>
    <dgm:cxn modelId="{6A16FB6E-50CA-4E40-B742-D7A998C7CD4F}" type="presParOf" srcId="{50876F00-A392-4C9B-842E-CC020184AC9A}" destId="{CAB2105A-8CF3-4259-89D1-16213847D4A7}" srcOrd="1" destOrd="0" presId="urn:microsoft.com/office/officeart/2005/8/layout/pyramid2"/>
    <dgm:cxn modelId="{8A080DB2-17B2-4C58-957B-1CB2631ED17F}" type="presParOf" srcId="{CAB2105A-8CF3-4259-89D1-16213847D4A7}" destId="{AEE110EF-4A28-4A27-A1C0-CCF434063B3A}" srcOrd="0" destOrd="0" presId="urn:microsoft.com/office/officeart/2005/8/layout/pyramid2"/>
    <dgm:cxn modelId="{7CE9EC1A-9B9C-4C0D-940A-4FC741BAB930}" type="presParOf" srcId="{CAB2105A-8CF3-4259-89D1-16213847D4A7}" destId="{5AD2C65B-BCBB-48E7-938C-08F0FC4CC55A}" srcOrd="1" destOrd="0" presId="urn:microsoft.com/office/officeart/2005/8/layout/pyramid2"/>
    <dgm:cxn modelId="{00E23CAA-4016-4034-BD36-7141E7F7E77D}" type="presParOf" srcId="{CAB2105A-8CF3-4259-89D1-16213847D4A7}" destId="{5342E728-8E39-401E-96A6-20F56A493E05}" srcOrd="2" destOrd="0" presId="urn:microsoft.com/office/officeart/2005/8/layout/pyramid2"/>
    <dgm:cxn modelId="{E6CBE682-4A72-4BBD-9860-E2B9D377817C}" type="presParOf" srcId="{CAB2105A-8CF3-4259-89D1-16213847D4A7}" destId="{71310676-D72A-467B-9328-E19FD0A5B2C9}" srcOrd="3" destOrd="0" presId="urn:microsoft.com/office/officeart/2005/8/layout/pyramid2"/>
    <dgm:cxn modelId="{E97E144A-B718-4F40-800B-547EFF75B758}" type="presParOf" srcId="{CAB2105A-8CF3-4259-89D1-16213847D4A7}" destId="{CEE6DD27-C1F0-4E94-BEA1-7D3300127AAB}" srcOrd="4" destOrd="0" presId="urn:microsoft.com/office/officeart/2005/8/layout/pyramid2"/>
    <dgm:cxn modelId="{40BED7E6-028B-4C80-8882-79088E49FD3A}" type="presParOf" srcId="{CAB2105A-8CF3-4259-89D1-16213847D4A7}" destId="{B9676365-3259-4F70-9E1E-C6C195F28D42}" srcOrd="5" destOrd="0" presId="urn:microsoft.com/office/officeart/2005/8/layout/pyramid2"/>
    <dgm:cxn modelId="{C8BAA141-00B6-46C2-BCC0-27F3BCF04D1D}" type="presParOf" srcId="{CAB2105A-8CF3-4259-89D1-16213847D4A7}" destId="{B8C80BC4-35E5-40F5-866A-F4E320C8440E}" srcOrd="6" destOrd="0" presId="urn:microsoft.com/office/officeart/2005/8/layout/pyramid2"/>
    <dgm:cxn modelId="{5D0999FE-A5C3-4F24-81B4-385F3A65432E}" type="presParOf" srcId="{CAB2105A-8CF3-4259-89D1-16213847D4A7}" destId="{246146E6-B1A1-45A4-B902-C756C0C990F4}" srcOrd="7" destOrd="0" presId="urn:microsoft.com/office/officeart/2005/8/layout/pyramid2"/>
    <dgm:cxn modelId="{3EEE5302-F413-4D67-A957-F61673491F2C}" type="presParOf" srcId="{CAB2105A-8CF3-4259-89D1-16213847D4A7}" destId="{DD8F44DD-53FF-43B3-BE1A-5F6BD7BB2BDA}" srcOrd="8" destOrd="0" presId="urn:microsoft.com/office/officeart/2005/8/layout/pyramid2"/>
    <dgm:cxn modelId="{08D5F33C-FAE6-496F-BBE4-1097394E314E}" type="presParOf" srcId="{CAB2105A-8CF3-4259-89D1-16213847D4A7}" destId="{CBEA73D4-B4A1-44D2-9F0A-26029CBA1328}" srcOrd="9" destOrd="0" presId="urn:microsoft.com/office/officeart/2005/8/layout/pyramid2"/>
    <dgm:cxn modelId="{4A817CC0-694B-48C3-A87C-9FC8AEE7DCAE}" type="presParOf" srcId="{CAB2105A-8CF3-4259-89D1-16213847D4A7}" destId="{0840DA06-8E35-45A7-AE68-9A00D039922E}" srcOrd="10" destOrd="0" presId="urn:microsoft.com/office/officeart/2005/8/layout/pyramid2"/>
    <dgm:cxn modelId="{3FD4A08D-4DA4-45CC-88DA-D3C9E7546E79}" type="presParOf" srcId="{CAB2105A-8CF3-4259-89D1-16213847D4A7}" destId="{E8E81F75-1906-431B-8F31-FF1E7C7AE1FC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9C6E4E5B-68D3-4CDD-817A-8E7313441EC8}" type="doc">
      <dgm:prSet loTypeId="urn:microsoft.com/office/officeart/2005/8/layout/pyramid2" loCatId="list" qsTypeId="urn:microsoft.com/office/officeart/2005/8/quickstyle/simple1" qsCatId="simple" csTypeId="urn:microsoft.com/office/officeart/2005/8/colors/accent3_4" csCatId="accent3" phldr="1"/>
      <dgm:spPr/>
    </dgm:pt>
    <dgm:pt modelId="{B98CE46C-B2F9-4A4E-AB7A-A82BD5583F1B}">
      <dgm:prSet phldrT="[Texto]"/>
      <dgm:spPr/>
      <dgm:t>
        <a:bodyPr/>
        <a:lstStyle/>
        <a:p>
          <a:r>
            <a:rPr lang="es-MX" dirty="0"/>
            <a:t>Crear</a:t>
          </a:r>
        </a:p>
      </dgm:t>
    </dgm:pt>
    <dgm:pt modelId="{77E2B4AE-FC79-4D28-AF5C-ADC4F8F9CC3F}" type="parTrans" cxnId="{417B6915-90E3-4AD7-9823-38156AB1BFF6}">
      <dgm:prSet/>
      <dgm:spPr/>
      <dgm:t>
        <a:bodyPr/>
        <a:lstStyle/>
        <a:p>
          <a:endParaRPr lang="es-MX"/>
        </a:p>
      </dgm:t>
    </dgm:pt>
    <dgm:pt modelId="{CEE43C59-FFA5-4166-8A84-A1CB9CE0170F}" type="sibTrans" cxnId="{417B6915-90E3-4AD7-9823-38156AB1BFF6}">
      <dgm:prSet/>
      <dgm:spPr/>
      <dgm:t>
        <a:bodyPr/>
        <a:lstStyle/>
        <a:p>
          <a:endParaRPr lang="es-MX"/>
        </a:p>
      </dgm:t>
    </dgm:pt>
    <dgm:pt modelId="{F0AA6A94-2D5F-4D6D-AB52-167220136BDD}">
      <dgm:prSet phldrT="[Texto]"/>
      <dgm:spPr/>
      <dgm:t>
        <a:bodyPr/>
        <a:lstStyle/>
        <a:p>
          <a:r>
            <a:rPr lang="es-MX" dirty="0"/>
            <a:t>Comprender</a:t>
          </a:r>
        </a:p>
      </dgm:t>
    </dgm:pt>
    <dgm:pt modelId="{15F8F505-41A5-4D37-862B-8484B353B39C}" type="parTrans" cxnId="{D97FF570-AEE0-41EF-B425-CFE7489834D0}">
      <dgm:prSet/>
      <dgm:spPr/>
      <dgm:t>
        <a:bodyPr/>
        <a:lstStyle/>
        <a:p>
          <a:endParaRPr lang="es-MX"/>
        </a:p>
      </dgm:t>
    </dgm:pt>
    <dgm:pt modelId="{9BEB96EE-17BD-4427-B72A-8EBDB54F5B2F}" type="sibTrans" cxnId="{D97FF570-AEE0-41EF-B425-CFE7489834D0}">
      <dgm:prSet/>
      <dgm:spPr/>
      <dgm:t>
        <a:bodyPr/>
        <a:lstStyle/>
        <a:p>
          <a:endParaRPr lang="es-MX"/>
        </a:p>
      </dgm:t>
    </dgm:pt>
    <dgm:pt modelId="{4E1E4735-C6DD-40AF-9CFD-93F7176BC123}">
      <dgm:prSet phldrT="[Texto]"/>
      <dgm:spPr/>
      <dgm:t>
        <a:bodyPr/>
        <a:lstStyle/>
        <a:p>
          <a:r>
            <a:rPr lang="es-MX" dirty="0"/>
            <a:t>Memorizar</a:t>
          </a:r>
        </a:p>
      </dgm:t>
    </dgm:pt>
    <dgm:pt modelId="{14E5F55C-8224-4D15-90F8-7F95AC3FC11C}" type="parTrans" cxnId="{69F068C0-FFB9-4E7F-89E7-F7733B814E6C}">
      <dgm:prSet/>
      <dgm:spPr/>
      <dgm:t>
        <a:bodyPr/>
        <a:lstStyle/>
        <a:p>
          <a:endParaRPr lang="es-MX"/>
        </a:p>
      </dgm:t>
    </dgm:pt>
    <dgm:pt modelId="{D1B91FE9-A8DE-4E59-B961-B1CFC3973251}" type="sibTrans" cxnId="{69F068C0-FFB9-4E7F-89E7-F7733B814E6C}">
      <dgm:prSet/>
      <dgm:spPr/>
      <dgm:t>
        <a:bodyPr/>
        <a:lstStyle/>
        <a:p>
          <a:endParaRPr lang="es-MX"/>
        </a:p>
      </dgm:t>
    </dgm:pt>
    <dgm:pt modelId="{F1998452-35D1-4777-B064-1750941D9D73}">
      <dgm:prSet/>
      <dgm:spPr/>
      <dgm:t>
        <a:bodyPr/>
        <a:lstStyle/>
        <a:p>
          <a:r>
            <a:rPr lang="es-MX" dirty="0"/>
            <a:t>Evaluar</a:t>
          </a:r>
        </a:p>
      </dgm:t>
    </dgm:pt>
    <dgm:pt modelId="{034BE3CA-B254-4F8D-B885-1AD6FA0D19B7}" type="parTrans" cxnId="{BBCECF2E-651B-46E7-90D4-A465820B0318}">
      <dgm:prSet/>
      <dgm:spPr/>
      <dgm:t>
        <a:bodyPr/>
        <a:lstStyle/>
        <a:p>
          <a:endParaRPr lang="es-MX"/>
        </a:p>
      </dgm:t>
    </dgm:pt>
    <dgm:pt modelId="{865B628F-2230-42FF-B4A4-F13B30A7D041}" type="sibTrans" cxnId="{BBCECF2E-651B-46E7-90D4-A465820B0318}">
      <dgm:prSet/>
      <dgm:spPr/>
      <dgm:t>
        <a:bodyPr/>
        <a:lstStyle/>
        <a:p>
          <a:endParaRPr lang="es-MX"/>
        </a:p>
      </dgm:t>
    </dgm:pt>
    <dgm:pt modelId="{C18FB30F-6BE9-4383-8C64-806E9FC089AA}">
      <dgm:prSet/>
      <dgm:spPr/>
      <dgm:t>
        <a:bodyPr/>
        <a:lstStyle/>
        <a:p>
          <a:r>
            <a:rPr lang="es-MX" dirty="0"/>
            <a:t>Analizar</a:t>
          </a:r>
        </a:p>
      </dgm:t>
    </dgm:pt>
    <dgm:pt modelId="{24753023-AF9E-46B7-93A7-89568C70E9ED}" type="parTrans" cxnId="{E67DDA1A-20E9-497D-8275-ACC7B7F78DCD}">
      <dgm:prSet/>
      <dgm:spPr/>
      <dgm:t>
        <a:bodyPr/>
        <a:lstStyle/>
        <a:p>
          <a:endParaRPr lang="es-MX"/>
        </a:p>
      </dgm:t>
    </dgm:pt>
    <dgm:pt modelId="{CA9395E3-BFC7-4772-9CD7-6E79BAE37CFA}" type="sibTrans" cxnId="{E67DDA1A-20E9-497D-8275-ACC7B7F78DCD}">
      <dgm:prSet/>
      <dgm:spPr/>
      <dgm:t>
        <a:bodyPr/>
        <a:lstStyle/>
        <a:p>
          <a:endParaRPr lang="es-MX"/>
        </a:p>
      </dgm:t>
    </dgm:pt>
    <dgm:pt modelId="{786930A0-3A0F-46E7-ABA1-509AA82DD26F}">
      <dgm:prSet/>
      <dgm:spPr/>
      <dgm:t>
        <a:bodyPr/>
        <a:lstStyle/>
        <a:p>
          <a:r>
            <a:rPr lang="es-MX" dirty="0"/>
            <a:t>Aplicar</a:t>
          </a:r>
        </a:p>
      </dgm:t>
    </dgm:pt>
    <dgm:pt modelId="{FA4C6BD3-F2C7-48AB-AA32-1CED14994247}" type="parTrans" cxnId="{844FE2F9-5AD7-46FF-8E8A-7F1DCFCB291D}">
      <dgm:prSet/>
      <dgm:spPr/>
      <dgm:t>
        <a:bodyPr/>
        <a:lstStyle/>
        <a:p>
          <a:endParaRPr lang="es-MX"/>
        </a:p>
      </dgm:t>
    </dgm:pt>
    <dgm:pt modelId="{5720B285-D025-4826-BCAB-83AB2705B33D}" type="sibTrans" cxnId="{844FE2F9-5AD7-46FF-8E8A-7F1DCFCB291D}">
      <dgm:prSet/>
      <dgm:spPr/>
      <dgm:t>
        <a:bodyPr/>
        <a:lstStyle/>
        <a:p>
          <a:endParaRPr lang="es-MX"/>
        </a:p>
      </dgm:t>
    </dgm:pt>
    <dgm:pt modelId="{50876F00-A392-4C9B-842E-CC020184AC9A}" type="pres">
      <dgm:prSet presAssocID="{9C6E4E5B-68D3-4CDD-817A-8E7313441EC8}" presName="compositeShape" presStyleCnt="0">
        <dgm:presLayoutVars>
          <dgm:dir/>
          <dgm:resizeHandles/>
        </dgm:presLayoutVars>
      </dgm:prSet>
      <dgm:spPr/>
    </dgm:pt>
    <dgm:pt modelId="{13738852-9B13-47D6-82BE-2C537FA2F908}" type="pres">
      <dgm:prSet presAssocID="{9C6E4E5B-68D3-4CDD-817A-8E7313441EC8}" presName="pyramid" presStyleLbl="node1" presStyleIdx="0" presStyleCnt="1"/>
      <dgm:spPr/>
    </dgm:pt>
    <dgm:pt modelId="{CAB2105A-8CF3-4259-89D1-16213847D4A7}" type="pres">
      <dgm:prSet presAssocID="{9C6E4E5B-68D3-4CDD-817A-8E7313441EC8}" presName="theList" presStyleCnt="0"/>
      <dgm:spPr/>
    </dgm:pt>
    <dgm:pt modelId="{AEE110EF-4A28-4A27-A1C0-CCF434063B3A}" type="pres">
      <dgm:prSet presAssocID="{B98CE46C-B2F9-4A4E-AB7A-A82BD5583F1B}" presName="aNode" presStyleLbl="fgAcc1" presStyleIdx="0" presStyleCnt="6">
        <dgm:presLayoutVars>
          <dgm:bulletEnabled val="1"/>
        </dgm:presLayoutVars>
      </dgm:prSet>
      <dgm:spPr/>
    </dgm:pt>
    <dgm:pt modelId="{5AD2C65B-BCBB-48E7-938C-08F0FC4CC55A}" type="pres">
      <dgm:prSet presAssocID="{B98CE46C-B2F9-4A4E-AB7A-A82BD5583F1B}" presName="aSpace" presStyleCnt="0"/>
      <dgm:spPr/>
    </dgm:pt>
    <dgm:pt modelId="{5342E728-8E39-401E-96A6-20F56A493E05}" type="pres">
      <dgm:prSet presAssocID="{F1998452-35D1-4777-B064-1750941D9D73}" presName="aNode" presStyleLbl="fgAcc1" presStyleIdx="1" presStyleCnt="6">
        <dgm:presLayoutVars>
          <dgm:bulletEnabled val="1"/>
        </dgm:presLayoutVars>
      </dgm:prSet>
      <dgm:spPr/>
    </dgm:pt>
    <dgm:pt modelId="{71310676-D72A-467B-9328-E19FD0A5B2C9}" type="pres">
      <dgm:prSet presAssocID="{F1998452-35D1-4777-B064-1750941D9D73}" presName="aSpace" presStyleCnt="0"/>
      <dgm:spPr/>
    </dgm:pt>
    <dgm:pt modelId="{CEE6DD27-C1F0-4E94-BEA1-7D3300127AAB}" type="pres">
      <dgm:prSet presAssocID="{C18FB30F-6BE9-4383-8C64-806E9FC089AA}" presName="aNode" presStyleLbl="fgAcc1" presStyleIdx="2" presStyleCnt="6">
        <dgm:presLayoutVars>
          <dgm:bulletEnabled val="1"/>
        </dgm:presLayoutVars>
      </dgm:prSet>
      <dgm:spPr/>
    </dgm:pt>
    <dgm:pt modelId="{B9676365-3259-4F70-9E1E-C6C195F28D42}" type="pres">
      <dgm:prSet presAssocID="{C18FB30F-6BE9-4383-8C64-806E9FC089AA}" presName="aSpace" presStyleCnt="0"/>
      <dgm:spPr/>
    </dgm:pt>
    <dgm:pt modelId="{B8C80BC4-35E5-40F5-866A-F4E320C8440E}" type="pres">
      <dgm:prSet presAssocID="{786930A0-3A0F-46E7-ABA1-509AA82DD26F}" presName="aNode" presStyleLbl="fgAcc1" presStyleIdx="3" presStyleCnt="6">
        <dgm:presLayoutVars>
          <dgm:bulletEnabled val="1"/>
        </dgm:presLayoutVars>
      </dgm:prSet>
      <dgm:spPr/>
    </dgm:pt>
    <dgm:pt modelId="{246146E6-B1A1-45A4-B902-C756C0C990F4}" type="pres">
      <dgm:prSet presAssocID="{786930A0-3A0F-46E7-ABA1-509AA82DD26F}" presName="aSpace" presStyleCnt="0"/>
      <dgm:spPr/>
    </dgm:pt>
    <dgm:pt modelId="{DD8F44DD-53FF-43B3-BE1A-5F6BD7BB2BDA}" type="pres">
      <dgm:prSet presAssocID="{F0AA6A94-2D5F-4D6D-AB52-167220136BDD}" presName="aNode" presStyleLbl="fgAcc1" presStyleIdx="4" presStyleCnt="6">
        <dgm:presLayoutVars>
          <dgm:bulletEnabled val="1"/>
        </dgm:presLayoutVars>
      </dgm:prSet>
      <dgm:spPr/>
    </dgm:pt>
    <dgm:pt modelId="{CBEA73D4-B4A1-44D2-9F0A-26029CBA1328}" type="pres">
      <dgm:prSet presAssocID="{F0AA6A94-2D5F-4D6D-AB52-167220136BDD}" presName="aSpace" presStyleCnt="0"/>
      <dgm:spPr/>
    </dgm:pt>
    <dgm:pt modelId="{0840DA06-8E35-45A7-AE68-9A00D039922E}" type="pres">
      <dgm:prSet presAssocID="{4E1E4735-C6DD-40AF-9CFD-93F7176BC123}" presName="aNode" presStyleLbl="fgAcc1" presStyleIdx="5" presStyleCnt="6">
        <dgm:presLayoutVars>
          <dgm:bulletEnabled val="1"/>
        </dgm:presLayoutVars>
      </dgm:prSet>
      <dgm:spPr/>
    </dgm:pt>
    <dgm:pt modelId="{E8E81F75-1906-431B-8F31-FF1E7C7AE1FC}" type="pres">
      <dgm:prSet presAssocID="{4E1E4735-C6DD-40AF-9CFD-93F7176BC123}" presName="aSpace" presStyleCnt="0"/>
      <dgm:spPr/>
    </dgm:pt>
  </dgm:ptLst>
  <dgm:cxnLst>
    <dgm:cxn modelId="{417B6915-90E3-4AD7-9823-38156AB1BFF6}" srcId="{9C6E4E5B-68D3-4CDD-817A-8E7313441EC8}" destId="{B98CE46C-B2F9-4A4E-AB7A-A82BD5583F1B}" srcOrd="0" destOrd="0" parTransId="{77E2B4AE-FC79-4D28-AF5C-ADC4F8F9CC3F}" sibTransId="{CEE43C59-FFA5-4166-8A84-A1CB9CE0170F}"/>
    <dgm:cxn modelId="{19DA0116-DD2A-4DDD-8029-86508521B82A}" type="presOf" srcId="{C18FB30F-6BE9-4383-8C64-806E9FC089AA}" destId="{CEE6DD27-C1F0-4E94-BEA1-7D3300127AAB}" srcOrd="0" destOrd="0" presId="urn:microsoft.com/office/officeart/2005/8/layout/pyramid2"/>
    <dgm:cxn modelId="{E67DDA1A-20E9-497D-8275-ACC7B7F78DCD}" srcId="{9C6E4E5B-68D3-4CDD-817A-8E7313441EC8}" destId="{C18FB30F-6BE9-4383-8C64-806E9FC089AA}" srcOrd="2" destOrd="0" parTransId="{24753023-AF9E-46B7-93A7-89568C70E9ED}" sibTransId="{CA9395E3-BFC7-4772-9CD7-6E79BAE37CFA}"/>
    <dgm:cxn modelId="{BBCECF2E-651B-46E7-90D4-A465820B0318}" srcId="{9C6E4E5B-68D3-4CDD-817A-8E7313441EC8}" destId="{F1998452-35D1-4777-B064-1750941D9D73}" srcOrd="1" destOrd="0" parTransId="{034BE3CA-B254-4F8D-B885-1AD6FA0D19B7}" sibTransId="{865B628F-2230-42FF-B4A4-F13B30A7D041}"/>
    <dgm:cxn modelId="{884A9F3D-45F6-47B8-866E-DF3C74A845EB}" type="presOf" srcId="{F1998452-35D1-4777-B064-1750941D9D73}" destId="{5342E728-8E39-401E-96A6-20F56A493E05}" srcOrd="0" destOrd="0" presId="urn:microsoft.com/office/officeart/2005/8/layout/pyramid2"/>
    <dgm:cxn modelId="{781CB468-A289-42F8-AB31-E0CE5BAD04AF}" type="presOf" srcId="{9C6E4E5B-68D3-4CDD-817A-8E7313441EC8}" destId="{50876F00-A392-4C9B-842E-CC020184AC9A}" srcOrd="0" destOrd="0" presId="urn:microsoft.com/office/officeart/2005/8/layout/pyramid2"/>
    <dgm:cxn modelId="{D97FF570-AEE0-41EF-B425-CFE7489834D0}" srcId="{9C6E4E5B-68D3-4CDD-817A-8E7313441EC8}" destId="{F0AA6A94-2D5F-4D6D-AB52-167220136BDD}" srcOrd="4" destOrd="0" parTransId="{15F8F505-41A5-4D37-862B-8484B353B39C}" sibTransId="{9BEB96EE-17BD-4427-B72A-8EBDB54F5B2F}"/>
    <dgm:cxn modelId="{14EE7E86-4976-4316-8E2D-E6ED554C2AAB}" type="presOf" srcId="{F0AA6A94-2D5F-4D6D-AB52-167220136BDD}" destId="{DD8F44DD-53FF-43B3-BE1A-5F6BD7BB2BDA}" srcOrd="0" destOrd="0" presId="urn:microsoft.com/office/officeart/2005/8/layout/pyramid2"/>
    <dgm:cxn modelId="{8724419F-16F1-4889-A25D-794627BE2F79}" type="presOf" srcId="{B98CE46C-B2F9-4A4E-AB7A-A82BD5583F1B}" destId="{AEE110EF-4A28-4A27-A1C0-CCF434063B3A}" srcOrd="0" destOrd="0" presId="urn:microsoft.com/office/officeart/2005/8/layout/pyramid2"/>
    <dgm:cxn modelId="{B0D0B5A5-776B-43EA-ABC0-A19FF6C98615}" type="presOf" srcId="{4E1E4735-C6DD-40AF-9CFD-93F7176BC123}" destId="{0840DA06-8E35-45A7-AE68-9A00D039922E}" srcOrd="0" destOrd="0" presId="urn:microsoft.com/office/officeart/2005/8/layout/pyramid2"/>
    <dgm:cxn modelId="{69F068C0-FFB9-4E7F-89E7-F7733B814E6C}" srcId="{9C6E4E5B-68D3-4CDD-817A-8E7313441EC8}" destId="{4E1E4735-C6DD-40AF-9CFD-93F7176BC123}" srcOrd="5" destOrd="0" parTransId="{14E5F55C-8224-4D15-90F8-7F95AC3FC11C}" sibTransId="{D1B91FE9-A8DE-4E59-B961-B1CFC3973251}"/>
    <dgm:cxn modelId="{4D10F8F1-B4ED-440B-855A-957A67DAC05C}" type="presOf" srcId="{786930A0-3A0F-46E7-ABA1-509AA82DD26F}" destId="{B8C80BC4-35E5-40F5-866A-F4E320C8440E}" srcOrd="0" destOrd="0" presId="urn:microsoft.com/office/officeart/2005/8/layout/pyramid2"/>
    <dgm:cxn modelId="{844FE2F9-5AD7-46FF-8E8A-7F1DCFCB291D}" srcId="{9C6E4E5B-68D3-4CDD-817A-8E7313441EC8}" destId="{786930A0-3A0F-46E7-ABA1-509AA82DD26F}" srcOrd="3" destOrd="0" parTransId="{FA4C6BD3-F2C7-48AB-AA32-1CED14994247}" sibTransId="{5720B285-D025-4826-BCAB-83AB2705B33D}"/>
    <dgm:cxn modelId="{88CEEE5B-B3D8-4ED5-8D64-C77E4BEF4A68}" type="presParOf" srcId="{50876F00-A392-4C9B-842E-CC020184AC9A}" destId="{13738852-9B13-47D6-82BE-2C537FA2F908}" srcOrd="0" destOrd="0" presId="urn:microsoft.com/office/officeart/2005/8/layout/pyramid2"/>
    <dgm:cxn modelId="{1B80B822-E8AF-49F8-8470-F602298ADDDE}" type="presParOf" srcId="{50876F00-A392-4C9B-842E-CC020184AC9A}" destId="{CAB2105A-8CF3-4259-89D1-16213847D4A7}" srcOrd="1" destOrd="0" presId="urn:microsoft.com/office/officeart/2005/8/layout/pyramid2"/>
    <dgm:cxn modelId="{243557BF-37CD-4F66-9D8E-E212044E1032}" type="presParOf" srcId="{CAB2105A-8CF3-4259-89D1-16213847D4A7}" destId="{AEE110EF-4A28-4A27-A1C0-CCF434063B3A}" srcOrd="0" destOrd="0" presId="urn:microsoft.com/office/officeart/2005/8/layout/pyramid2"/>
    <dgm:cxn modelId="{C6D0C47C-7BA4-4626-8D90-1C665CB013A0}" type="presParOf" srcId="{CAB2105A-8CF3-4259-89D1-16213847D4A7}" destId="{5AD2C65B-BCBB-48E7-938C-08F0FC4CC55A}" srcOrd="1" destOrd="0" presId="urn:microsoft.com/office/officeart/2005/8/layout/pyramid2"/>
    <dgm:cxn modelId="{7E6A8BB5-08C5-4EBF-80A8-93ED4F65E2BC}" type="presParOf" srcId="{CAB2105A-8CF3-4259-89D1-16213847D4A7}" destId="{5342E728-8E39-401E-96A6-20F56A493E05}" srcOrd="2" destOrd="0" presId="urn:microsoft.com/office/officeart/2005/8/layout/pyramid2"/>
    <dgm:cxn modelId="{D000DBB6-3C4A-443A-A5C9-B2B37448A863}" type="presParOf" srcId="{CAB2105A-8CF3-4259-89D1-16213847D4A7}" destId="{71310676-D72A-467B-9328-E19FD0A5B2C9}" srcOrd="3" destOrd="0" presId="urn:microsoft.com/office/officeart/2005/8/layout/pyramid2"/>
    <dgm:cxn modelId="{9BED13F5-D910-4E0F-8D90-64A5CAA467F9}" type="presParOf" srcId="{CAB2105A-8CF3-4259-89D1-16213847D4A7}" destId="{CEE6DD27-C1F0-4E94-BEA1-7D3300127AAB}" srcOrd="4" destOrd="0" presId="urn:microsoft.com/office/officeart/2005/8/layout/pyramid2"/>
    <dgm:cxn modelId="{C877CE5A-B5E0-466C-A794-E777326DEC20}" type="presParOf" srcId="{CAB2105A-8CF3-4259-89D1-16213847D4A7}" destId="{B9676365-3259-4F70-9E1E-C6C195F28D42}" srcOrd="5" destOrd="0" presId="urn:microsoft.com/office/officeart/2005/8/layout/pyramid2"/>
    <dgm:cxn modelId="{F404E977-2AB8-43EA-BEA2-5D207C280605}" type="presParOf" srcId="{CAB2105A-8CF3-4259-89D1-16213847D4A7}" destId="{B8C80BC4-35E5-40F5-866A-F4E320C8440E}" srcOrd="6" destOrd="0" presId="urn:microsoft.com/office/officeart/2005/8/layout/pyramid2"/>
    <dgm:cxn modelId="{2FB1E0F1-CF8A-4A42-AEC1-D5EB39835BA2}" type="presParOf" srcId="{CAB2105A-8CF3-4259-89D1-16213847D4A7}" destId="{246146E6-B1A1-45A4-B902-C756C0C990F4}" srcOrd="7" destOrd="0" presId="urn:microsoft.com/office/officeart/2005/8/layout/pyramid2"/>
    <dgm:cxn modelId="{44F9DE58-F9E0-4F66-8832-D25D36E79C82}" type="presParOf" srcId="{CAB2105A-8CF3-4259-89D1-16213847D4A7}" destId="{DD8F44DD-53FF-43B3-BE1A-5F6BD7BB2BDA}" srcOrd="8" destOrd="0" presId="urn:microsoft.com/office/officeart/2005/8/layout/pyramid2"/>
    <dgm:cxn modelId="{F07D2B87-CDDE-426F-8E18-3122F3F7CED3}" type="presParOf" srcId="{CAB2105A-8CF3-4259-89D1-16213847D4A7}" destId="{CBEA73D4-B4A1-44D2-9F0A-26029CBA1328}" srcOrd="9" destOrd="0" presId="urn:microsoft.com/office/officeart/2005/8/layout/pyramid2"/>
    <dgm:cxn modelId="{C6F761A9-C5B3-47EA-8429-6DA464015AB5}" type="presParOf" srcId="{CAB2105A-8CF3-4259-89D1-16213847D4A7}" destId="{0840DA06-8E35-45A7-AE68-9A00D039922E}" srcOrd="10" destOrd="0" presId="urn:microsoft.com/office/officeart/2005/8/layout/pyramid2"/>
    <dgm:cxn modelId="{6F2305B7-3E39-459C-992E-5F975EE20A70}" type="presParOf" srcId="{CAB2105A-8CF3-4259-89D1-16213847D4A7}" destId="{E8E81F75-1906-431B-8F31-FF1E7C7AE1FC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21F81772-650F-4589-A027-56A9BDCB3A6B}" type="doc">
      <dgm:prSet loTypeId="urn:microsoft.com/office/officeart/2005/8/layout/lProcess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E2BB96E5-A416-433B-B2B1-CCC2E9AEF8DC}">
      <dgm:prSet phldrT="[Texto]"/>
      <dgm:spPr/>
      <dgm:t>
        <a:bodyPr/>
        <a:lstStyle/>
        <a:p>
          <a:r>
            <a:rPr lang="es-MX" dirty="0"/>
            <a:t>Declarativo</a:t>
          </a:r>
        </a:p>
      </dgm:t>
    </dgm:pt>
    <dgm:pt modelId="{CFACEAF8-024C-4515-88B8-B7E5A0913791}" type="parTrans" cxnId="{4BDEDC3D-4E86-4439-B640-391014CF6C77}">
      <dgm:prSet/>
      <dgm:spPr/>
      <dgm:t>
        <a:bodyPr/>
        <a:lstStyle/>
        <a:p>
          <a:endParaRPr lang="es-MX"/>
        </a:p>
      </dgm:t>
    </dgm:pt>
    <dgm:pt modelId="{4CF5A404-E07A-4FFE-8AB6-39AA4BBF1F0D}" type="sibTrans" cxnId="{4BDEDC3D-4E86-4439-B640-391014CF6C77}">
      <dgm:prSet/>
      <dgm:spPr/>
      <dgm:t>
        <a:bodyPr/>
        <a:lstStyle/>
        <a:p>
          <a:endParaRPr lang="es-MX"/>
        </a:p>
      </dgm:t>
    </dgm:pt>
    <dgm:pt modelId="{7709F047-AC62-48B5-A05A-BF464BABB6C2}">
      <dgm:prSet phldrT="[Texto]"/>
      <dgm:spPr/>
      <dgm:t>
        <a:bodyPr/>
        <a:lstStyle/>
        <a:p>
          <a:r>
            <a:rPr lang="es-MX" dirty="0"/>
            <a:t>Conocimiento factual</a:t>
          </a:r>
        </a:p>
      </dgm:t>
    </dgm:pt>
    <dgm:pt modelId="{66FE5F41-1B0B-4E8D-9C88-DD346080BDA4}" type="parTrans" cxnId="{374BE210-75BB-4E42-8933-44F9B9F694ED}">
      <dgm:prSet/>
      <dgm:spPr/>
      <dgm:t>
        <a:bodyPr/>
        <a:lstStyle/>
        <a:p>
          <a:endParaRPr lang="es-MX"/>
        </a:p>
      </dgm:t>
    </dgm:pt>
    <dgm:pt modelId="{3A727B9F-626D-4597-B030-2399AC557CB1}" type="sibTrans" cxnId="{374BE210-75BB-4E42-8933-44F9B9F694ED}">
      <dgm:prSet/>
      <dgm:spPr/>
      <dgm:t>
        <a:bodyPr/>
        <a:lstStyle/>
        <a:p>
          <a:endParaRPr lang="es-MX"/>
        </a:p>
      </dgm:t>
    </dgm:pt>
    <dgm:pt modelId="{A95EA704-459D-48EF-812C-130BEDA6C775}">
      <dgm:prSet phldrT="[Texto]"/>
      <dgm:spPr/>
      <dgm:t>
        <a:bodyPr/>
        <a:lstStyle/>
        <a:p>
          <a:r>
            <a:rPr lang="es-MX" dirty="0"/>
            <a:t>Conocimiento conceptual</a:t>
          </a:r>
        </a:p>
      </dgm:t>
    </dgm:pt>
    <dgm:pt modelId="{E19AA30F-9DB5-4547-A854-B3018C145F4A}" type="parTrans" cxnId="{3AA6615A-63DB-42F9-ACCA-D95F40163525}">
      <dgm:prSet/>
      <dgm:spPr/>
      <dgm:t>
        <a:bodyPr/>
        <a:lstStyle/>
        <a:p>
          <a:endParaRPr lang="es-MX"/>
        </a:p>
      </dgm:t>
    </dgm:pt>
    <dgm:pt modelId="{84DC6F88-FBBF-4CAC-8292-B9286B2B10ED}" type="sibTrans" cxnId="{3AA6615A-63DB-42F9-ACCA-D95F40163525}">
      <dgm:prSet/>
      <dgm:spPr/>
      <dgm:t>
        <a:bodyPr/>
        <a:lstStyle/>
        <a:p>
          <a:endParaRPr lang="es-MX"/>
        </a:p>
      </dgm:t>
    </dgm:pt>
    <dgm:pt modelId="{93DE276D-9DFE-4CDA-98D3-1817CDAB2C6F}">
      <dgm:prSet phldrT="[Texto]"/>
      <dgm:spPr/>
      <dgm:t>
        <a:bodyPr/>
        <a:lstStyle/>
        <a:p>
          <a:r>
            <a:rPr lang="es-MX" dirty="0"/>
            <a:t>Procedimental</a:t>
          </a:r>
        </a:p>
      </dgm:t>
    </dgm:pt>
    <dgm:pt modelId="{13BFCE40-EFF1-48D2-9527-60394FA243D0}" type="parTrans" cxnId="{419FEEF5-3229-43E3-96EE-6FD75A4C74E0}">
      <dgm:prSet/>
      <dgm:spPr/>
      <dgm:t>
        <a:bodyPr/>
        <a:lstStyle/>
        <a:p>
          <a:endParaRPr lang="es-MX"/>
        </a:p>
      </dgm:t>
    </dgm:pt>
    <dgm:pt modelId="{4FCA7471-8BF2-4351-B47D-D22B191CA288}" type="sibTrans" cxnId="{419FEEF5-3229-43E3-96EE-6FD75A4C74E0}">
      <dgm:prSet/>
      <dgm:spPr/>
      <dgm:t>
        <a:bodyPr/>
        <a:lstStyle/>
        <a:p>
          <a:endParaRPr lang="es-MX"/>
        </a:p>
      </dgm:t>
    </dgm:pt>
    <dgm:pt modelId="{ACB21792-E57A-4618-8626-3FCE7FBB2A6E}">
      <dgm:prSet phldrT="[Texto]"/>
      <dgm:spPr/>
      <dgm:t>
        <a:bodyPr/>
        <a:lstStyle/>
        <a:p>
          <a:r>
            <a:rPr lang="es-MX" dirty="0"/>
            <a:t>Reconocer patrones</a:t>
          </a:r>
        </a:p>
      </dgm:t>
    </dgm:pt>
    <dgm:pt modelId="{A4409856-AF12-4A90-AA87-435B6F0A80DE}" type="parTrans" cxnId="{D7BB3DDC-A040-4AC0-BE62-507909C5006E}">
      <dgm:prSet/>
      <dgm:spPr/>
      <dgm:t>
        <a:bodyPr/>
        <a:lstStyle/>
        <a:p>
          <a:endParaRPr lang="es-MX"/>
        </a:p>
      </dgm:t>
    </dgm:pt>
    <dgm:pt modelId="{06470C23-CA26-44E9-A1BE-6B23F11C0C3D}" type="sibTrans" cxnId="{D7BB3DDC-A040-4AC0-BE62-507909C5006E}">
      <dgm:prSet/>
      <dgm:spPr/>
      <dgm:t>
        <a:bodyPr/>
        <a:lstStyle/>
        <a:p>
          <a:endParaRPr lang="es-MX"/>
        </a:p>
      </dgm:t>
    </dgm:pt>
    <dgm:pt modelId="{98980F04-D0F5-4183-BC60-B4C62C6B3291}">
      <dgm:prSet phldrT="[Texto]"/>
      <dgm:spPr/>
      <dgm:t>
        <a:bodyPr/>
        <a:lstStyle/>
        <a:p>
          <a:r>
            <a:rPr lang="es-MX" dirty="0"/>
            <a:t>Seguir secuencias de acciones</a:t>
          </a:r>
        </a:p>
      </dgm:t>
    </dgm:pt>
    <dgm:pt modelId="{F02D28FC-1E5C-4004-A251-38166A6A3D4E}" type="parTrans" cxnId="{DC21BDDD-EC08-4ADB-991E-A412C6718955}">
      <dgm:prSet/>
      <dgm:spPr/>
      <dgm:t>
        <a:bodyPr/>
        <a:lstStyle/>
        <a:p>
          <a:endParaRPr lang="es-MX"/>
        </a:p>
      </dgm:t>
    </dgm:pt>
    <dgm:pt modelId="{ED62C7CE-31B8-4C54-8067-F8D12A86A1DB}" type="sibTrans" cxnId="{DC21BDDD-EC08-4ADB-991E-A412C6718955}">
      <dgm:prSet/>
      <dgm:spPr/>
      <dgm:t>
        <a:bodyPr/>
        <a:lstStyle/>
        <a:p>
          <a:endParaRPr lang="es-MX"/>
        </a:p>
      </dgm:t>
    </dgm:pt>
    <dgm:pt modelId="{5B8D20F7-32DB-4DC8-97AC-05F526731D99}">
      <dgm:prSet phldrT="[Texto]"/>
      <dgm:spPr/>
      <dgm:t>
        <a:bodyPr/>
        <a:lstStyle/>
        <a:p>
          <a:r>
            <a:rPr lang="es-MX" dirty="0" err="1"/>
            <a:t>Autorregulatorio</a:t>
          </a:r>
          <a:endParaRPr lang="es-MX" dirty="0"/>
        </a:p>
      </dgm:t>
    </dgm:pt>
    <dgm:pt modelId="{DA341076-3081-4074-998D-9D1BFF85086F}" type="parTrans" cxnId="{1F7D75DE-D559-44BF-BF20-C7C544FA659C}">
      <dgm:prSet/>
      <dgm:spPr/>
      <dgm:t>
        <a:bodyPr/>
        <a:lstStyle/>
        <a:p>
          <a:endParaRPr lang="es-MX"/>
        </a:p>
      </dgm:t>
    </dgm:pt>
    <dgm:pt modelId="{4ED39333-EF1A-464B-A136-BB5D9068E262}" type="sibTrans" cxnId="{1F7D75DE-D559-44BF-BF20-C7C544FA659C}">
      <dgm:prSet/>
      <dgm:spPr/>
      <dgm:t>
        <a:bodyPr/>
        <a:lstStyle/>
        <a:p>
          <a:endParaRPr lang="es-MX"/>
        </a:p>
      </dgm:t>
    </dgm:pt>
    <dgm:pt modelId="{9C188B3A-6E3E-445C-8225-38E86989CD55}">
      <dgm:prSet phldrT="[Texto]"/>
      <dgm:spPr/>
      <dgm:t>
        <a:bodyPr/>
        <a:lstStyle/>
        <a:p>
          <a:r>
            <a:rPr lang="es-MX" dirty="0"/>
            <a:t>Del estudiante</a:t>
          </a:r>
        </a:p>
      </dgm:t>
    </dgm:pt>
    <dgm:pt modelId="{5F824E27-BEEE-4389-AA53-49CACA038515}" type="parTrans" cxnId="{52FF3DEC-115A-42E5-BA73-4E39A19D949F}">
      <dgm:prSet/>
      <dgm:spPr/>
      <dgm:t>
        <a:bodyPr/>
        <a:lstStyle/>
        <a:p>
          <a:endParaRPr lang="es-MX"/>
        </a:p>
      </dgm:t>
    </dgm:pt>
    <dgm:pt modelId="{1FDC94D0-CF33-44A5-9636-894B51BEE896}" type="sibTrans" cxnId="{52FF3DEC-115A-42E5-BA73-4E39A19D949F}">
      <dgm:prSet/>
      <dgm:spPr/>
      <dgm:t>
        <a:bodyPr/>
        <a:lstStyle/>
        <a:p>
          <a:endParaRPr lang="es-MX"/>
        </a:p>
      </dgm:t>
    </dgm:pt>
    <dgm:pt modelId="{CDD4A45B-E86A-4359-9971-0AD2960831AA}">
      <dgm:prSet phldrT="[Texto]"/>
      <dgm:spPr/>
      <dgm:t>
        <a:bodyPr/>
        <a:lstStyle/>
        <a:p>
          <a:r>
            <a:rPr lang="es-MX" dirty="0"/>
            <a:t>De la tarea</a:t>
          </a:r>
        </a:p>
      </dgm:t>
    </dgm:pt>
    <dgm:pt modelId="{525983E4-3A91-4519-BA16-95DA9FC75C12}" type="parTrans" cxnId="{01778AF3-BFEB-4D7B-9516-257588848687}">
      <dgm:prSet/>
      <dgm:spPr/>
      <dgm:t>
        <a:bodyPr/>
        <a:lstStyle/>
        <a:p>
          <a:endParaRPr lang="es-MX"/>
        </a:p>
      </dgm:t>
    </dgm:pt>
    <dgm:pt modelId="{7B96E3AE-4E88-4779-816E-61C36B83B319}" type="sibTrans" cxnId="{01778AF3-BFEB-4D7B-9516-257588848687}">
      <dgm:prSet/>
      <dgm:spPr/>
      <dgm:t>
        <a:bodyPr/>
        <a:lstStyle/>
        <a:p>
          <a:endParaRPr lang="es-MX"/>
        </a:p>
      </dgm:t>
    </dgm:pt>
    <dgm:pt modelId="{5AECFF71-43B5-45D1-9095-FFF2F7E5E0A4}">
      <dgm:prSet/>
      <dgm:spPr/>
      <dgm:t>
        <a:bodyPr/>
        <a:lstStyle/>
        <a:p>
          <a:r>
            <a:rPr lang="es-MX" dirty="0"/>
            <a:t>De los materiales</a:t>
          </a:r>
        </a:p>
      </dgm:t>
    </dgm:pt>
    <dgm:pt modelId="{07518BF2-FF19-4D68-AFCF-E71B1F0319B9}" type="parTrans" cxnId="{EC860BDB-C7AC-47B9-9D1D-2C5744CE80AA}">
      <dgm:prSet/>
      <dgm:spPr/>
      <dgm:t>
        <a:bodyPr/>
        <a:lstStyle/>
        <a:p>
          <a:endParaRPr lang="es-MX"/>
        </a:p>
      </dgm:t>
    </dgm:pt>
    <dgm:pt modelId="{8EA5F7BF-1B18-45A5-B24B-BE249FD08FC3}" type="sibTrans" cxnId="{EC860BDB-C7AC-47B9-9D1D-2C5744CE80AA}">
      <dgm:prSet/>
      <dgm:spPr/>
      <dgm:t>
        <a:bodyPr/>
        <a:lstStyle/>
        <a:p>
          <a:endParaRPr lang="es-MX"/>
        </a:p>
      </dgm:t>
    </dgm:pt>
    <dgm:pt modelId="{5CACED35-4423-4F46-8ED3-66CCE36651B2}" type="pres">
      <dgm:prSet presAssocID="{21F81772-650F-4589-A027-56A9BDCB3A6B}" presName="theList" presStyleCnt="0">
        <dgm:presLayoutVars>
          <dgm:dir/>
          <dgm:animLvl val="lvl"/>
          <dgm:resizeHandles val="exact"/>
        </dgm:presLayoutVars>
      </dgm:prSet>
      <dgm:spPr/>
    </dgm:pt>
    <dgm:pt modelId="{75CACFBC-2F13-43EA-AD11-7FD370D976EF}" type="pres">
      <dgm:prSet presAssocID="{E2BB96E5-A416-433B-B2B1-CCC2E9AEF8DC}" presName="compNode" presStyleCnt="0"/>
      <dgm:spPr/>
    </dgm:pt>
    <dgm:pt modelId="{0CF8DF57-E7B8-4A94-AED5-182322C645BF}" type="pres">
      <dgm:prSet presAssocID="{E2BB96E5-A416-433B-B2B1-CCC2E9AEF8DC}" presName="aNode" presStyleLbl="bgShp" presStyleIdx="0" presStyleCnt="3"/>
      <dgm:spPr/>
    </dgm:pt>
    <dgm:pt modelId="{91210E17-8D84-49D1-A54C-8C37A62749A3}" type="pres">
      <dgm:prSet presAssocID="{E2BB96E5-A416-433B-B2B1-CCC2E9AEF8DC}" presName="textNode" presStyleLbl="bgShp" presStyleIdx="0" presStyleCnt="3"/>
      <dgm:spPr/>
    </dgm:pt>
    <dgm:pt modelId="{A5F84B8C-6091-449A-9E51-640A2524244C}" type="pres">
      <dgm:prSet presAssocID="{E2BB96E5-A416-433B-B2B1-CCC2E9AEF8DC}" presName="compChildNode" presStyleCnt="0"/>
      <dgm:spPr/>
    </dgm:pt>
    <dgm:pt modelId="{BD4586EE-0B82-494A-A847-8D9027605658}" type="pres">
      <dgm:prSet presAssocID="{E2BB96E5-A416-433B-B2B1-CCC2E9AEF8DC}" presName="theInnerList" presStyleCnt="0"/>
      <dgm:spPr/>
    </dgm:pt>
    <dgm:pt modelId="{01423D24-B765-474C-B640-46F24EA5D9D8}" type="pres">
      <dgm:prSet presAssocID="{7709F047-AC62-48B5-A05A-BF464BABB6C2}" presName="childNode" presStyleLbl="node1" presStyleIdx="0" presStyleCnt="7">
        <dgm:presLayoutVars>
          <dgm:bulletEnabled val="1"/>
        </dgm:presLayoutVars>
      </dgm:prSet>
      <dgm:spPr/>
    </dgm:pt>
    <dgm:pt modelId="{E6A2D2CB-0FC4-4A97-88DC-F96173363370}" type="pres">
      <dgm:prSet presAssocID="{7709F047-AC62-48B5-A05A-BF464BABB6C2}" presName="aSpace2" presStyleCnt="0"/>
      <dgm:spPr/>
    </dgm:pt>
    <dgm:pt modelId="{9298137A-2C55-4D15-ABF0-932AE9AD2630}" type="pres">
      <dgm:prSet presAssocID="{A95EA704-459D-48EF-812C-130BEDA6C775}" presName="childNode" presStyleLbl="node1" presStyleIdx="1" presStyleCnt="7">
        <dgm:presLayoutVars>
          <dgm:bulletEnabled val="1"/>
        </dgm:presLayoutVars>
      </dgm:prSet>
      <dgm:spPr/>
    </dgm:pt>
    <dgm:pt modelId="{61CDBA3E-2A02-4FE2-BCAA-83A827102994}" type="pres">
      <dgm:prSet presAssocID="{E2BB96E5-A416-433B-B2B1-CCC2E9AEF8DC}" presName="aSpace" presStyleCnt="0"/>
      <dgm:spPr/>
    </dgm:pt>
    <dgm:pt modelId="{8E97E0E3-06CF-4ED6-B36E-B6A028DB6B2F}" type="pres">
      <dgm:prSet presAssocID="{93DE276D-9DFE-4CDA-98D3-1817CDAB2C6F}" presName="compNode" presStyleCnt="0"/>
      <dgm:spPr/>
    </dgm:pt>
    <dgm:pt modelId="{5D8EE8C3-DDDC-48A0-8D5E-43AD2907B4D4}" type="pres">
      <dgm:prSet presAssocID="{93DE276D-9DFE-4CDA-98D3-1817CDAB2C6F}" presName="aNode" presStyleLbl="bgShp" presStyleIdx="1" presStyleCnt="3"/>
      <dgm:spPr/>
    </dgm:pt>
    <dgm:pt modelId="{613E0375-7C3B-42CF-BF24-B1124FCA78BB}" type="pres">
      <dgm:prSet presAssocID="{93DE276D-9DFE-4CDA-98D3-1817CDAB2C6F}" presName="textNode" presStyleLbl="bgShp" presStyleIdx="1" presStyleCnt="3"/>
      <dgm:spPr/>
    </dgm:pt>
    <dgm:pt modelId="{113C66C6-E3A2-4809-B0AB-DE8DA5D2B06E}" type="pres">
      <dgm:prSet presAssocID="{93DE276D-9DFE-4CDA-98D3-1817CDAB2C6F}" presName="compChildNode" presStyleCnt="0"/>
      <dgm:spPr/>
    </dgm:pt>
    <dgm:pt modelId="{D59223FA-1802-490B-A3A6-3CD290949959}" type="pres">
      <dgm:prSet presAssocID="{93DE276D-9DFE-4CDA-98D3-1817CDAB2C6F}" presName="theInnerList" presStyleCnt="0"/>
      <dgm:spPr/>
    </dgm:pt>
    <dgm:pt modelId="{DAD94A29-A4BA-49FB-BF89-F92338DA8812}" type="pres">
      <dgm:prSet presAssocID="{ACB21792-E57A-4618-8626-3FCE7FBB2A6E}" presName="childNode" presStyleLbl="node1" presStyleIdx="2" presStyleCnt="7">
        <dgm:presLayoutVars>
          <dgm:bulletEnabled val="1"/>
        </dgm:presLayoutVars>
      </dgm:prSet>
      <dgm:spPr/>
    </dgm:pt>
    <dgm:pt modelId="{C9046B18-2E5D-49AF-8441-E21F3CD7AFA3}" type="pres">
      <dgm:prSet presAssocID="{ACB21792-E57A-4618-8626-3FCE7FBB2A6E}" presName="aSpace2" presStyleCnt="0"/>
      <dgm:spPr/>
    </dgm:pt>
    <dgm:pt modelId="{912C6A85-1CCB-4DFC-946B-DBE8263A5662}" type="pres">
      <dgm:prSet presAssocID="{98980F04-D0F5-4183-BC60-B4C62C6B3291}" presName="childNode" presStyleLbl="node1" presStyleIdx="3" presStyleCnt="7">
        <dgm:presLayoutVars>
          <dgm:bulletEnabled val="1"/>
        </dgm:presLayoutVars>
      </dgm:prSet>
      <dgm:spPr/>
    </dgm:pt>
    <dgm:pt modelId="{A7AD4AA4-41A0-405E-89F8-A98FD056C081}" type="pres">
      <dgm:prSet presAssocID="{93DE276D-9DFE-4CDA-98D3-1817CDAB2C6F}" presName="aSpace" presStyleCnt="0"/>
      <dgm:spPr/>
    </dgm:pt>
    <dgm:pt modelId="{5357E912-48F2-4D8A-9C6F-B716FAD0A4E3}" type="pres">
      <dgm:prSet presAssocID="{5B8D20F7-32DB-4DC8-97AC-05F526731D99}" presName="compNode" presStyleCnt="0"/>
      <dgm:spPr/>
    </dgm:pt>
    <dgm:pt modelId="{5B8212FE-F289-4003-9F37-0973CD339959}" type="pres">
      <dgm:prSet presAssocID="{5B8D20F7-32DB-4DC8-97AC-05F526731D99}" presName="aNode" presStyleLbl="bgShp" presStyleIdx="2" presStyleCnt="3"/>
      <dgm:spPr/>
    </dgm:pt>
    <dgm:pt modelId="{13E4534E-F736-4DCE-B550-8865DFAB445B}" type="pres">
      <dgm:prSet presAssocID="{5B8D20F7-32DB-4DC8-97AC-05F526731D99}" presName="textNode" presStyleLbl="bgShp" presStyleIdx="2" presStyleCnt="3"/>
      <dgm:spPr/>
    </dgm:pt>
    <dgm:pt modelId="{04FF1866-151B-4BAE-A16D-2AFF5150FDE8}" type="pres">
      <dgm:prSet presAssocID="{5B8D20F7-32DB-4DC8-97AC-05F526731D99}" presName="compChildNode" presStyleCnt="0"/>
      <dgm:spPr/>
    </dgm:pt>
    <dgm:pt modelId="{AB0103C9-F667-48CD-AD21-07991E97D83F}" type="pres">
      <dgm:prSet presAssocID="{5B8D20F7-32DB-4DC8-97AC-05F526731D99}" presName="theInnerList" presStyleCnt="0"/>
      <dgm:spPr/>
    </dgm:pt>
    <dgm:pt modelId="{BE5FF9E6-AAFE-4A77-B97B-3509F4857DE3}" type="pres">
      <dgm:prSet presAssocID="{9C188B3A-6E3E-445C-8225-38E86989CD55}" presName="childNode" presStyleLbl="node1" presStyleIdx="4" presStyleCnt="7">
        <dgm:presLayoutVars>
          <dgm:bulletEnabled val="1"/>
        </dgm:presLayoutVars>
      </dgm:prSet>
      <dgm:spPr/>
    </dgm:pt>
    <dgm:pt modelId="{D279FE24-C20C-44B7-B511-ACF65FE4AC73}" type="pres">
      <dgm:prSet presAssocID="{9C188B3A-6E3E-445C-8225-38E86989CD55}" presName="aSpace2" presStyleCnt="0"/>
      <dgm:spPr/>
    </dgm:pt>
    <dgm:pt modelId="{1224EC34-3056-4732-91D8-E5AAB3D7435A}" type="pres">
      <dgm:prSet presAssocID="{CDD4A45B-E86A-4359-9971-0AD2960831AA}" presName="childNode" presStyleLbl="node1" presStyleIdx="5" presStyleCnt="7">
        <dgm:presLayoutVars>
          <dgm:bulletEnabled val="1"/>
        </dgm:presLayoutVars>
      </dgm:prSet>
      <dgm:spPr/>
    </dgm:pt>
    <dgm:pt modelId="{68B54E2F-5082-4B54-BF3F-B76F6590413C}" type="pres">
      <dgm:prSet presAssocID="{CDD4A45B-E86A-4359-9971-0AD2960831AA}" presName="aSpace2" presStyleCnt="0"/>
      <dgm:spPr/>
    </dgm:pt>
    <dgm:pt modelId="{F4239300-2C0F-4A57-B931-DA8DADD4AF33}" type="pres">
      <dgm:prSet presAssocID="{5AECFF71-43B5-45D1-9095-FFF2F7E5E0A4}" presName="childNode" presStyleLbl="node1" presStyleIdx="6" presStyleCnt="7">
        <dgm:presLayoutVars>
          <dgm:bulletEnabled val="1"/>
        </dgm:presLayoutVars>
      </dgm:prSet>
      <dgm:spPr/>
    </dgm:pt>
  </dgm:ptLst>
  <dgm:cxnLst>
    <dgm:cxn modelId="{C09BCA06-1238-4540-8912-299DCBD7FF9F}" type="presOf" srcId="{5B8D20F7-32DB-4DC8-97AC-05F526731D99}" destId="{5B8212FE-F289-4003-9F37-0973CD339959}" srcOrd="0" destOrd="0" presId="urn:microsoft.com/office/officeart/2005/8/layout/lProcess2"/>
    <dgm:cxn modelId="{374BE210-75BB-4E42-8933-44F9B9F694ED}" srcId="{E2BB96E5-A416-433B-B2B1-CCC2E9AEF8DC}" destId="{7709F047-AC62-48B5-A05A-BF464BABB6C2}" srcOrd="0" destOrd="0" parTransId="{66FE5F41-1B0B-4E8D-9C88-DD346080BDA4}" sibTransId="{3A727B9F-626D-4597-B030-2399AC557CB1}"/>
    <dgm:cxn modelId="{9349A814-A0EE-4DFC-8502-B0DBD8F93DB7}" type="presOf" srcId="{98980F04-D0F5-4183-BC60-B4C62C6B3291}" destId="{912C6A85-1CCB-4DFC-946B-DBE8263A5662}" srcOrd="0" destOrd="0" presId="urn:microsoft.com/office/officeart/2005/8/layout/lProcess2"/>
    <dgm:cxn modelId="{F4783826-9D5B-4218-B174-C9079BBD7A96}" type="presOf" srcId="{E2BB96E5-A416-433B-B2B1-CCC2E9AEF8DC}" destId="{91210E17-8D84-49D1-A54C-8C37A62749A3}" srcOrd="1" destOrd="0" presId="urn:microsoft.com/office/officeart/2005/8/layout/lProcess2"/>
    <dgm:cxn modelId="{4BDEDC3D-4E86-4439-B640-391014CF6C77}" srcId="{21F81772-650F-4589-A027-56A9BDCB3A6B}" destId="{E2BB96E5-A416-433B-B2B1-CCC2E9AEF8DC}" srcOrd="0" destOrd="0" parTransId="{CFACEAF8-024C-4515-88B8-B7E5A0913791}" sibTransId="{4CF5A404-E07A-4FFE-8AB6-39AA4BBF1F0D}"/>
    <dgm:cxn modelId="{8F8B2E5D-2B62-48B0-92E7-CCE8909DBAEC}" type="presOf" srcId="{7709F047-AC62-48B5-A05A-BF464BABB6C2}" destId="{01423D24-B765-474C-B640-46F24EA5D9D8}" srcOrd="0" destOrd="0" presId="urn:microsoft.com/office/officeart/2005/8/layout/lProcess2"/>
    <dgm:cxn modelId="{FF0E6842-A5FB-474B-8395-95AFCECFD995}" type="presOf" srcId="{93DE276D-9DFE-4CDA-98D3-1817CDAB2C6F}" destId="{5D8EE8C3-DDDC-48A0-8D5E-43AD2907B4D4}" srcOrd="0" destOrd="0" presId="urn:microsoft.com/office/officeart/2005/8/layout/lProcess2"/>
    <dgm:cxn modelId="{AA638B4B-0008-44AF-B507-313FBCE36C66}" type="presOf" srcId="{5AECFF71-43B5-45D1-9095-FFF2F7E5E0A4}" destId="{F4239300-2C0F-4A57-B931-DA8DADD4AF33}" srcOrd="0" destOrd="0" presId="urn:microsoft.com/office/officeart/2005/8/layout/lProcess2"/>
    <dgm:cxn modelId="{3AA6615A-63DB-42F9-ACCA-D95F40163525}" srcId="{E2BB96E5-A416-433B-B2B1-CCC2E9AEF8DC}" destId="{A95EA704-459D-48EF-812C-130BEDA6C775}" srcOrd="1" destOrd="0" parTransId="{E19AA30F-9DB5-4547-A854-B3018C145F4A}" sibTransId="{84DC6F88-FBBF-4CAC-8292-B9286B2B10ED}"/>
    <dgm:cxn modelId="{EB38408E-F248-4EC7-954E-3A6C03E85D69}" type="presOf" srcId="{93DE276D-9DFE-4CDA-98D3-1817CDAB2C6F}" destId="{613E0375-7C3B-42CF-BF24-B1124FCA78BB}" srcOrd="1" destOrd="0" presId="urn:microsoft.com/office/officeart/2005/8/layout/lProcess2"/>
    <dgm:cxn modelId="{51FDE89B-7964-42BF-9B9D-871CA22405C4}" type="presOf" srcId="{A95EA704-459D-48EF-812C-130BEDA6C775}" destId="{9298137A-2C55-4D15-ABF0-932AE9AD2630}" srcOrd="0" destOrd="0" presId="urn:microsoft.com/office/officeart/2005/8/layout/lProcess2"/>
    <dgm:cxn modelId="{454D58B2-640A-4A55-BFEF-355D6CB140D7}" type="presOf" srcId="{CDD4A45B-E86A-4359-9971-0AD2960831AA}" destId="{1224EC34-3056-4732-91D8-E5AAB3D7435A}" srcOrd="0" destOrd="0" presId="urn:microsoft.com/office/officeart/2005/8/layout/lProcess2"/>
    <dgm:cxn modelId="{842A92B3-6E95-4DA2-98D0-2186D381FD3A}" type="presOf" srcId="{5B8D20F7-32DB-4DC8-97AC-05F526731D99}" destId="{13E4534E-F736-4DCE-B550-8865DFAB445B}" srcOrd="1" destOrd="0" presId="urn:microsoft.com/office/officeart/2005/8/layout/lProcess2"/>
    <dgm:cxn modelId="{C112FDB3-A681-420E-B6F2-1EC402CDCC24}" type="presOf" srcId="{9C188B3A-6E3E-445C-8225-38E86989CD55}" destId="{BE5FF9E6-AAFE-4A77-B97B-3509F4857DE3}" srcOrd="0" destOrd="0" presId="urn:microsoft.com/office/officeart/2005/8/layout/lProcess2"/>
    <dgm:cxn modelId="{28BD70BD-7215-4128-8DC7-7A8E1BA81AE3}" type="presOf" srcId="{ACB21792-E57A-4618-8626-3FCE7FBB2A6E}" destId="{DAD94A29-A4BA-49FB-BF89-F92338DA8812}" srcOrd="0" destOrd="0" presId="urn:microsoft.com/office/officeart/2005/8/layout/lProcess2"/>
    <dgm:cxn modelId="{0F6B8CC5-A918-43C3-B2AC-7B1558E593D6}" type="presOf" srcId="{21F81772-650F-4589-A027-56A9BDCB3A6B}" destId="{5CACED35-4423-4F46-8ED3-66CCE36651B2}" srcOrd="0" destOrd="0" presId="urn:microsoft.com/office/officeart/2005/8/layout/lProcess2"/>
    <dgm:cxn modelId="{EC860BDB-C7AC-47B9-9D1D-2C5744CE80AA}" srcId="{5B8D20F7-32DB-4DC8-97AC-05F526731D99}" destId="{5AECFF71-43B5-45D1-9095-FFF2F7E5E0A4}" srcOrd="2" destOrd="0" parTransId="{07518BF2-FF19-4D68-AFCF-E71B1F0319B9}" sibTransId="{8EA5F7BF-1B18-45A5-B24B-BE249FD08FC3}"/>
    <dgm:cxn modelId="{D7BB3DDC-A040-4AC0-BE62-507909C5006E}" srcId="{93DE276D-9DFE-4CDA-98D3-1817CDAB2C6F}" destId="{ACB21792-E57A-4618-8626-3FCE7FBB2A6E}" srcOrd="0" destOrd="0" parTransId="{A4409856-AF12-4A90-AA87-435B6F0A80DE}" sibTransId="{06470C23-CA26-44E9-A1BE-6B23F11C0C3D}"/>
    <dgm:cxn modelId="{DC21BDDD-EC08-4ADB-991E-A412C6718955}" srcId="{93DE276D-9DFE-4CDA-98D3-1817CDAB2C6F}" destId="{98980F04-D0F5-4183-BC60-B4C62C6B3291}" srcOrd="1" destOrd="0" parTransId="{F02D28FC-1E5C-4004-A251-38166A6A3D4E}" sibTransId="{ED62C7CE-31B8-4C54-8067-F8D12A86A1DB}"/>
    <dgm:cxn modelId="{1F7D75DE-D559-44BF-BF20-C7C544FA659C}" srcId="{21F81772-650F-4589-A027-56A9BDCB3A6B}" destId="{5B8D20F7-32DB-4DC8-97AC-05F526731D99}" srcOrd="2" destOrd="0" parTransId="{DA341076-3081-4074-998D-9D1BFF85086F}" sibTransId="{4ED39333-EF1A-464B-A136-BB5D9068E262}"/>
    <dgm:cxn modelId="{D2D921E9-4330-47DA-B4B6-25A13C403C84}" type="presOf" srcId="{E2BB96E5-A416-433B-B2B1-CCC2E9AEF8DC}" destId="{0CF8DF57-E7B8-4A94-AED5-182322C645BF}" srcOrd="0" destOrd="0" presId="urn:microsoft.com/office/officeart/2005/8/layout/lProcess2"/>
    <dgm:cxn modelId="{52FF3DEC-115A-42E5-BA73-4E39A19D949F}" srcId="{5B8D20F7-32DB-4DC8-97AC-05F526731D99}" destId="{9C188B3A-6E3E-445C-8225-38E86989CD55}" srcOrd="0" destOrd="0" parTransId="{5F824E27-BEEE-4389-AA53-49CACA038515}" sibTransId="{1FDC94D0-CF33-44A5-9636-894B51BEE896}"/>
    <dgm:cxn modelId="{01778AF3-BFEB-4D7B-9516-257588848687}" srcId="{5B8D20F7-32DB-4DC8-97AC-05F526731D99}" destId="{CDD4A45B-E86A-4359-9971-0AD2960831AA}" srcOrd="1" destOrd="0" parTransId="{525983E4-3A91-4519-BA16-95DA9FC75C12}" sibTransId="{7B96E3AE-4E88-4779-816E-61C36B83B319}"/>
    <dgm:cxn modelId="{419FEEF5-3229-43E3-96EE-6FD75A4C74E0}" srcId="{21F81772-650F-4589-A027-56A9BDCB3A6B}" destId="{93DE276D-9DFE-4CDA-98D3-1817CDAB2C6F}" srcOrd="1" destOrd="0" parTransId="{13BFCE40-EFF1-48D2-9527-60394FA243D0}" sibTransId="{4FCA7471-8BF2-4351-B47D-D22B191CA288}"/>
    <dgm:cxn modelId="{35CF0704-BF39-4A37-B5BA-9A002C899CFB}" type="presParOf" srcId="{5CACED35-4423-4F46-8ED3-66CCE36651B2}" destId="{75CACFBC-2F13-43EA-AD11-7FD370D976EF}" srcOrd="0" destOrd="0" presId="urn:microsoft.com/office/officeart/2005/8/layout/lProcess2"/>
    <dgm:cxn modelId="{D6D2970C-7688-4462-8BDC-BDE418687F8D}" type="presParOf" srcId="{75CACFBC-2F13-43EA-AD11-7FD370D976EF}" destId="{0CF8DF57-E7B8-4A94-AED5-182322C645BF}" srcOrd="0" destOrd="0" presId="urn:microsoft.com/office/officeart/2005/8/layout/lProcess2"/>
    <dgm:cxn modelId="{9EC40F6F-9CC2-436D-81C6-8EB32F5C9712}" type="presParOf" srcId="{75CACFBC-2F13-43EA-AD11-7FD370D976EF}" destId="{91210E17-8D84-49D1-A54C-8C37A62749A3}" srcOrd="1" destOrd="0" presId="urn:microsoft.com/office/officeart/2005/8/layout/lProcess2"/>
    <dgm:cxn modelId="{1974FBB1-852D-48F5-87F1-9A441755D285}" type="presParOf" srcId="{75CACFBC-2F13-43EA-AD11-7FD370D976EF}" destId="{A5F84B8C-6091-449A-9E51-640A2524244C}" srcOrd="2" destOrd="0" presId="urn:microsoft.com/office/officeart/2005/8/layout/lProcess2"/>
    <dgm:cxn modelId="{E758BA59-E17D-4A1F-88DF-A8BA739532D6}" type="presParOf" srcId="{A5F84B8C-6091-449A-9E51-640A2524244C}" destId="{BD4586EE-0B82-494A-A847-8D9027605658}" srcOrd="0" destOrd="0" presId="urn:microsoft.com/office/officeart/2005/8/layout/lProcess2"/>
    <dgm:cxn modelId="{1963E44C-992F-44AC-B551-39BF34BE94E9}" type="presParOf" srcId="{BD4586EE-0B82-494A-A847-8D9027605658}" destId="{01423D24-B765-474C-B640-46F24EA5D9D8}" srcOrd="0" destOrd="0" presId="urn:microsoft.com/office/officeart/2005/8/layout/lProcess2"/>
    <dgm:cxn modelId="{5582573F-177B-41A0-A1E4-FD7E59366D64}" type="presParOf" srcId="{BD4586EE-0B82-494A-A847-8D9027605658}" destId="{E6A2D2CB-0FC4-4A97-88DC-F96173363370}" srcOrd="1" destOrd="0" presId="urn:microsoft.com/office/officeart/2005/8/layout/lProcess2"/>
    <dgm:cxn modelId="{603F9D8A-0422-4956-9A24-E1A80F6395FD}" type="presParOf" srcId="{BD4586EE-0B82-494A-A847-8D9027605658}" destId="{9298137A-2C55-4D15-ABF0-932AE9AD2630}" srcOrd="2" destOrd="0" presId="urn:microsoft.com/office/officeart/2005/8/layout/lProcess2"/>
    <dgm:cxn modelId="{F5C06E2E-4446-47C1-B165-ED604320CBCC}" type="presParOf" srcId="{5CACED35-4423-4F46-8ED3-66CCE36651B2}" destId="{61CDBA3E-2A02-4FE2-BCAA-83A827102994}" srcOrd="1" destOrd="0" presId="urn:microsoft.com/office/officeart/2005/8/layout/lProcess2"/>
    <dgm:cxn modelId="{C9B27B00-3784-45C1-BCE0-AC704FEB3ECC}" type="presParOf" srcId="{5CACED35-4423-4F46-8ED3-66CCE36651B2}" destId="{8E97E0E3-06CF-4ED6-B36E-B6A028DB6B2F}" srcOrd="2" destOrd="0" presId="urn:microsoft.com/office/officeart/2005/8/layout/lProcess2"/>
    <dgm:cxn modelId="{817CFAE1-C5BE-4C04-B680-2F319B693A04}" type="presParOf" srcId="{8E97E0E3-06CF-4ED6-B36E-B6A028DB6B2F}" destId="{5D8EE8C3-DDDC-48A0-8D5E-43AD2907B4D4}" srcOrd="0" destOrd="0" presId="urn:microsoft.com/office/officeart/2005/8/layout/lProcess2"/>
    <dgm:cxn modelId="{7F7AA30E-BD15-4BFA-ABE9-65C7F0BAE9AE}" type="presParOf" srcId="{8E97E0E3-06CF-4ED6-B36E-B6A028DB6B2F}" destId="{613E0375-7C3B-42CF-BF24-B1124FCA78BB}" srcOrd="1" destOrd="0" presId="urn:microsoft.com/office/officeart/2005/8/layout/lProcess2"/>
    <dgm:cxn modelId="{737664CD-213F-4BB6-99A5-127BBAEFF29D}" type="presParOf" srcId="{8E97E0E3-06CF-4ED6-B36E-B6A028DB6B2F}" destId="{113C66C6-E3A2-4809-B0AB-DE8DA5D2B06E}" srcOrd="2" destOrd="0" presId="urn:microsoft.com/office/officeart/2005/8/layout/lProcess2"/>
    <dgm:cxn modelId="{65A6F05C-D711-459F-A14D-FC1ADAD6B09E}" type="presParOf" srcId="{113C66C6-E3A2-4809-B0AB-DE8DA5D2B06E}" destId="{D59223FA-1802-490B-A3A6-3CD290949959}" srcOrd="0" destOrd="0" presId="urn:microsoft.com/office/officeart/2005/8/layout/lProcess2"/>
    <dgm:cxn modelId="{8C7AE407-3FCD-4E09-B2F1-10DBC38A16EE}" type="presParOf" srcId="{D59223FA-1802-490B-A3A6-3CD290949959}" destId="{DAD94A29-A4BA-49FB-BF89-F92338DA8812}" srcOrd="0" destOrd="0" presId="urn:microsoft.com/office/officeart/2005/8/layout/lProcess2"/>
    <dgm:cxn modelId="{FCB4F70A-4E0A-4B88-B0CE-E49E1EF82375}" type="presParOf" srcId="{D59223FA-1802-490B-A3A6-3CD290949959}" destId="{C9046B18-2E5D-49AF-8441-E21F3CD7AFA3}" srcOrd="1" destOrd="0" presId="urn:microsoft.com/office/officeart/2005/8/layout/lProcess2"/>
    <dgm:cxn modelId="{3223EAA8-86F8-4E65-AC52-47A22E074A34}" type="presParOf" srcId="{D59223FA-1802-490B-A3A6-3CD290949959}" destId="{912C6A85-1CCB-4DFC-946B-DBE8263A5662}" srcOrd="2" destOrd="0" presId="urn:microsoft.com/office/officeart/2005/8/layout/lProcess2"/>
    <dgm:cxn modelId="{1033A578-5140-4090-B637-A927F863C483}" type="presParOf" srcId="{5CACED35-4423-4F46-8ED3-66CCE36651B2}" destId="{A7AD4AA4-41A0-405E-89F8-A98FD056C081}" srcOrd="3" destOrd="0" presId="urn:microsoft.com/office/officeart/2005/8/layout/lProcess2"/>
    <dgm:cxn modelId="{A93FC2A6-D264-402F-94DD-54F5D72A1D8F}" type="presParOf" srcId="{5CACED35-4423-4F46-8ED3-66CCE36651B2}" destId="{5357E912-48F2-4D8A-9C6F-B716FAD0A4E3}" srcOrd="4" destOrd="0" presId="urn:microsoft.com/office/officeart/2005/8/layout/lProcess2"/>
    <dgm:cxn modelId="{0B759E37-B1AF-4048-9D60-01CA5C06BCF4}" type="presParOf" srcId="{5357E912-48F2-4D8A-9C6F-B716FAD0A4E3}" destId="{5B8212FE-F289-4003-9F37-0973CD339959}" srcOrd="0" destOrd="0" presId="urn:microsoft.com/office/officeart/2005/8/layout/lProcess2"/>
    <dgm:cxn modelId="{06D23059-4F2E-4AE8-8688-E105E9409C4D}" type="presParOf" srcId="{5357E912-48F2-4D8A-9C6F-B716FAD0A4E3}" destId="{13E4534E-F736-4DCE-B550-8865DFAB445B}" srcOrd="1" destOrd="0" presId="urn:microsoft.com/office/officeart/2005/8/layout/lProcess2"/>
    <dgm:cxn modelId="{32CCC90C-3DC2-4FC0-8A20-4983AF76B921}" type="presParOf" srcId="{5357E912-48F2-4D8A-9C6F-B716FAD0A4E3}" destId="{04FF1866-151B-4BAE-A16D-2AFF5150FDE8}" srcOrd="2" destOrd="0" presId="urn:microsoft.com/office/officeart/2005/8/layout/lProcess2"/>
    <dgm:cxn modelId="{51BE036E-805B-4616-978B-3DD623FC3CEE}" type="presParOf" srcId="{04FF1866-151B-4BAE-A16D-2AFF5150FDE8}" destId="{AB0103C9-F667-48CD-AD21-07991E97D83F}" srcOrd="0" destOrd="0" presId="urn:microsoft.com/office/officeart/2005/8/layout/lProcess2"/>
    <dgm:cxn modelId="{3C91496B-2F20-4C21-B809-F4F081E94753}" type="presParOf" srcId="{AB0103C9-F667-48CD-AD21-07991E97D83F}" destId="{BE5FF9E6-AAFE-4A77-B97B-3509F4857DE3}" srcOrd="0" destOrd="0" presId="urn:microsoft.com/office/officeart/2005/8/layout/lProcess2"/>
    <dgm:cxn modelId="{4C37160E-C140-4FDF-BE19-27FBC58CBA8F}" type="presParOf" srcId="{AB0103C9-F667-48CD-AD21-07991E97D83F}" destId="{D279FE24-C20C-44B7-B511-ACF65FE4AC73}" srcOrd="1" destOrd="0" presId="urn:microsoft.com/office/officeart/2005/8/layout/lProcess2"/>
    <dgm:cxn modelId="{E6B9A112-E8AB-46DF-AC96-3FA6CD1524CA}" type="presParOf" srcId="{AB0103C9-F667-48CD-AD21-07991E97D83F}" destId="{1224EC34-3056-4732-91D8-E5AAB3D7435A}" srcOrd="2" destOrd="0" presId="urn:microsoft.com/office/officeart/2005/8/layout/lProcess2"/>
    <dgm:cxn modelId="{7E59ADEC-0E3B-468B-A66E-2BAC91552B04}" type="presParOf" srcId="{AB0103C9-F667-48CD-AD21-07991E97D83F}" destId="{68B54E2F-5082-4B54-BF3F-B76F6590413C}" srcOrd="3" destOrd="0" presId="urn:microsoft.com/office/officeart/2005/8/layout/lProcess2"/>
    <dgm:cxn modelId="{7C011584-B7DC-4812-A2A7-B6F041ECF941}" type="presParOf" srcId="{AB0103C9-F667-48CD-AD21-07991E97D83F}" destId="{F4239300-2C0F-4A57-B931-DA8DADD4AF33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F4B0AB-08A9-42E5-B9DE-EF709962EFB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A07288FF-7A11-40F5-B66D-1A4E12176C94}">
      <dgm:prSet phldrT="[Texto]"/>
      <dgm:spPr/>
      <dgm:t>
        <a:bodyPr/>
        <a:lstStyle/>
        <a:p>
          <a:r>
            <a:rPr lang="es-MX" dirty="0"/>
            <a:t>Aplicar conceptos, principios y procedimientos</a:t>
          </a:r>
        </a:p>
      </dgm:t>
    </dgm:pt>
    <dgm:pt modelId="{77627E7E-01CF-4413-83CB-423F78C1D4F2}" type="parTrans" cxnId="{C00B1D17-09C1-4819-80DD-EA5534B7B0B9}">
      <dgm:prSet/>
      <dgm:spPr/>
      <dgm:t>
        <a:bodyPr/>
        <a:lstStyle/>
        <a:p>
          <a:endParaRPr lang="es-MX"/>
        </a:p>
      </dgm:t>
    </dgm:pt>
    <dgm:pt modelId="{C255D0FE-2492-43B4-9207-A556EAF7D127}" type="sibTrans" cxnId="{C00B1D17-09C1-4819-80DD-EA5534B7B0B9}">
      <dgm:prSet/>
      <dgm:spPr/>
      <dgm:t>
        <a:bodyPr/>
        <a:lstStyle/>
        <a:p>
          <a:endParaRPr lang="es-MX"/>
        </a:p>
      </dgm:t>
    </dgm:pt>
    <dgm:pt modelId="{EA393DDF-DDDD-4331-ACD4-C7E3819D4588}">
      <dgm:prSet phldrT="[Texto]"/>
      <dgm:spPr/>
      <dgm:t>
        <a:bodyPr/>
        <a:lstStyle/>
        <a:p>
          <a:r>
            <a:rPr lang="es-MX" dirty="0"/>
            <a:t>Traducción</a:t>
          </a:r>
        </a:p>
      </dgm:t>
    </dgm:pt>
    <dgm:pt modelId="{8F86E49B-8714-4365-8A39-E68EFED3A326}" type="parTrans" cxnId="{33A9AC8F-912C-46EC-84D5-600FDC3789D9}">
      <dgm:prSet/>
      <dgm:spPr/>
      <dgm:t>
        <a:bodyPr/>
        <a:lstStyle/>
        <a:p>
          <a:endParaRPr lang="es-MX"/>
        </a:p>
      </dgm:t>
    </dgm:pt>
    <dgm:pt modelId="{E55B8666-C8B9-437F-A743-04B27DBE3EC4}" type="sibTrans" cxnId="{33A9AC8F-912C-46EC-84D5-600FDC3789D9}">
      <dgm:prSet/>
      <dgm:spPr/>
      <dgm:t>
        <a:bodyPr/>
        <a:lstStyle/>
        <a:p>
          <a:endParaRPr lang="es-MX"/>
        </a:p>
      </dgm:t>
    </dgm:pt>
    <dgm:pt modelId="{C557A3B2-1A18-4F51-BAAB-70D2DF4162AD}">
      <dgm:prSet phldrT="[Texto]"/>
      <dgm:spPr/>
      <dgm:t>
        <a:bodyPr/>
        <a:lstStyle/>
        <a:p>
          <a:r>
            <a:rPr lang="es-MX" dirty="0"/>
            <a:t>Extrapolación</a:t>
          </a:r>
        </a:p>
      </dgm:t>
    </dgm:pt>
    <dgm:pt modelId="{EA93EC25-DE09-4A5D-901E-1DEAEA8BC218}" type="parTrans" cxnId="{811F47C6-0556-4B78-8370-14FE9D5CDCB1}">
      <dgm:prSet/>
      <dgm:spPr/>
      <dgm:t>
        <a:bodyPr/>
        <a:lstStyle/>
        <a:p>
          <a:endParaRPr lang="es-MX"/>
        </a:p>
      </dgm:t>
    </dgm:pt>
    <dgm:pt modelId="{FA37BDCD-7980-4412-A85E-3328369E8982}" type="sibTrans" cxnId="{811F47C6-0556-4B78-8370-14FE9D5CDCB1}">
      <dgm:prSet/>
      <dgm:spPr/>
      <dgm:t>
        <a:bodyPr/>
        <a:lstStyle/>
        <a:p>
          <a:endParaRPr lang="es-MX"/>
        </a:p>
      </dgm:t>
    </dgm:pt>
    <dgm:pt modelId="{4FF28D45-D709-4277-AAFC-56B0D85840E7}">
      <dgm:prSet phldrT="[Texto]"/>
      <dgm:spPr/>
      <dgm:t>
        <a:bodyPr/>
        <a:lstStyle/>
        <a:p>
          <a:r>
            <a:rPr lang="es-MX" dirty="0"/>
            <a:t>Analizar</a:t>
          </a:r>
        </a:p>
      </dgm:t>
    </dgm:pt>
    <dgm:pt modelId="{1FE938BC-3B24-485E-A186-F8E2D4D6B4AB}" type="parTrans" cxnId="{44DC1C81-356D-41A9-91DF-392465C8AF9D}">
      <dgm:prSet/>
      <dgm:spPr/>
      <dgm:t>
        <a:bodyPr/>
        <a:lstStyle/>
        <a:p>
          <a:endParaRPr lang="es-MX"/>
        </a:p>
      </dgm:t>
    </dgm:pt>
    <dgm:pt modelId="{9E6930EF-D4DF-4546-9DA2-6888A9D3C900}" type="sibTrans" cxnId="{44DC1C81-356D-41A9-91DF-392465C8AF9D}">
      <dgm:prSet/>
      <dgm:spPr/>
      <dgm:t>
        <a:bodyPr/>
        <a:lstStyle/>
        <a:p>
          <a:endParaRPr lang="es-MX"/>
        </a:p>
      </dgm:t>
    </dgm:pt>
    <dgm:pt modelId="{DFBA961E-7537-4BE2-B598-561906447BF5}">
      <dgm:prSet/>
      <dgm:spPr/>
      <dgm:t>
        <a:bodyPr/>
        <a:lstStyle/>
        <a:p>
          <a:r>
            <a:rPr lang="es-MX" dirty="0"/>
            <a:t>Inferir</a:t>
          </a:r>
        </a:p>
      </dgm:t>
    </dgm:pt>
    <dgm:pt modelId="{43445678-4E17-44C3-9C74-2B89C7EEA1E2}" type="parTrans" cxnId="{135C836C-6AE2-4C99-825C-A755BCAB5192}">
      <dgm:prSet/>
      <dgm:spPr/>
      <dgm:t>
        <a:bodyPr/>
        <a:lstStyle/>
        <a:p>
          <a:endParaRPr lang="es-MX"/>
        </a:p>
      </dgm:t>
    </dgm:pt>
    <dgm:pt modelId="{3DADA856-7289-49CF-A708-62CE3DC7BD9B}" type="sibTrans" cxnId="{135C836C-6AE2-4C99-825C-A755BCAB5192}">
      <dgm:prSet/>
      <dgm:spPr/>
      <dgm:t>
        <a:bodyPr/>
        <a:lstStyle/>
        <a:p>
          <a:endParaRPr lang="es-MX"/>
        </a:p>
      </dgm:t>
    </dgm:pt>
    <dgm:pt modelId="{5203D775-311A-416F-A91A-BF8451D529FA}">
      <dgm:prSet/>
      <dgm:spPr/>
      <dgm:t>
        <a:bodyPr/>
        <a:lstStyle/>
        <a:p>
          <a:r>
            <a:rPr lang="es-MX" dirty="0"/>
            <a:t>Comparar</a:t>
          </a:r>
        </a:p>
      </dgm:t>
    </dgm:pt>
    <dgm:pt modelId="{2B7A1A75-6FF5-4DC1-9F5E-25C884397411}" type="parTrans" cxnId="{A1FD6DFF-BF6E-4096-B12C-4E71F2EACE09}">
      <dgm:prSet/>
      <dgm:spPr/>
      <dgm:t>
        <a:bodyPr/>
        <a:lstStyle/>
        <a:p>
          <a:endParaRPr lang="es-MX"/>
        </a:p>
      </dgm:t>
    </dgm:pt>
    <dgm:pt modelId="{6AC0B2BF-0226-4AF4-AA46-D56F2D058333}" type="sibTrans" cxnId="{A1FD6DFF-BF6E-4096-B12C-4E71F2EACE09}">
      <dgm:prSet/>
      <dgm:spPr/>
      <dgm:t>
        <a:bodyPr/>
        <a:lstStyle/>
        <a:p>
          <a:endParaRPr lang="es-MX"/>
        </a:p>
      </dgm:t>
    </dgm:pt>
    <dgm:pt modelId="{87F9DACC-5F0F-4B3B-99FF-FF38BC6BE208}">
      <dgm:prSet/>
      <dgm:spPr/>
      <dgm:t>
        <a:bodyPr/>
        <a:lstStyle/>
        <a:p>
          <a:r>
            <a:rPr lang="es-MX" dirty="0"/>
            <a:t>Aplicar procedimientos</a:t>
          </a:r>
        </a:p>
      </dgm:t>
    </dgm:pt>
    <dgm:pt modelId="{8D54CD38-CFC1-46C6-A321-FE2A796E4610}" type="parTrans" cxnId="{2132C6A7-CEE0-4DA5-A0E7-06331F15DE7E}">
      <dgm:prSet/>
      <dgm:spPr/>
      <dgm:t>
        <a:bodyPr/>
        <a:lstStyle/>
        <a:p>
          <a:endParaRPr lang="es-MX"/>
        </a:p>
      </dgm:t>
    </dgm:pt>
    <dgm:pt modelId="{70CC0548-AD28-4011-85A8-760091459448}" type="sibTrans" cxnId="{2132C6A7-CEE0-4DA5-A0E7-06331F15DE7E}">
      <dgm:prSet/>
      <dgm:spPr/>
      <dgm:t>
        <a:bodyPr/>
        <a:lstStyle/>
        <a:p>
          <a:endParaRPr lang="es-MX"/>
        </a:p>
      </dgm:t>
    </dgm:pt>
    <dgm:pt modelId="{A1AF0C38-0DC1-4669-B9F9-AA6A89C5B9C1}" type="pres">
      <dgm:prSet presAssocID="{5CF4B0AB-08A9-42E5-B9DE-EF709962EFB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24986AF-DECB-4B27-AAE0-AE986C9800CB}" type="pres">
      <dgm:prSet presAssocID="{A07288FF-7A11-40F5-B66D-1A4E12176C94}" presName="root1" presStyleCnt="0"/>
      <dgm:spPr/>
    </dgm:pt>
    <dgm:pt modelId="{7FF189E7-E028-4D9E-B2ED-05BB94A4F347}" type="pres">
      <dgm:prSet presAssocID="{A07288FF-7A11-40F5-B66D-1A4E12176C94}" presName="LevelOneTextNode" presStyleLbl="node0" presStyleIdx="0" presStyleCnt="1">
        <dgm:presLayoutVars>
          <dgm:chPref val="3"/>
        </dgm:presLayoutVars>
      </dgm:prSet>
      <dgm:spPr/>
    </dgm:pt>
    <dgm:pt modelId="{6B6465E9-B0B0-4409-8CBD-62C8652E9B5B}" type="pres">
      <dgm:prSet presAssocID="{A07288FF-7A11-40F5-B66D-1A4E12176C94}" presName="level2hierChild" presStyleCnt="0"/>
      <dgm:spPr/>
    </dgm:pt>
    <dgm:pt modelId="{965423DA-00F5-4968-AB33-A6EF15758B6D}" type="pres">
      <dgm:prSet presAssocID="{8F86E49B-8714-4365-8A39-E68EFED3A326}" presName="conn2-1" presStyleLbl="parChTrans1D2" presStyleIdx="0" presStyleCnt="6"/>
      <dgm:spPr/>
    </dgm:pt>
    <dgm:pt modelId="{EB111391-5718-43D5-94B3-A29BEFB1AEFD}" type="pres">
      <dgm:prSet presAssocID="{8F86E49B-8714-4365-8A39-E68EFED3A326}" presName="connTx" presStyleLbl="parChTrans1D2" presStyleIdx="0" presStyleCnt="6"/>
      <dgm:spPr/>
    </dgm:pt>
    <dgm:pt modelId="{D4245AAD-C16C-416E-9955-06B0C27F387F}" type="pres">
      <dgm:prSet presAssocID="{EA393DDF-DDDD-4331-ACD4-C7E3819D4588}" presName="root2" presStyleCnt="0"/>
      <dgm:spPr/>
    </dgm:pt>
    <dgm:pt modelId="{1F0F0E2E-7900-461B-96A5-C2FE98544F73}" type="pres">
      <dgm:prSet presAssocID="{EA393DDF-DDDD-4331-ACD4-C7E3819D4588}" presName="LevelTwoTextNode" presStyleLbl="node2" presStyleIdx="0" presStyleCnt="6">
        <dgm:presLayoutVars>
          <dgm:chPref val="3"/>
        </dgm:presLayoutVars>
      </dgm:prSet>
      <dgm:spPr/>
    </dgm:pt>
    <dgm:pt modelId="{BAA86722-B963-4551-9291-A73AC0158A55}" type="pres">
      <dgm:prSet presAssocID="{EA393DDF-DDDD-4331-ACD4-C7E3819D4588}" presName="level3hierChild" presStyleCnt="0"/>
      <dgm:spPr/>
    </dgm:pt>
    <dgm:pt modelId="{25765DB0-6D0D-4186-8FB6-BF99ED12D0D3}" type="pres">
      <dgm:prSet presAssocID="{EA93EC25-DE09-4A5D-901E-1DEAEA8BC218}" presName="conn2-1" presStyleLbl="parChTrans1D2" presStyleIdx="1" presStyleCnt="6"/>
      <dgm:spPr/>
    </dgm:pt>
    <dgm:pt modelId="{DE741D09-7782-4111-9244-95535884AB40}" type="pres">
      <dgm:prSet presAssocID="{EA93EC25-DE09-4A5D-901E-1DEAEA8BC218}" presName="connTx" presStyleLbl="parChTrans1D2" presStyleIdx="1" presStyleCnt="6"/>
      <dgm:spPr/>
    </dgm:pt>
    <dgm:pt modelId="{257A48E8-9A28-426D-BF0C-D07FD76180F0}" type="pres">
      <dgm:prSet presAssocID="{C557A3B2-1A18-4F51-BAAB-70D2DF4162AD}" presName="root2" presStyleCnt="0"/>
      <dgm:spPr/>
    </dgm:pt>
    <dgm:pt modelId="{BFB4017E-95AF-40A1-A5BA-48FC141B66DD}" type="pres">
      <dgm:prSet presAssocID="{C557A3B2-1A18-4F51-BAAB-70D2DF4162AD}" presName="LevelTwoTextNode" presStyleLbl="node2" presStyleIdx="1" presStyleCnt="6">
        <dgm:presLayoutVars>
          <dgm:chPref val="3"/>
        </dgm:presLayoutVars>
      </dgm:prSet>
      <dgm:spPr/>
    </dgm:pt>
    <dgm:pt modelId="{8AF3F9F9-73AC-4B76-94B5-0F999BAF495C}" type="pres">
      <dgm:prSet presAssocID="{C557A3B2-1A18-4F51-BAAB-70D2DF4162AD}" presName="level3hierChild" presStyleCnt="0"/>
      <dgm:spPr/>
    </dgm:pt>
    <dgm:pt modelId="{CD9F3EC0-A756-4F1C-9AE3-D91A8DFC91B4}" type="pres">
      <dgm:prSet presAssocID="{1FE938BC-3B24-485E-A186-F8E2D4D6B4AB}" presName="conn2-1" presStyleLbl="parChTrans1D2" presStyleIdx="2" presStyleCnt="6"/>
      <dgm:spPr/>
    </dgm:pt>
    <dgm:pt modelId="{9EAEAB72-9663-41F1-ACE4-94EA983C78D5}" type="pres">
      <dgm:prSet presAssocID="{1FE938BC-3B24-485E-A186-F8E2D4D6B4AB}" presName="connTx" presStyleLbl="parChTrans1D2" presStyleIdx="2" presStyleCnt="6"/>
      <dgm:spPr/>
    </dgm:pt>
    <dgm:pt modelId="{BDFDD61F-1674-4880-A4C0-787699510CFF}" type="pres">
      <dgm:prSet presAssocID="{4FF28D45-D709-4277-AAFC-56B0D85840E7}" presName="root2" presStyleCnt="0"/>
      <dgm:spPr/>
    </dgm:pt>
    <dgm:pt modelId="{63BCBDDF-EF02-4C93-BA2E-39EEDD5AC70C}" type="pres">
      <dgm:prSet presAssocID="{4FF28D45-D709-4277-AAFC-56B0D85840E7}" presName="LevelTwoTextNode" presStyleLbl="node2" presStyleIdx="2" presStyleCnt="6">
        <dgm:presLayoutVars>
          <dgm:chPref val="3"/>
        </dgm:presLayoutVars>
      </dgm:prSet>
      <dgm:spPr/>
    </dgm:pt>
    <dgm:pt modelId="{9FBB0E70-AC68-41A5-A76B-12879AEE7C25}" type="pres">
      <dgm:prSet presAssocID="{4FF28D45-D709-4277-AAFC-56B0D85840E7}" presName="level3hierChild" presStyleCnt="0"/>
      <dgm:spPr/>
    </dgm:pt>
    <dgm:pt modelId="{750F2123-62C5-41CD-950E-C1B8454C23A3}" type="pres">
      <dgm:prSet presAssocID="{43445678-4E17-44C3-9C74-2B89C7EEA1E2}" presName="conn2-1" presStyleLbl="parChTrans1D2" presStyleIdx="3" presStyleCnt="6"/>
      <dgm:spPr/>
    </dgm:pt>
    <dgm:pt modelId="{DDFA7775-4FFE-419F-9C7A-2F55AD08FAD5}" type="pres">
      <dgm:prSet presAssocID="{43445678-4E17-44C3-9C74-2B89C7EEA1E2}" presName="connTx" presStyleLbl="parChTrans1D2" presStyleIdx="3" presStyleCnt="6"/>
      <dgm:spPr/>
    </dgm:pt>
    <dgm:pt modelId="{40A437AF-F075-4D81-9D00-FF66669C6D66}" type="pres">
      <dgm:prSet presAssocID="{DFBA961E-7537-4BE2-B598-561906447BF5}" presName="root2" presStyleCnt="0"/>
      <dgm:spPr/>
    </dgm:pt>
    <dgm:pt modelId="{A9634B32-DC7D-45CE-BEC4-EA0AA9014F9A}" type="pres">
      <dgm:prSet presAssocID="{DFBA961E-7537-4BE2-B598-561906447BF5}" presName="LevelTwoTextNode" presStyleLbl="node2" presStyleIdx="3" presStyleCnt="6">
        <dgm:presLayoutVars>
          <dgm:chPref val="3"/>
        </dgm:presLayoutVars>
      </dgm:prSet>
      <dgm:spPr/>
    </dgm:pt>
    <dgm:pt modelId="{EEBE6378-8C85-437F-9641-C59506C120BA}" type="pres">
      <dgm:prSet presAssocID="{DFBA961E-7537-4BE2-B598-561906447BF5}" presName="level3hierChild" presStyleCnt="0"/>
      <dgm:spPr/>
    </dgm:pt>
    <dgm:pt modelId="{CE24F736-23F7-4170-968F-F50F89E1EF3F}" type="pres">
      <dgm:prSet presAssocID="{2B7A1A75-6FF5-4DC1-9F5E-25C884397411}" presName="conn2-1" presStyleLbl="parChTrans1D2" presStyleIdx="4" presStyleCnt="6"/>
      <dgm:spPr/>
    </dgm:pt>
    <dgm:pt modelId="{6D3D02E1-360D-4C81-B218-6A100D8BDDBD}" type="pres">
      <dgm:prSet presAssocID="{2B7A1A75-6FF5-4DC1-9F5E-25C884397411}" presName="connTx" presStyleLbl="parChTrans1D2" presStyleIdx="4" presStyleCnt="6"/>
      <dgm:spPr/>
    </dgm:pt>
    <dgm:pt modelId="{9CE30795-6A31-4A93-89E8-7A274ABC834F}" type="pres">
      <dgm:prSet presAssocID="{5203D775-311A-416F-A91A-BF8451D529FA}" presName="root2" presStyleCnt="0"/>
      <dgm:spPr/>
    </dgm:pt>
    <dgm:pt modelId="{64BEAB6A-B10E-4C76-BAC0-34A362FF3486}" type="pres">
      <dgm:prSet presAssocID="{5203D775-311A-416F-A91A-BF8451D529FA}" presName="LevelTwoTextNode" presStyleLbl="node2" presStyleIdx="4" presStyleCnt="6">
        <dgm:presLayoutVars>
          <dgm:chPref val="3"/>
        </dgm:presLayoutVars>
      </dgm:prSet>
      <dgm:spPr/>
    </dgm:pt>
    <dgm:pt modelId="{7F8D10EF-EBC5-49FB-A66E-E7C4E9D0A92A}" type="pres">
      <dgm:prSet presAssocID="{5203D775-311A-416F-A91A-BF8451D529FA}" presName="level3hierChild" presStyleCnt="0"/>
      <dgm:spPr/>
    </dgm:pt>
    <dgm:pt modelId="{D45491FD-EB4D-4398-91BD-A277F8546AC8}" type="pres">
      <dgm:prSet presAssocID="{8D54CD38-CFC1-46C6-A321-FE2A796E4610}" presName="conn2-1" presStyleLbl="parChTrans1D2" presStyleIdx="5" presStyleCnt="6"/>
      <dgm:spPr/>
    </dgm:pt>
    <dgm:pt modelId="{6C0AE700-0BB2-4087-93B8-3B92E4B2C20D}" type="pres">
      <dgm:prSet presAssocID="{8D54CD38-CFC1-46C6-A321-FE2A796E4610}" presName="connTx" presStyleLbl="parChTrans1D2" presStyleIdx="5" presStyleCnt="6"/>
      <dgm:spPr/>
    </dgm:pt>
    <dgm:pt modelId="{BA01A87D-9357-4E1D-A596-DB59020079F2}" type="pres">
      <dgm:prSet presAssocID="{87F9DACC-5F0F-4B3B-99FF-FF38BC6BE208}" presName="root2" presStyleCnt="0"/>
      <dgm:spPr/>
    </dgm:pt>
    <dgm:pt modelId="{210A72BB-00AB-42CB-952C-2DED043C43FF}" type="pres">
      <dgm:prSet presAssocID="{87F9DACC-5F0F-4B3B-99FF-FF38BC6BE208}" presName="LevelTwoTextNode" presStyleLbl="node2" presStyleIdx="5" presStyleCnt="6">
        <dgm:presLayoutVars>
          <dgm:chPref val="3"/>
        </dgm:presLayoutVars>
      </dgm:prSet>
      <dgm:spPr/>
    </dgm:pt>
    <dgm:pt modelId="{44883075-1E91-4B4E-9254-ADDBDEB65417}" type="pres">
      <dgm:prSet presAssocID="{87F9DACC-5F0F-4B3B-99FF-FF38BC6BE208}" presName="level3hierChild" presStyleCnt="0"/>
      <dgm:spPr/>
    </dgm:pt>
  </dgm:ptLst>
  <dgm:cxnLst>
    <dgm:cxn modelId="{F42AA111-3495-437E-A0BA-63BB0A8653DA}" type="presOf" srcId="{DFBA961E-7537-4BE2-B598-561906447BF5}" destId="{A9634B32-DC7D-45CE-BEC4-EA0AA9014F9A}" srcOrd="0" destOrd="0" presId="urn:microsoft.com/office/officeart/2008/layout/HorizontalMultiLevelHierarchy"/>
    <dgm:cxn modelId="{C00B1D17-09C1-4819-80DD-EA5534B7B0B9}" srcId="{5CF4B0AB-08A9-42E5-B9DE-EF709962EFB5}" destId="{A07288FF-7A11-40F5-B66D-1A4E12176C94}" srcOrd="0" destOrd="0" parTransId="{77627E7E-01CF-4413-83CB-423F78C1D4F2}" sibTransId="{C255D0FE-2492-43B4-9207-A556EAF7D127}"/>
    <dgm:cxn modelId="{09D0AB22-3748-40C7-909D-1719EC1914E7}" type="presOf" srcId="{8D54CD38-CFC1-46C6-A321-FE2A796E4610}" destId="{6C0AE700-0BB2-4087-93B8-3B92E4B2C20D}" srcOrd="1" destOrd="0" presId="urn:microsoft.com/office/officeart/2008/layout/HorizontalMultiLevelHierarchy"/>
    <dgm:cxn modelId="{E9DAEA2E-2FA9-46F9-9152-9DEEB721704E}" type="presOf" srcId="{43445678-4E17-44C3-9C74-2B89C7EEA1E2}" destId="{750F2123-62C5-41CD-950E-C1B8454C23A3}" srcOrd="0" destOrd="0" presId="urn:microsoft.com/office/officeart/2008/layout/HorizontalMultiLevelHierarchy"/>
    <dgm:cxn modelId="{C0EA6A63-770B-42F1-A75F-20334051376B}" type="presOf" srcId="{EA93EC25-DE09-4A5D-901E-1DEAEA8BC218}" destId="{25765DB0-6D0D-4186-8FB6-BF99ED12D0D3}" srcOrd="0" destOrd="0" presId="urn:microsoft.com/office/officeart/2008/layout/HorizontalMultiLevelHierarchy"/>
    <dgm:cxn modelId="{BD17D66A-B8A3-4006-94BD-58BD093E20C5}" type="presOf" srcId="{A07288FF-7A11-40F5-B66D-1A4E12176C94}" destId="{7FF189E7-E028-4D9E-B2ED-05BB94A4F347}" srcOrd="0" destOrd="0" presId="urn:microsoft.com/office/officeart/2008/layout/HorizontalMultiLevelHierarchy"/>
    <dgm:cxn modelId="{DE245A4C-A8F5-4CE1-9E19-27AC517451D8}" type="presOf" srcId="{1FE938BC-3B24-485E-A186-F8E2D4D6B4AB}" destId="{CD9F3EC0-A756-4F1C-9AE3-D91A8DFC91B4}" srcOrd="0" destOrd="0" presId="urn:microsoft.com/office/officeart/2008/layout/HorizontalMultiLevelHierarchy"/>
    <dgm:cxn modelId="{135C836C-6AE2-4C99-825C-A755BCAB5192}" srcId="{A07288FF-7A11-40F5-B66D-1A4E12176C94}" destId="{DFBA961E-7537-4BE2-B598-561906447BF5}" srcOrd="3" destOrd="0" parTransId="{43445678-4E17-44C3-9C74-2B89C7EEA1E2}" sibTransId="{3DADA856-7289-49CF-A708-62CE3DC7BD9B}"/>
    <dgm:cxn modelId="{44DC1C81-356D-41A9-91DF-392465C8AF9D}" srcId="{A07288FF-7A11-40F5-B66D-1A4E12176C94}" destId="{4FF28D45-D709-4277-AAFC-56B0D85840E7}" srcOrd="2" destOrd="0" parTransId="{1FE938BC-3B24-485E-A186-F8E2D4D6B4AB}" sibTransId="{9E6930EF-D4DF-4546-9DA2-6888A9D3C900}"/>
    <dgm:cxn modelId="{33A9AC8F-912C-46EC-84D5-600FDC3789D9}" srcId="{A07288FF-7A11-40F5-B66D-1A4E12176C94}" destId="{EA393DDF-DDDD-4331-ACD4-C7E3819D4588}" srcOrd="0" destOrd="0" parTransId="{8F86E49B-8714-4365-8A39-E68EFED3A326}" sibTransId="{E55B8666-C8B9-437F-A743-04B27DBE3EC4}"/>
    <dgm:cxn modelId="{DFEA099B-D684-4E2E-BDF4-FF288EB55489}" type="presOf" srcId="{2B7A1A75-6FF5-4DC1-9F5E-25C884397411}" destId="{6D3D02E1-360D-4C81-B218-6A100D8BDDBD}" srcOrd="1" destOrd="0" presId="urn:microsoft.com/office/officeart/2008/layout/HorizontalMultiLevelHierarchy"/>
    <dgm:cxn modelId="{0FC906A0-4C6C-4E6A-8946-655F2ADDB292}" type="presOf" srcId="{C557A3B2-1A18-4F51-BAAB-70D2DF4162AD}" destId="{BFB4017E-95AF-40A1-A5BA-48FC141B66DD}" srcOrd="0" destOrd="0" presId="urn:microsoft.com/office/officeart/2008/layout/HorizontalMultiLevelHierarchy"/>
    <dgm:cxn modelId="{2E979AA3-8B7B-4C80-AD40-79806D7E9020}" type="presOf" srcId="{1FE938BC-3B24-485E-A186-F8E2D4D6B4AB}" destId="{9EAEAB72-9663-41F1-ACE4-94EA983C78D5}" srcOrd="1" destOrd="0" presId="urn:microsoft.com/office/officeart/2008/layout/HorizontalMultiLevelHierarchy"/>
    <dgm:cxn modelId="{2132C6A7-CEE0-4DA5-A0E7-06331F15DE7E}" srcId="{A07288FF-7A11-40F5-B66D-1A4E12176C94}" destId="{87F9DACC-5F0F-4B3B-99FF-FF38BC6BE208}" srcOrd="5" destOrd="0" parTransId="{8D54CD38-CFC1-46C6-A321-FE2A796E4610}" sibTransId="{70CC0548-AD28-4011-85A8-760091459448}"/>
    <dgm:cxn modelId="{9F427DAC-30E8-46F8-9972-F9F0366C3879}" type="presOf" srcId="{87F9DACC-5F0F-4B3B-99FF-FF38BC6BE208}" destId="{210A72BB-00AB-42CB-952C-2DED043C43FF}" srcOrd="0" destOrd="0" presId="urn:microsoft.com/office/officeart/2008/layout/HorizontalMultiLevelHierarchy"/>
    <dgm:cxn modelId="{E676CFBB-3E36-4D57-96FC-7527B5BF168A}" type="presOf" srcId="{8D54CD38-CFC1-46C6-A321-FE2A796E4610}" destId="{D45491FD-EB4D-4398-91BD-A277F8546AC8}" srcOrd="0" destOrd="0" presId="urn:microsoft.com/office/officeart/2008/layout/HorizontalMultiLevelHierarchy"/>
    <dgm:cxn modelId="{FBDFE3BE-9604-4769-8FF9-641DA94EC17B}" type="presOf" srcId="{4FF28D45-D709-4277-AAFC-56B0D85840E7}" destId="{63BCBDDF-EF02-4C93-BA2E-39EEDD5AC70C}" srcOrd="0" destOrd="0" presId="urn:microsoft.com/office/officeart/2008/layout/HorizontalMultiLevelHierarchy"/>
    <dgm:cxn modelId="{811F47C6-0556-4B78-8370-14FE9D5CDCB1}" srcId="{A07288FF-7A11-40F5-B66D-1A4E12176C94}" destId="{C557A3B2-1A18-4F51-BAAB-70D2DF4162AD}" srcOrd="1" destOrd="0" parTransId="{EA93EC25-DE09-4A5D-901E-1DEAEA8BC218}" sibTransId="{FA37BDCD-7980-4412-A85E-3328369E8982}"/>
    <dgm:cxn modelId="{82875ECD-4A49-405A-A569-13E85CBF5E85}" type="presOf" srcId="{5203D775-311A-416F-A91A-BF8451D529FA}" destId="{64BEAB6A-B10E-4C76-BAC0-34A362FF3486}" srcOrd="0" destOrd="0" presId="urn:microsoft.com/office/officeart/2008/layout/HorizontalMultiLevelHierarchy"/>
    <dgm:cxn modelId="{C942BFD9-8F8E-417D-9264-80D2D1F6D28C}" type="presOf" srcId="{8F86E49B-8714-4365-8A39-E68EFED3A326}" destId="{965423DA-00F5-4968-AB33-A6EF15758B6D}" srcOrd="0" destOrd="0" presId="urn:microsoft.com/office/officeart/2008/layout/HorizontalMultiLevelHierarchy"/>
    <dgm:cxn modelId="{BE6EE9DB-F9F4-477B-A6A0-A18437473494}" type="presOf" srcId="{8F86E49B-8714-4365-8A39-E68EFED3A326}" destId="{EB111391-5718-43D5-94B3-A29BEFB1AEFD}" srcOrd="1" destOrd="0" presId="urn:microsoft.com/office/officeart/2008/layout/HorizontalMultiLevelHierarchy"/>
    <dgm:cxn modelId="{2F54CCDE-C119-4832-BCD8-8562DA1C5703}" type="presOf" srcId="{2B7A1A75-6FF5-4DC1-9F5E-25C884397411}" destId="{CE24F736-23F7-4170-968F-F50F89E1EF3F}" srcOrd="0" destOrd="0" presId="urn:microsoft.com/office/officeart/2008/layout/HorizontalMultiLevelHierarchy"/>
    <dgm:cxn modelId="{30659FE2-180B-4C02-9CB6-EA3116030314}" type="presOf" srcId="{EA393DDF-DDDD-4331-ACD4-C7E3819D4588}" destId="{1F0F0E2E-7900-461B-96A5-C2FE98544F73}" srcOrd="0" destOrd="0" presId="urn:microsoft.com/office/officeart/2008/layout/HorizontalMultiLevelHierarchy"/>
    <dgm:cxn modelId="{272A4AEA-9B2C-4D30-AF6E-BC2FCEDE6FC9}" type="presOf" srcId="{43445678-4E17-44C3-9C74-2B89C7EEA1E2}" destId="{DDFA7775-4FFE-419F-9C7A-2F55AD08FAD5}" srcOrd="1" destOrd="0" presId="urn:microsoft.com/office/officeart/2008/layout/HorizontalMultiLevelHierarchy"/>
    <dgm:cxn modelId="{4BE18BEC-8672-48F1-9D20-7B7EDD5C3A96}" type="presOf" srcId="{5CF4B0AB-08A9-42E5-B9DE-EF709962EFB5}" destId="{A1AF0C38-0DC1-4669-B9F9-AA6A89C5B9C1}" srcOrd="0" destOrd="0" presId="urn:microsoft.com/office/officeart/2008/layout/HorizontalMultiLevelHierarchy"/>
    <dgm:cxn modelId="{C2B1A4F2-0A56-45E2-A6F2-2028FC75D526}" type="presOf" srcId="{EA93EC25-DE09-4A5D-901E-1DEAEA8BC218}" destId="{DE741D09-7782-4111-9244-95535884AB40}" srcOrd="1" destOrd="0" presId="urn:microsoft.com/office/officeart/2008/layout/HorizontalMultiLevelHierarchy"/>
    <dgm:cxn modelId="{A1FD6DFF-BF6E-4096-B12C-4E71F2EACE09}" srcId="{A07288FF-7A11-40F5-B66D-1A4E12176C94}" destId="{5203D775-311A-416F-A91A-BF8451D529FA}" srcOrd="4" destOrd="0" parTransId="{2B7A1A75-6FF5-4DC1-9F5E-25C884397411}" sibTransId="{6AC0B2BF-0226-4AF4-AA46-D56F2D058333}"/>
    <dgm:cxn modelId="{FC25191F-2879-4045-893D-3370C7E636A5}" type="presParOf" srcId="{A1AF0C38-0DC1-4669-B9F9-AA6A89C5B9C1}" destId="{224986AF-DECB-4B27-AAE0-AE986C9800CB}" srcOrd="0" destOrd="0" presId="urn:microsoft.com/office/officeart/2008/layout/HorizontalMultiLevelHierarchy"/>
    <dgm:cxn modelId="{5F20BA15-4449-4180-95E4-DD6AEB10A471}" type="presParOf" srcId="{224986AF-DECB-4B27-AAE0-AE986C9800CB}" destId="{7FF189E7-E028-4D9E-B2ED-05BB94A4F347}" srcOrd="0" destOrd="0" presId="urn:microsoft.com/office/officeart/2008/layout/HorizontalMultiLevelHierarchy"/>
    <dgm:cxn modelId="{5EC45F60-AF59-4BD3-94CB-6F5F7DF2551C}" type="presParOf" srcId="{224986AF-DECB-4B27-AAE0-AE986C9800CB}" destId="{6B6465E9-B0B0-4409-8CBD-62C8652E9B5B}" srcOrd="1" destOrd="0" presId="urn:microsoft.com/office/officeart/2008/layout/HorizontalMultiLevelHierarchy"/>
    <dgm:cxn modelId="{60C93349-9767-456A-B71F-51EF8EF94783}" type="presParOf" srcId="{6B6465E9-B0B0-4409-8CBD-62C8652E9B5B}" destId="{965423DA-00F5-4968-AB33-A6EF15758B6D}" srcOrd="0" destOrd="0" presId="urn:microsoft.com/office/officeart/2008/layout/HorizontalMultiLevelHierarchy"/>
    <dgm:cxn modelId="{CD13FA91-39D3-4BAE-904B-B2DED0A51B57}" type="presParOf" srcId="{965423DA-00F5-4968-AB33-A6EF15758B6D}" destId="{EB111391-5718-43D5-94B3-A29BEFB1AEFD}" srcOrd="0" destOrd="0" presId="urn:microsoft.com/office/officeart/2008/layout/HorizontalMultiLevelHierarchy"/>
    <dgm:cxn modelId="{9E6F8E25-F987-44FA-AA19-47EE5A0DC96B}" type="presParOf" srcId="{6B6465E9-B0B0-4409-8CBD-62C8652E9B5B}" destId="{D4245AAD-C16C-416E-9955-06B0C27F387F}" srcOrd="1" destOrd="0" presId="urn:microsoft.com/office/officeart/2008/layout/HorizontalMultiLevelHierarchy"/>
    <dgm:cxn modelId="{C890889B-532A-4AB5-AEF7-AFC3A59CD188}" type="presParOf" srcId="{D4245AAD-C16C-416E-9955-06B0C27F387F}" destId="{1F0F0E2E-7900-461B-96A5-C2FE98544F73}" srcOrd="0" destOrd="0" presId="urn:microsoft.com/office/officeart/2008/layout/HorizontalMultiLevelHierarchy"/>
    <dgm:cxn modelId="{AEB0AA88-6800-4787-8972-033F108CA5AF}" type="presParOf" srcId="{D4245AAD-C16C-416E-9955-06B0C27F387F}" destId="{BAA86722-B963-4551-9291-A73AC0158A55}" srcOrd="1" destOrd="0" presId="urn:microsoft.com/office/officeart/2008/layout/HorizontalMultiLevelHierarchy"/>
    <dgm:cxn modelId="{F9D8AAC7-6107-459B-836B-DF03EC475A31}" type="presParOf" srcId="{6B6465E9-B0B0-4409-8CBD-62C8652E9B5B}" destId="{25765DB0-6D0D-4186-8FB6-BF99ED12D0D3}" srcOrd="2" destOrd="0" presId="urn:microsoft.com/office/officeart/2008/layout/HorizontalMultiLevelHierarchy"/>
    <dgm:cxn modelId="{D67B2578-7E9D-4361-8F68-D6C34B7853BA}" type="presParOf" srcId="{25765DB0-6D0D-4186-8FB6-BF99ED12D0D3}" destId="{DE741D09-7782-4111-9244-95535884AB40}" srcOrd="0" destOrd="0" presId="urn:microsoft.com/office/officeart/2008/layout/HorizontalMultiLevelHierarchy"/>
    <dgm:cxn modelId="{1635CD98-3C60-4329-B9C0-15444CFF732C}" type="presParOf" srcId="{6B6465E9-B0B0-4409-8CBD-62C8652E9B5B}" destId="{257A48E8-9A28-426D-BF0C-D07FD76180F0}" srcOrd="3" destOrd="0" presId="urn:microsoft.com/office/officeart/2008/layout/HorizontalMultiLevelHierarchy"/>
    <dgm:cxn modelId="{587ACCB2-1BCE-4165-83F8-CA7E800D88A2}" type="presParOf" srcId="{257A48E8-9A28-426D-BF0C-D07FD76180F0}" destId="{BFB4017E-95AF-40A1-A5BA-48FC141B66DD}" srcOrd="0" destOrd="0" presId="urn:microsoft.com/office/officeart/2008/layout/HorizontalMultiLevelHierarchy"/>
    <dgm:cxn modelId="{B22C0F43-9792-47F0-9395-C506C99D6BF5}" type="presParOf" srcId="{257A48E8-9A28-426D-BF0C-D07FD76180F0}" destId="{8AF3F9F9-73AC-4B76-94B5-0F999BAF495C}" srcOrd="1" destOrd="0" presId="urn:microsoft.com/office/officeart/2008/layout/HorizontalMultiLevelHierarchy"/>
    <dgm:cxn modelId="{71906978-6336-4FB6-98F3-01099FCC16EA}" type="presParOf" srcId="{6B6465E9-B0B0-4409-8CBD-62C8652E9B5B}" destId="{CD9F3EC0-A756-4F1C-9AE3-D91A8DFC91B4}" srcOrd="4" destOrd="0" presId="urn:microsoft.com/office/officeart/2008/layout/HorizontalMultiLevelHierarchy"/>
    <dgm:cxn modelId="{5A15A01A-6375-4F46-818D-4914BF27C1A8}" type="presParOf" srcId="{CD9F3EC0-A756-4F1C-9AE3-D91A8DFC91B4}" destId="{9EAEAB72-9663-41F1-ACE4-94EA983C78D5}" srcOrd="0" destOrd="0" presId="urn:microsoft.com/office/officeart/2008/layout/HorizontalMultiLevelHierarchy"/>
    <dgm:cxn modelId="{4FEF2AAC-2DD3-46BB-894E-6B49BC4F190B}" type="presParOf" srcId="{6B6465E9-B0B0-4409-8CBD-62C8652E9B5B}" destId="{BDFDD61F-1674-4880-A4C0-787699510CFF}" srcOrd="5" destOrd="0" presId="urn:microsoft.com/office/officeart/2008/layout/HorizontalMultiLevelHierarchy"/>
    <dgm:cxn modelId="{1B7E4921-99E1-4874-B3F5-6D5735CFAA35}" type="presParOf" srcId="{BDFDD61F-1674-4880-A4C0-787699510CFF}" destId="{63BCBDDF-EF02-4C93-BA2E-39EEDD5AC70C}" srcOrd="0" destOrd="0" presId="urn:microsoft.com/office/officeart/2008/layout/HorizontalMultiLevelHierarchy"/>
    <dgm:cxn modelId="{19E5EE84-4244-4A99-8F2F-075EDDFEEDC0}" type="presParOf" srcId="{BDFDD61F-1674-4880-A4C0-787699510CFF}" destId="{9FBB0E70-AC68-41A5-A76B-12879AEE7C25}" srcOrd="1" destOrd="0" presId="urn:microsoft.com/office/officeart/2008/layout/HorizontalMultiLevelHierarchy"/>
    <dgm:cxn modelId="{2C27E0F5-6291-4DAE-A504-9B783FA94647}" type="presParOf" srcId="{6B6465E9-B0B0-4409-8CBD-62C8652E9B5B}" destId="{750F2123-62C5-41CD-950E-C1B8454C23A3}" srcOrd="6" destOrd="0" presId="urn:microsoft.com/office/officeart/2008/layout/HorizontalMultiLevelHierarchy"/>
    <dgm:cxn modelId="{F06BB3D1-6330-495F-9FDB-BA72631A75EA}" type="presParOf" srcId="{750F2123-62C5-41CD-950E-C1B8454C23A3}" destId="{DDFA7775-4FFE-419F-9C7A-2F55AD08FAD5}" srcOrd="0" destOrd="0" presId="urn:microsoft.com/office/officeart/2008/layout/HorizontalMultiLevelHierarchy"/>
    <dgm:cxn modelId="{7E6A88C6-E76E-49F6-85BD-0A3D1950F43D}" type="presParOf" srcId="{6B6465E9-B0B0-4409-8CBD-62C8652E9B5B}" destId="{40A437AF-F075-4D81-9D00-FF66669C6D66}" srcOrd="7" destOrd="0" presId="urn:microsoft.com/office/officeart/2008/layout/HorizontalMultiLevelHierarchy"/>
    <dgm:cxn modelId="{714474BF-F178-445B-B4FB-FA2260886D90}" type="presParOf" srcId="{40A437AF-F075-4D81-9D00-FF66669C6D66}" destId="{A9634B32-DC7D-45CE-BEC4-EA0AA9014F9A}" srcOrd="0" destOrd="0" presId="urn:microsoft.com/office/officeart/2008/layout/HorizontalMultiLevelHierarchy"/>
    <dgm:cxn modelId="{FDDC81EC-2503-4D95-A5A0-8B6C8AFBF717}" type="presParOf" srcId="{40A437AF-F075-4D81-9D00-FF66669C6D66}" destId="{EEBE6378-8C85-437F-9641-C59506C120BA}" srcOrd="1" destOrd="0" presId="urn:microsoft.com/office/officeart/2008/layout/HorizontalMultiLevelHierarchy"/>
    <dgm:cxn modelId="{85BF9302-D4DC-4460-A17A-56D9F84F0EAA}" type="presParOf" srcId="{6B6465E9-B0B0-4409-8CBD-62C8652E9B5B}" destId="{CE24F736-23F7-4170-968F-F50F89E1EF3F}" srcOrd="8" destOrd="0" presId="urn:microsoft.com/office/officeart/2008/layout/HorizontalMultiLevelHierarchy"/>
    <dgm:cxn modelId="{356CDE3C-0A28-44AB-B4C1-61EF6A266F0B}" type="presParOf" srcId="{CE24F736-23F7-4170-968F-F50F89E1EF3F}" destId="{6D3D02E1-360D-4C81-B218-6A100D8BDDBD}" srcOrd="0" destOrd="0" presId="urn:microsoft.com/office/officeart/2008/layout/HorizontalMultiLevelHierarchy"/>
    <dgm:cxn modelId="{5785B771-2AC4-4388-A1E5-693F7A3EF1A6}" type="presParOf" srcId="{6B6465E9-B0B0-4409-8CBD-62C8652E9B5B}" destId="{9CE30795-6A31-4A93-89E8-7A274ABC834F}" srcOrd="9" destOrd="0" presId="urn:microsoft.com/office/officeart/2008/layout/HorizontalMultiLevelHierarchy"/>
    <dgm:cxn modelId="{96F8F017-1DE3-4CEA-BD27-8414835DD9E7}" type="presParOf" srcId="{9CE30795-6A31-4A93-89E8-7A274ABC834F}" destId="{64BEAB6A-B10E-4C76-BAC0-34A362FF3486}" srcOrd="0" destOrd="0" presId="urn:microsoft.com/office/officeart/2008/layout/HorizontalMultiLevelHierarchy"/>
    <dgm:cxn modelId="{4704255D-440C-41C2-8321-141C0ABF1522}" type="presParOf" srcId="{9CE30795-6A31-4A93-89E8-7A274ABC834F}" destId="{7F8D10EF-EBC5-49FB-A66E-E7C4E9D0A92A}" srcOrd="1" destOrd="0" presId="urn:microsoft.com/office/officeart/2008/layout/HorizontalMultiLevelHierarchy"/>
    <dgm:cxn modelId="{88520EA2-9189-40FB-B9C0-7429FFE82963}" type="presParOf" srcId="{6B6465E9-B0B0-4409-8CBD-62C8652E9B5B}" destId="{D45491FD-EB4D-4398-91BD-A277F8546AC8}" srcOrd="10" destOrd="0" presId="urn:microsoft.com/office/officeart/2008/layout/HorizontalMultiLevelHierarchy"/>
    <dgm:cxn modelId="{DD5080FB-F631-4861-92BE-F265BC14A81E}" type="presParOf" srcId="{D45491FD-EB4D-4398-91BD-A277F8546AC8}" destId="{6C0AE700-0BB2-4087-93B8-3B92E4B2C20D}" srcOrd="0" destOrd="0" presId="urn:microsoft.com/office/officeart/2008/layout/HorizontalMultiLevelHierarchy"/>
    <dgm:cxn modelId="{62395D3A-F9F5-4628-B6BB-E9C6EFEA6DBA}" type="presParOf" srcId="{6B6465E9-B0B0-4409-8CBD-62C8652E9B5B}" destId="{BA01A87D-9357-4E1D-A596-DB59020079F2}" srcOrd="11" destOrd="0" presId="urn:microsoft.com/office/officeart/2008/layout/HorizontalMultiLevelHierarchy"/>
    <dgm:cxn modelId="{CE283356-4923-478B-BDD8-A4E98B35020A}" type="presParOf" srcId="{BA01A87D-9357-4E1D-A596-DB59020079F2}" destId="{210A72BB-00AB-42CB-952C-2DED043C43FF}" srcOrd="0" destOrd="0" presId="urn:microsoft.com/office/officeart/2008/layout/HorizontalMultiLevelHierarchy"/>
    <dgm:cxn modelId="{38AB963E-F159-454E-8798-5DBCA0B0D242}" type="presParOf" srcId="{BA01A87D-9357-4E1D-A596-DB59020079F2}" destId="{44883075-1E91-4B4E-9254-ADDBDEB6541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A4BFCB-D94E-47C0-82CE-AD6907E43AC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F66AEADE-4313-4A3D-BDDE-C5E0E1204007}">
      <dgm:prSet phldrT="[Texto]"/>
      <dgm:spPr/>
      <dgm:t>
        <a:bodyPr/>
        <a:lstStyle/>
        <a:p>
          <a:r>
            <a:rPr lang="es-MX" dirty="0"/>
            <a:t>Resolver problemas</a:t>
          </a:r>
        </a:p>
      </dgm:t>
    </dgm:pt>
    <dgm:pt modelId="{2AB0C04E-51A8-4147-B51E-C4ED94D25ABA}" type="parTrans" cxnId="{9233602F-3740-45E1-92EB-A87DFF9EF930}">
      <dgm:prSet/>
      <dgm:spPr/>
      <dgm:t>
        <a:bodyPr/>
        <a:lstStyle/>
        <a:p>
          <a:endParaRPr lang="es-MX"/>
        </a:p>
      </dgm:t>
    </dgm:pt>
    <dgm:pt modelId="{BBCE3B80-E0E8-4FC6-B334-782085668950}" type="sibTrans" cxnId="{9233602F-3740-45E1-92EB-A87DFF9EF930}">
      <dgm:prSet/>
      <dgm:spPr/>
      <dgm:t>
        <a:bodyPr/>
        <a:lstStyle/>
        <a:p>
          <a:endParaRPr lang="es-MX"/>
        </a:p>
      </dgm:t>
    </dgm:pt>
    <dgm:pt modelId="{B468D36F-6379-43BF-A66F-7CA7A7FAF57E}">
      <dgm:prSet phldrT="[Texto]"/>
      <dgm:spPr/>
      <dgm:t>
        <a:bodyPr/>
        <a:lstStyle/>
        <a:p>
          <a:r>
            <a:rPr lang="es-MX" dirty="0"/>
            <a:t>Planificación de acciones</a:t>
          </a:r>
        </a:p>
      </dgm:t>
    </dgm:pt>
    <dgm:pt modelId="{CF401589-933F-480D-AFF9-6281311BD902}" type="parTrans" cxnId="{4A19783C-32F5-4990-B53B-4C516AE406E1}">
      <dgm:prSet/>
      <dgm:spPr/>
      <dgm:t>
        <a:bodyPr/>
        <a:lstStyle/>
        <a:p>
          <a:endParaRPr lang="es-MX"/>
        </a:p>
      </dgm:t>
    </dgm:pt>
    <dgm:pt modelId="{F2102F11-B574-4EF2-8D94-1A92785B9D5D}" type="sibTrans" cxnId="{4A19783C-32F5-4990-B53B-4C516AE406E1}">
      <dgm:prSet/>
      <dgm:spPr/>
      <dgm:t>
        <a:bodyPr/>
        <a:lstStyle/>
        <a:p>
          <a:endParaRPr lang="es-MX"/>
        </a:p>
      </dgm:t>
    </dgm:pt>
    <dgm:pt modelId="{7864330C-6605-4DE8-A707-64B9E0AB3419}">
      <dgm:prSet phldrT="[Texto]"/>
      <dgm:spPr/>
      <dgm:t>
        <a:bodyPr/>
        <a:lstStyle/>
        <a:p>
          <a:r>
            <a:rPr lang="es-MX" dirty="0"/>
            <a:t>Corrección de errores</a:t>
          </a:r>
        </a:p>
      </dgm:t>
    </dgm:pt>
    <dgm:pt modelId="{304E0883-32E8-4E1A-9F94-A3DB8EB60196}" type="parTrans" cxnId="{0A00425F-5A2F-4784-B121-F20F50A2AB5D}">
      <dgm:prSet/>
      <dgm:spPr/>
      <dgm:t>
        <a:bodyPr/>
        <a:lstStyle/>
        <a:p>
          <a:endParaRPr lang="es-MX"/>
        </a:p>
      </dgm:t>
    </dgm:pt>
    <dgm:pt modelId="{5EEF8EE5-6A07-48C5-8863-72E5ECEEDADB}" type="sibTrans" cxnId="{0A00425F-5A2F-4784-B121-F20F50A2AB5D}">
      <dgm:prSet/>
      <dgm:spPr/>
      <dgm:t>
        <a:bodyPr/>
        <a:lstStyle/>
        <a:p>
          <a:endParaRPr lang="es-MX"/>
        </a:p>
      </dgm:t>
    </dgm:pt>
    <dgm:pt modelId="{6EB17A32-9DF4-428F-8921-735433A63469}">
      <dgm:prSet phldrT="[Texto]"/>
      <dgm:spPr/>
      <dgm:t>
        <a:bodyPr/>
        <a:lstStyle/>
        <a:p>
          <a:r>
            <a:rPr lang="es-MX" dirty="0"/>
            <a:t>Evaluar</a:t>
          </a:r>
        </a:p>
      </dgm:t>
    </dgm:pt>
    <dgm:pt modelId="{E5B4CF94-D840-4EC9-8AF7-D26389BC5FA0}" type="parTrans" cxnId="{C58E8E2D-2C17-47E7-A76D-84FA334EA429}">
      <dgm:prSet/>
      <dgm:spPr/>
      <dgm:t>
        <a:bodyPr/>
        <a:lstStyle/>
        <a:p>
          <a:endParaRPr lang="es-MX"/>
        </a:p>
      </dgm:t>
    </dgm:pt>
    <dgm:pt modelId="{B9898C65-A197-4432-8B11-1332D7523127}" type="sibTrans" cxnId="{C58E8E2D-2C17-47E7-A76D-84FA334EA429}">
      <dgm:prSet/>
      <dgm:spPr/>
      <dgm:t>
        <a:bodyPr/>
        <a:lstStyle/>
        <a:p>
          <a:endParaRPr lang="es-MX"/>
        </a:p>
      </dgm:t>
    </dgm:pt>
    <dgm:pt modelId="{9422FAEA-E265-42DD-B104-DA97A6AC9407}">
      <dgm:prSet/>
      <dgm:spPr/>
      <dgm:t>
        <a:bodyPr/>
        <a:lstStyle/>
        <a:p>
          <a:r>
            <a:rPr lang="es-MX" dirty="0"/>
            <a:t>Tomar decisiones</a:t>
          </a:r>
        </a:p>
      </dgm:t>
    </dgm:pt>
    <dgm:pt modelId="{A6386A6B-A33B-43EB-8008-42DD4DF03418}" type="parTrans" cxnId="{26CF4691-3E84-4DC2-A294-E4130DD2370A}">
      <dgm:prSet/>
      <dgm:spPr/>
      <dgm:t>
        <a:bodyPr/>
        <a:lstStyle/>
        <a:p>
          <a:endParaRPr lang="es-MX"/>
        </a:p>
      </dgm:t>
    </dgm:pt>
    <dgm:pt modelId="{6FDAC763-B7DD-4182-94AB-28A1F07BFAC1}" type="sibTrans" cxnId="{26CF4691-3E84-4DC2-A294-E4130DD2370A}">
      <dgm:prSet/>
      <dgm:spPr/>
      <dgm:t>
        <a:bodyPr/>
        <a:lstStyle/>
        <a:p>
          <a:endParaRPr lang="es-MX"/>
        </a:p>
      </dgm:t>
    </dgm:pt>
    <dgm:pt modelId="{CECE5C98-3908-4D58-BD24-5D16CBCBDC74}" type="pres">
      <dgm:prSet presAssocID="{C0A4BFCB-D94E-47C0-82CE-AD6907E43AC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1FD15B8-3EDA-4DA8-8950-5732EE0F1B96}" type="pres">
      <dgm:prSet presAssocID="{F66AEADE-4313-4A3D-BDDE-C5E0E1204007}" presName="root1" presStyleCnt="0"/>
      <dgm:spPr/>
    </dgm:pt>
    <dgm:pt modelId="{ABAAF429-E426-407E-BFA3-587741D12AB2}" type="pres">
      <dgm:prSet presAssocID="{F66AEADE-4313-4A3D-BDDE-C5E0E1204007}" presName="LevelOneTextNode" presStyleLbl="node0" presStyleIdx="0" presStyleCnt="1">
        <dgm:presLayoutVars>
          <dgm:chPref val="3"/>
        </dgm:presLayoutVars>
      </dgm:prSet>
      <dgm:spPr/>
    </dgm:pt>
    <dgm:pt modelId="{813E5B7F-825E-41AA-A90E-23269EAA9B3F}" type="pres">
      <dgm:prSet presAssocID="{F66AEADE-4313-4A3D-BDDE-C5E0E1204007}" presName="level2hierChild" presStyleCnt="0"/>
      <dgm:spPr/>
    </dgm:pt>
    <dgm:pt modelId="{E9BC603E-8B14-411C-BB50-99A9913FE0A6}" type="pres">
      <dgm:prSet presAssocID="{CF401589-933F-480D-AFF9-6281311BD902}" presName="conn2-1" presStyleLbl="parChTrans1D2" presStyleIdx="0" presStyleCnt="4"/>
      <dgm:spPr/>
    </dgm:pt>
    <dgm:pt modelId="{6369FFFD-B2CA-4676-9182-BFDB18696C68}" type="pres">
      <dgm:prSet presAssocID="{CF401589-933F-480D-AFF9-6281311BD902}" presName="connTx" presStyleLbl="parChTrans1D2" presStyleIdx="0" presStyleCnt="4"/>
      <dgm:spPr/>
    </dgm:pt>
    <dgm:pt modelId="{F8F321D8-A49D-4700-A7AE-F6757FB9EFBD}" type="pres">
      <dgm:prSet presAssocID="{B468D36F-6379-43BF-A66F-7CA7A7FAF57E}" presName="root2" presStyleCnt="0"/>
      <dgm:spPr/>
    </dgm:pt>
    <dgm:pt modelId="{DCFAB03B-00CD-440F-84D1-83226BF456F3}" type="pres">
      <dgm:prSet presAssocID="{B468D36F-6379-43BF-A66F-7CA7A7FAF57E}" presName="LevelTwoTextNode" presStyleLbl="node2" presStyleIdx="0" presStyleCnt="4">
        <dgm:presLayoutVars>
          <dgm:chPref val="3"/>
        </dgm:presLayoutVars>
      </dgm:prSet>
      <dgm:spPr/>
    </dgm:pt>
    <dgm:pt modelId="{F2908EF7-DF2C-42E2-BCDA-3EB95A07342F}" type="pres">
      <dgm:prSet presAssocID="{B468D36F-6379-43BF-A66F-7CA7A7FAF57E}" presName="level3hierChild" presStyleCnt="0"/>
      <dgm:spPr/>
    </dgm:pt>
    <dgm:pt modelId="{CD1CF04E-B19A-4892-A0A5-CBBC53955BA8}" type="pres">
      <dgm:prSet presAssocID="{304E0883-32E8-4E1A-9F94-A3DB8EB60196}" presName="conn2-1" presStyleLbl="parChTrans1D2" presStyleIdx="1" presStyleCnt="4"/>
      <dgm:spPr/>
    </dgm:pt>
    <dgm:pt modelId="{C4FE430A-F241-4B01-934F-A4754FD51D5F}" type="pres">
      <dgm:prSet presAssocID="{304E0883-32E8-4E1A-9F94-A3DB8EB60196}" presName="connTx" presStyleLbl="parChTrans1D2" presStyleIdx="1" presStyleCnt="4"/>
      <dgm:spPr/>
    </dgm:pt>
    <dgm:pt modelId="{6643056F-841F-42A7-A394-FEF6B18353EF}" type="pres">
      <dgm:prSet presAssocID="{7864330C-6605-4DE8-A707-64B9E0AB3419}" presName="root2" presStyleCnt="0"/>
      <dgm:spPr/>
    </dgm:pt>
    <dgm:pt modelId="{FC0EBFDF-9F0F-4083-AFD3-8AC98C2CF5AA}" type="pres">
      <dgm:prSet presAssocID="{7864330C-6605-4DE8-A707-64B9E0AB3419}" presName="LevelTwoTextNode" presStyleLbl="node2" presStyleIdx="1" presStyleCnt="4">
        <dgm:presLayoutVars>
          <dgm:chPref val="3"/>
        </dgm:presLayoutVars>
      </dgm:prSet>
      <dgm:spPr/>
    </dgm:pt>
    <dgm:pt modelId="{F3D5D84F-A7D8-44FE-82FB-5650E6EE0DFE}" type="pres">
      <dgm:prSet presAssocID="{7864330C-6605-4DE8-A707-64B9E0AB3419}" presName="level3hierChild" presStyleCnt="0"/>
      <dgm:spPr/>
    </dgm:pt>
    <dgm:pt modelId="{40CBEEE7-F628-42C7-B6A1-4E49C384DD3E}" type="pres">
      <dgm:prSet presAssocID="{E5B4CF94-D840-4EC9-8AF7-D26389BC5FA0}" presName="conn2-1" presStyleLbl="parChTrans1D2" presStyleIdx="2" presStyleCnt="4"/>
      <dgm:spPr/>
    </dgm:pt>
    <dgm:pt modelId="{D65F531B-BE57-4E6D-AB2C-92F2CD3A7D1E}" type="pres">
      <dgm:prSet presAssocID="{E5B4CF94-D840-4EC9-8AF7-D26389BC5FA0}" presName="connTx" presStyleLbl="parChTrans1D2" presStyleIdx="2" presStyleCnt="4"/>
      <dgm:spPr/>
    </dgm:pt>
    <dgm:pt modelId="{5BA7C6A6-0CBC-43EE-A65D-E26409A2CFFC}" type="pres">
      <dgm:prSet presAssocID="{6EB17A32-9DF4-428F-8921-735433A63469}" presName="root2" presStyleCnt="0"/>
      <dgm:spPr/>
    </dgm:pt>
    <dgm:pt modelId="{C61E3272-8040-45A0-9CF6-CB8088E3D82E}" type="pres">
      <dgm:prSet presAssocID="{6EB17A32-9DF4-428F-8921-735433A63469}" presName="LevelTwoTextNode" presStyleLbl="node2" presStyleIdx="2" presStyleCnt="4">
        <dgm:presLayoutVars>
          <dgm:chPref val="3"/>
        </dgm:presLayoutVars>
      </dgm:prSet>
      <dgm:spPr/>
    </dgm:pt>
    <dgm:pt modelId="{BFB3A26E-180B-4A57-98E5-5587E68A95D7}" type="pres">
      <dgm:prSet presAssocID="{6EB17A32-9DF4-428F-8921-735433A63469}" presName="level3hierChild" presStyleCnt="0"/>
      <dgm:spPr/>
    </dgm:pt>
    <dgm:pt modelId="{C212C3F0-E06E-4970-B8D7-D3E26B108B35}" type="pres">
      <dgm:prSet presAssocID="{A6386A6B-A33B-43EB-8008-42DD4DF03418}" presName="conn2-1" presStyleLbl="parChTrans1D2" presStyleIdx="3" presStyleCnt="4"/>
      <dgm:spPr/>
    </dgm:pt>
    <dgm:pt modelId="{72CFB4F1-B49A-4E51-9010-FB1EB567887D}" type="pres">
      <dgm:prSet presAssocID="{A6386A6B-A33B-43EB-8008-42DD4DF03418}" presName="connTx" presStyleLbl="parChTrans1D2" presStyleIdx="3" presStyleCnt="4"/>
      <dgm:spPr/>
    </dgm:pt>
    <dgm:pt modelId="{34C34558-8D62-488C-9376-99E535663B74}" type="pres">
      <dgm:prSet presAssocID="{9422FAEA-E265-42DD-B104-DA97A6AC9407}" presName="root2" presStyleCnt="0"/>
      <dgm:spPr/>
    </dgm:pt>
    <dgm:pt modelId="{71688DF6-97B7-49C4-A052-4A668BFAF9F9}" type="pres">
      <dgm:prSet presAssocID="{9422FAEA-E265-42DD-B104-DA97A6AC9407}" presName="LevelTwoTextNode" presStyleLbl="node2" presStyleIdx="3" presStyleCnt="4">
        <dgm:presLayoutVars>
          <dgm:chPref val="3"/>
        </dgm:presLayoutVars>
      </dgm:prSet>
      <dgm:spPr/>
    </dgm:pt>
    <dgm:pt modelId="{AF613B5F-ABCA-4299-896B-39DC074D4152}" type="pres">
      <dgm:prSet presAssocID="{9422FAEA-E265-42DD-B104-DA97A6AC9407}" presName="level3hierChild" presStyleCnt="0"/>
      <dgm:spPr/>
    </dgm:pt>
  </dgm:ptLst>
  <dgm:cxnLst>
    <dgm:cxn modelId="{F264510C-F51A-4250-89D1-CC608C589F33}" type="presOf" srcId="{E5B4CF94-D840-4EC9-8AF7-D26389BC5FA0}" destId="{D65F531B-BE57-4E6D-AB2C-92F2CD3A7D1E}" srcOrd="1" destOrd="0" presId="urn:microsoft.com/office/officeart/2008/layout/HorizontalMultiLevelHierarchy"/>
    <dgm:cxn modelId="{F1586022-1C32-404B-9B6D-D5C205F23355}" type="presOf" srcId="{7864330C-6605-4DE8-A707-64B9E0AB3419}" destId="{FC0EBFDF-9F0F-4083-AFD3-8AC98C2CF5AA}" srcOrd="0" destOrd="0" presId="urn:microsoft.com/office/officeart/2008/layout/HorizontalMultiLevelHierarchy"/>
    <dgm:cxn modelId="{C58E8E2D-2C17-47E7-A76D-84FA334EA429}" srcId="{F66AEADE-4313-4A3D-BDDE-C5E0E1204007}" destId="{6EB17A32-9DF4-428F-8921-735433A63469}" srcOrd="2" destOrd="0" parTransId="{E5B4CF94-D840-4EC9-8AF7-D26389BC5FA0}" sibTransId="{B9898C65-A197-4432-8B11-1332D7523127}"/>
    <dgm:cxn modelId="{9233602F-3740-45E1-92EB-A87DFF9EF930}" srcId="{C0A4BFCB-D94E-47C0-82CE-AD6907E43ACD}" destId="{F66AEADE-4313-4A3D-BDDE-C5E0E1204007}" srcOrd="0" destOrd="0" parTransId="{2AB0C04E-51A8-4147-B51E-C4ED94D25ABA}" sibTransId="{BBCE3B80-E0E8-4FC6-B334-782085668950}"/>
    <dgm:cxn modelId="{48F30334-768B-4FD0-9083-7CF784B1A724}" type="presOf" srcId="{C0A4BFCB-D94E-47C0-82CE-AD6907E43ACD}" destId="{CECE5C98-3908-4D58-BD24-5D16CBCBDC74}" srcOrd="0" destOrd="0" presId="urn:microsoft.com/office/officeart/2008/layout/HorizontalMultiLevelHierarchy"/>
    <dgm:cxn modelId="{78D94C38-8F51-410A-A091-670B9C765C75}" type="presOf" srcId="{A6386A6B-A33B-43EB-8008-42DD4DF03418}" destId="{C212C3F0-E06E-4970-B8D7-D3E26B108B35}" srcOrd="0" destOrd="0" presId="urn:microsoft.com/office/officeart/2008/layout/HorizontalMultiLevelHierarchy"/>
    <dgm:cxn modelId="{4A19783C-32F5-4990-B53B-4C516AE406E1}" srcId="{F66AEADE-4313-4A3D-BDDE-C5E0E1204007}" destId="{B468D36F-6379-43BF-A66F-7CA7A7FAF57E}" srcOrd="0" destOrd="0" parTransId="{CF401589-933F-480D-AFF9-6281311BD902}" sibTransId="{F2102F11-B574-4EF2-8D94-1A92785B9D5D}"/>
    <dgm:cxn modelId="{0A00425F-5A2F-4784-B121-F20F50A2AB5D}" srcId="{F66AEADE-4313-4A3D-BDDE-C5E0E1204007}" destId="{7864330C-6605-4DE8-A707-64B9E0AB3419}" srcOrd="1" destOrd="0" parTransId="{304E0883-32E8-4E1A-9F94-A3DB8EB60196}" sibTransId="{5EEF8EE5-6A07-48C5-8863-72E5ECEEDADB}"/>
    <dgm:cxn modelId="{AC24FB81-223B-434E-8989-FCB40B827C33}" type="presOf" srcId="{CF401589-933F-480D-AFF9-6281311BD902}" destId="{E9BC603E-8B14-411C-BB50-99A9913FE0A6}" srcOrd="0" destOrd="0" presId="urn:microsoft.com/office/officeart/2008/layout/HorizontalMultiLevelHierarchy"/>
    <dgm:cxn modelId="{37FE138D-30D5-4DCA-B8CD-44D5D0022BB7}" type="presOf" srcId="{CF401589-933F-480D-AFF9-6281311BD902}" destId="{6369FFFD-B2CA-4676-9182-BFDB18696C68}" srcOrd="1" destOrd="0" presId="urn:microsoft.com/office/officeart/2008/layout/HorizontalMultiLevelHierarchy"/>
    <dgm:cxn modelId="{26CF4691-3E84-4DC2-A294-E4130DD2370A}" srcId="{F66AEADE-4313-4A3D-BDDE-C5E0E1204007}" destId="{9422FAEA-E265-42DD-B104-DA97A6AC9407}" srcOrd="3" destOrd="0" parTransId="{A6386A6B-A33B-43EB-8008-42DD4DF03418}" sibTransId="{6FDAC763-B7DD-4182-94AB-28A1F07BFAC1}"/>
    <dgm:cxn modelId="{F078DA95-2030-4B81-84F8-3AB2F533A176}" type="presOf" srcId="{E5B4CF94-D840-4EC9-8AF7-D26389BC5FA0}" destId="{40CBEEE7-F628-42C7-B6A1-4E49C384DD3E}" srcOrd="0" destOrd="0" presId="urn:microsoft.com/office/officeart/2008/layout/HorizontalMultiLevelHierarchy"/>
    <dgm:cxn modelId="{FFC644B6-7BDF-4B33-984B-570ACEC06264}" type="presOf" srcId="{A6386A6B-A33B-43EB-8008-42DD4DF03418}" destId="{72CFB4F1-B49A-4E51-9010-FB1EB567887D}" srcOrd="1" destOrd="0" presId="urn:microsoft.com/office/officeart/2008/layout/HorizontalMultiLevelHierarchy"/>
    <dgm:cxn modelId="{05DF8BB6-509B-4FAA-96B4-D5D73D7AFC93}" type="presOf" srcId="{F66AEADE-4313-4A3D-BDDE-C5E0E1204007}" destId="{ABAAF429-E426-407E-BFA3-587741D12AB2}" srcOrd="0" destOrd="0" presId="urn:microsoft.com/office/officeart/2008/layout/HorizontalMultiLevelHierarchy"/>
    <dgm:cxn modelId="{454A7FB8-D2C5-4A5E-84C2-F3DCA156846D}" type="presOf" srcId="{B468D36F-6379-43BF-A66F-7CA7A7FAF57E}" destId="{DCFAB03B-00CD-440F-84D1-83226BF456F3}" srcOrd="0" destOrd="0" presId="urn:microsoft.com/office/officeart/2008/layout/HorizontalMultiLevelHierarchy"/>
    <dgm:cxn modelId="{4C4860C1-24D9-44CA-B6AC-D7F0993F699A}" type="presOf" srcId="{9422FAEA-E265-42DD-B104-DA97A6AC9407}" destId="{71688DF6-97B7-49C4-A052-4A668BFAF9F9}" srcOrd="0" destOrd="0" presId="urn:microsoft.com/office/officeart/2008/layout/HorizontalMultiLevelHierarchy"/>
    <dgm:cxn modelId="{941B03C5-433E-4C07-9AF6-00D4296F8615}" type="presOf" srcId="{304E0883-32E8-4E1A-9F94-A3DB8EB60196}" destId="{C4FE430A-F241-4B01-934F-A4754FD51D5F}" srcOrd="1" destOrd="0" presId="urn:microsoft.com/office/officeart/2008/layout/HorizontalMultiLevelHierarchy"/>
    <dgm:cxn modelId="{8FE5D4DD-5C8E-4EE9-BF33-1354E5D97180}" type="presOf" srcId="{6EB17A32-9DF4-428F-8921-735433A63469}" destId="{C61E3272-8040-45A0-9CF6-CB8088E3D82E}" srcOrd="0" destOrd="0" presId="urn:microsoft.com/office/officeart/2008/layout/HorizontalMultiLevelHierarchy"/>
    <dgm:cxn modelId="{529744F8-0878-4290-917C-08D7BA75E578}" type="presOf" srcId="{304E0883-32E8-4E1A-9F94-A3DB8EB60196}" destId="{CD1CF04E-B19A-4892-A0A5-CBBC53955BA8}" srcOrd="0" destOrd="0" presId="urn:microsoft.com/office/officeart/2008/layout/HorizontalMultiLevelHierarchy"/>
    <dgm:cxn modelId="{F3BFDEB4-6D3C-46E0-8CCC-E4BB8C6A4723}" type="presParOf" srcId="{CECE5C98-3908-4D58-BD24-5D16CBCBDC74}" destId="{11FD15B8-3EDA-4DA8-8950-5732EE0F1B96}" srcOrd="0" destOrd="0" presId="urn:microsoft.com/office/officeart/2008/layout/HorizontalMultiLevelHierarchy"/>
    <dgm:cxn modelId="{89AB3D25-6000-4E08-B7DB-7A1D146CEFA0}" type="presParOf" srcId="{11FD15B8-3EDA-4DA8-8950-5732EE0F1B96}" destId="{ABAAF429-E426-407E-BFA3-587741D12AB2}" srcOrd="0" destOrd="0" presId="urn:microsoft.com/office/officeart/2008/layout/HorizontalMultiLevelHierarchy"/>
    <dgm:cxn modelId="{944AC08C-6FE6-488E-9E14-DF63DA364D5D}" type="presParOf" srcId="{11FD15B8-3EDA-4DA8-8950-5732EE0F1B96}" destId="{813E5B7F-825E-41AA-A90E-23269EAA9B3F}" srcOrd="1" destOrd="0" presId="urn:microsoft.com/office/officeart/2008/layout/HorizontalMultiLevelHierarchy"/>
    <dgm:cxn modelId="{50CE8114-DE7A-45C1-AA10-5DBFE0989F7D}" type="presParOf" srcId="{813E5B7F-825E-41AA-A90E-23269EAA9B3F}" destId="{E9BC603E-8B14-411C-BB50-99A9913FE0A6}" srcOrd="0" destOrd="0" presId="urn:microsoft.com/office/officeart/2008/layout/HorizontalMultiLevelHierarchy"/>
    <dgm:cxn modelId="{511814DB-E63A-4729-BA09-C3429EB3747B}" type="presParOf" srcId="{E9BC603E-8B14-411C-BB50-99A9913FE0A6}" destId="{6369FFFD-B2CA-4676-9182-BFDB18696C68}" srcOrd="0" destOrd="0" presId="urn:microsoft.com/office/officeart/2008/layout/HorizontalMultiLevelHierarchy"/>
    <dgm:cxn modelId="{473FF85D-142F-453D-86DB-1CF2119C21E1}" type="presParOf" srcId="{813E5B7F-825E-41AA-A90E-23269EAA9B3F}" destId="{F8F321D8-A49D-4700-A7AE-F6757FB9EFBD}" srcOrd="1" destOrd="0" presId="urn:microsoft.com/office/officeart/2008/layout/HorizontalMultiLevelHierarchy"/>
    <dgm:cxn modelId="{505DF2E1-730A-43EE-8131-F5011C16BECE}" type="presParOf" srcId="{F8F321D8-A49D-4700-A7AE-F6757FB9EFBD}" destId="{DCFAB03B-00CD-440F-84D1-83226BF456F3}" srcOrd="0" destOrd="0" presId="urn:microsoft.com/office/officeart/2008/layout/HorizontalMultiLevelHierarchy"/>
    <dgm:cxn modelId="{8DB9C6C0-A6B4-45AC-9872-04910887CEFD}" type="presParOf" srcId="{F8F321D8-A49D-4700-A7AE-F6757FB9EFBD}" destId="{F2908EF7-DF2C-42E2-BCDA-3EB95A07342F}" srcOrd="1" destOrd="0" presId="urn:microsoft.com/office/officeart/2008/layout/HorizontalMultiLevelHierarchy"/>
    <dgm:cxn modelId="{FFCA63BC-1D0C-40ED-AF6F-290F11FEB5D6}" type="presParOf" srcId="{813E5B7F-825E-41AA-A90E-23269EAA9B3F}" destId="{CD1CF04E-B19A-4892-A0A5-CBBC53955BA8}" srcOrd="2" destOrd="0" presId="urn:microsoft.com/office/officeart/2008/layout/HorizontalMultiLevelHierarchy"/>
    <dgm:cxn modelId="{5B0114A3-56A1-4692-A76A-621F19A5193B}" type="presParOf" srcId="{CD1CF04E-B19A-4892-A0A5-CBBC53955BA8}" destId="{C4FE430A-F241-4B01-934F-A4754FD51D5F}" srcOrd="0" destOrd="0" presId="urn:microsoft.com/office/officeart/2008/layout/HorizontalMultiLevelHierarchy"/>
    <dgm:cxn modelId="{135A332F-A86F-49BF-8AFA-54E685D86BAB}" type="presParOf" srcId="{813E5B7F-825E-41AA-A90E-23269EAA9B3F}" destId="{6643056F-841F-42A7-A394-FEF6B18353EF}" srcOrd="3" destOrd="0" presId="urn:microsoft.com/office/officeart/2008/layout/HorizontalMultiLevelHierarchy"/>
    <dgm:cxn modelId="{B27060C6-88AE-4505-A98C-F62F6C4EC7A5}" type="presParOf" srcId="{6643056F-841F-42A7-A394-FEF6B18353EF}" destId="{FC0EBFDF-9F0F-4083-AFD3-8AC98C2CF5AA}" srcOrd="0" destOrd="0" presId="urn:microsoft.com/office/officeart/2008/layout/HorizontalMultiLevelHierarchy"/>
    <dgm:cxn modelId="{703EA0BF-F83B-4461-8526-25D9508C1B68}" type="presParOf" srcId="{6643056F-841F-42A7-A394-FEF6B18353EF}" destId="{F3D5D84F-A7D8-44FE-82FB-5650E6EE0DFE}" srcOrd="1" destOrd="0" presId="urn:microsoft.com/office/officeart/2008/layout/HorizontalMultiLevelHierarchy"/>
    <dgm:cxn modelId="{E1B38EF8-E711-44FB-98DF-D356056BE242}" type="presParOf" srcId="{813E5B7F-825E-41AA-A90E-23269EAA9B3F}" destId="{40CBEEE7-F628-42C7-B6A1-4E49C384DD3E}" srcOrd="4" destOrd="0" presId="urn:microsoft.com/office/officeart/2008/layout/HorizontalMultiLevelHierarchy"/>
    <dgm:cxn modelId="{9D488307-DF50-4BBA-B913-26EBDEA561E1}" type="presParOf" srcId="{40CBEEE7-F628-42C7-B6A1-4E49C384DD3E}" destId="{D65F531B-BE57-4E6D-AB2C-92F2CD3A7D1E}" srcOrd="0" destOrd="0" presId="urn:microsoft.com/office/officeart/2008/layout/HorizontalMultiLevelHierarchy"/>
    <dgm:cxn modelId="{1AE574A6-4791-4E42-81DC-648AEBAC77F9}" type="presParOf" srcId="{813E5B7F-825E-41AA-A90E-23269EAA9B3F}" destId="{5BA7C6A6-0CBC-43EE-A65D-E26409A2CFFC}" srcOrd="5" destOrd="0" presId="urn:microsoft.com/office/officeart/2008/layout/HorizontalMultiLevelHierarchy"/>
    <dgm:cxn modelId="{2B08309B-4ABA-45D6-A580-ECF2B26FC3CA}" type="presParOf" srcId="{5BA7C6A6-0CBC-43EE-A65D-E26409A2CFFC}" destId="{C61E3272-8040-45A0-9CF6-CB8088E3D82E}" srcOrd="0" destOrd="0" presId="urn:microsoft.com/office/officeart/2008/layout/HorizontalMultiLevelHierarchy"/>
    <dgm:cxn modelId="{9445995A-2D75-4239-97C4-2994CBE0C17E}" type="presParOf" srcId="{5BA7C6A6-0CBC-43EE-A65D-E26409A2CFFC}" destId="{BFB3A26E-180B-4A57-98E5-5587E68A95D7}" srcOrd="1" destOrd="0" presId="urn:microsoft.com/office/officeart/2008/layout/HorizontalMultiLevelHierarchy"/>
    <dgm:cxn modelId="{C141BD09-010A-42DB-AA38-A9FF24DA1697}" type="presParOf" srcId="{813E5B7F-825E-41AA-A90E-23269EAA9B3F}" destId="{C212C3F0-E06E-4970-B8D7-D3E26B108B35}" srcOrd="6" destOrd="0" presId="urn:microsoft.com/office/officeart/2008/layout/HorizontalMultiLevelHierarchy"/>
    <dgm:cxn modelId="{E6905725-7469-489A-A9C5-FF03112E6783}" type="presParOf" srcId="{C212C3F0-E06E-4970-B8D7-D3E26B108B35}" destId="{72CFB4F1-B49A-4E51-9010-FB1EB567887D}" srcOrd="0" destOrd="0" presId="urn:microsoft.com/office/officeart/2008/layout/HorizontalMultiLevelHierarchy"/>
    <dgm:cxn modelId="{EA4EFEA5-43C1-48EA-BF69-6BF6D69B7871}" type="presParOf" srcId="{813E5B7F-825E-41AA-A90E-23269EAA9B3F}" destId="{34C34558-8D62-488C-9376-99E535663B74}" srcOrd="7" destOrd="0" presId="urn:microsoft.com/office/officeart/2008/layout/HorizontalMultiLevelHierarchy"/>
    <dgm:cxn modelId="{CD6184E2-EF71-4FC7-86EC-4D5E6EF6270B}" type="presParOf" srcId="{34C34558-8D62-488C-9376-99E535663B74}" destId="{71688DF6-97B7-49C4-A052-4A668BFAF9F9}" srcOrd="0" destOrd="0" presId="urn:microsoft.com/office/officeart/2008/layout/HorizontalMultiLevelHierarchy"/>
    <dgm:cxn modelId="{B5622102-F2A0-489F-90FF-154B7D0BA2F1}" type="presParOf" srcId="{34C34558-8D62-488C-9376-99E535663B74}" destId="{AF613B5F-ABCA-4299-896B-39DC074D415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/>
      <dgm:spPr/>
      <dgm:t>
        <a:bodyPr/>
        <a:lstStyle/>
        <a:p>
          <a:r>
            <a:rPr lang="es-MX" dirty="0"/>
            <a:t>Reconocer información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/>
      <dgm:spPr/>
      <dgm:t>
        <a:bodyPr/>
        <a:lstStyle/>
        <a:p>
          <a:r>
            <a:rPr lang="es-MX" dirty="0"/>
            <a:t>¿Cuál es la definición de __?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6FA4A686-04CE-4B8B-A66A-F51A29E0A0FE}">
      <dgm:prSet phldrT="[Texto]"/>
      <dgm:spPr/>
      <dgm:t>
        <a:bodyPr/>
        <a:lstStyle/>
        <a:p>
          <a:r>
            <a:rPr lang="es-MX" dirty="0"/>
            <a:t>¿Cuál es el significado de __?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/>
        </a:p>
      </dgm:t>
    </dgm:pt>
    <dgm:pt modelId="{C86F69FA-4C67-4FC7-BA7B-197458E2A3B4}">
      <dgm:prSet phldrT="[Texto]"/>
      <dgm:spPr/>
      <dgm:t>
        <a:bodyPr/>
        <a:lstStyle/>
        <a:p>
          <a:r>
            <a:rPr lang="es-MX" dirty="0"/>
            <a:t>¿Cuál es el principio de __?</a:t>
          </a:r>
        </a:p>
      </dgm:t>
    </dgm:pt>
    <dgm:pt modelId="{A77B5BD8-8341-4317-8F6C-C21695FFB3F1}" type="parTrans" cxnId="{BF99BF73-81CE-48C1-8765-A35142CF55EF}">
      <dgm:prSet/>
      <dgm:spPr/>
      <dgm:t>
        <a:bodyPr/>
        <a:lstStyle/>
        <a:p>
          <a:endParaRPr lang="es-MX"/>
        </a:p>
      </dgm:t>
    </dgm:pt>
    <dgm:pt modelId="{3C9424B5-BE10-4341-A251-EAF913717123}" type="sibTrans" cxnId="{BF99BF73-81CE-48C1-8765-A35142CF55EF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6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4"/>
      <dgm:spPr/>
    </dgm:pt>
    <dgm:pt modelId="{7D9B6D64-E289-46C2-8810-528A0FF28F93}" type="pres">
      <dgm:prSet presAssocID="{B104E2C6-6C4C-4198-8710-FD51878ACAB9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2" presStyleCnt="6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1" presStyleCnt="4"/>
      <dgm:spPr/>
    </dgm:pt>
    <dgm:pt modelId="{5A35C377-A165-4337-BF2C-79A7D71EC00F}" type="pres">
      <dgm:prSet presAssocID="{9561414D-2213-4535-A9EA-69D39AD7CCCE}" presName="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2" presStyleCnt="4"/>
      <dgm:spPr/>
    </dgm:pt>
    <dgm:pt modelId="{5BF2E7E0-FCCC-417A-9C95-71633F101DC8}" type="pres">
      <dgm:prSet presAssocID="{6FA4A686-04CE-4B8B-A66A-F51A29E0A0FE}" presName="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3688E5E4-4AC9-4BBC-BC64-1A757DA97A16}" type="pres">
      <dgm:prSet presAssocID="{C86F69FA-4C67-4FC7-BA7B-197458E2A3B4}" presName="childComposite" presStyleCnt="0">
        <dgm:presLayoutVars>
          <dgm:chMax val="0"/>
          <dgm:chPref val="0"/>
        </dgm:presLayoutVars>
      </dgm:prSet>
      <dgm:spPr/>
    </dgm:pt>
    <dgm:pt modelId="{FFB8038D-EFA6-4533-AFDB-9AE83B9D72A2}" type="pres">
      <dgm:prSet presAssocID="{C86F69FA-4C67-4FC7-BA7B-197458E2A3B4}" presName="ChildAccent" presStyleLbl="solidFgAcc1" presStyleIdx="3" presStyleCnt="4"/>
      <dgm:spPr/>
    </dgm:pt>
    <dgm:pt modelId="{1C45EB50-85BA-416C-B834-716B1F7010BE}" type="pres">
      <dgm:prSet presAssocID="{C86F69FA-4C67-4FC7-BA7B-197458E2A3B4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00974219-8451-4E77-8DE3-D896FE736C47}" type="presOf" srcId="{9561414D-2213-4535-A9EA-69D39AD7CCCE}" destId="{5A35C377-A165-4337-BF2C-79A7D71EC00F}" srcOrd="0" destOrd="0" presId="urn:microsoft.com/office/officeart/2008/layout/SquareAccentList"/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DD3E892D-E5DC-4EE1-832E-F3E41AE264B5}" type="presOf" srcId="{B104E2C6-6C4C-4198-8710-FD51878ACAB9}" destId="{7D9B6D64-E289-46C2-8810-528A0FF28F93}" srcOrd="0" destOrd="0" presId="urn:microsoft.com/office/officeart/2008/layout/SquareAccentList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81E97A39-96DE-470C-8FE0-A7273E1792EE}" type="presOf" srcId="{6FA4A686-04CE-4B8B-A66A-F51A29E0A0FE}" destId="{5BF2E7E0-FCCC-417A-9C95-71633F101DC8}" srcOrd="0" destOrd="0" presId="urn:microsoft.com/office/officeart/2008/layout/SquareAccentList"/>
    <dgm:cxn modelId="{BF99BF73-81CE-48C1-8765-A35142CF55EF}" srcId="{6528FD48-EA7E-45FE-8D4B-EB85143AE899}" destId="{C86F69FA-4C67-4FC7-BA7B-197458E2A3B4}" srcOrd="2" destOrd="0" parTransId="{A77B5BD8-8341-4317-8F6C-C21695FFB3F1}" sibTransId="{3C9424B5-BE10-4341-A251-EAF913717123}"/>
    <dgm:cxn modelId="{5500707D-9E31-4EE8-A524-24B699CD17C6}" type="presOf" srcId="{6528FD48-EA7E-45FE-8D4B-EB85143AE899}" destId="{FD9B2104-763D-49A5-94C3-3CCCF89C446C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CCE675B2-1B80-4316-90DD-5289575F5967}" type="presOf" srcId="{C86F69FA-4C67-4FC7-BA7B-197458E2A3B4}" destId="{1C45EB50-85BA-416C-B834-716B1F7010BE}" srcOrd="0" destOrd="0" presId="urn:microsoft.com/office/officeart/2008/layout/SquareAccentList"/>
    <dgm:cxn modelId="{8567E6B6-2D11-4C94-995C-02BE7494B668}" type="presOf" srcId="{4DDC384D-3BCE-4F33-BDBB-B5C6B2E15043}" destId="{59A8A0A2-3B79-4BD5-A5A7-6576B3F2EEDA}" srcOrd="0" destOrd="0" presId="urn:microsoft.com/office/officeart/2008/layout/SquareAccentList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A76300F5-B52C-46C8-BEAF-2020330AF6F6}" type="presOf" srcId="{B6E2B91D-86F7-47D7-9B6C-57B34A93AF33}" destId="{43535153-A179-444E-AC3D-03C40B700074}" srcOrd="0" destOrd="0" presId="urn:microsoft.com/office/officeart/2008/layout/SquareAccentList"/>
    <dgm:cxn modelId="{23A2D2A9-5105-4D73-9247-A808D30E9637}" type="presParOf" srcId="{59A8A0A2-3B79-4BD5-A5A7-6576B3F2EEDA}" destId="{85308DB9-2D45-4C33-AD9F-008D9BD440C6}" srcOrd="0" destOrd="0" presId="urn:microsoft.com/office/officeart/2008/layout/SquareAccentList"/>
    <dgm:cxn modelId="{62AC7280-AF74-4921-B8F0-D1FEE3E3145F}" type="presParOf" srcId="{85308DB9-2D45-4C33-AD9F-008D9BD440C6}" destId="{209C60FE-27DC-4BC8-A72A-97FB2C3E3427}" srcOrd="0" destOrd="0" presId="urn:microsoft.com/office/officeart/2008/layout/SquareAccentList"/>
    <dgm:cxn modelId="{C672F3F1-566D-49D2-A8B4-51DCF2CC77F7}" type="presParOf" srcId="{209C60FE-27DC-4BC8-A72A-97FB2C3E3427}" destId="{4D9FF8D4-1F09-4ABE-B26B-5DED535324AB}" srcOrd="0" destOrd="0" presId="urn:microsoft.com/office/officeart/2008/layout/SquareAccentList"/>
    <dgm:cxn modelId="{FB22F5F7-D510-4ABB-B202-AD8DD7BC3690}" type="presParOf" srcId="{209C60FE-27DC-4BC8-A72A-97FB2C3E3427}" destId="{740D4510-C184-487A-8C3A-5600F34B0ED2}" srcOrd="1" destOrd="0" presId="urn:microsoft.com/office/officeart/2008/layout/SquareAccentList"/>
    <dgm:cxn modelId="{EC541220-6FBE-4D60-AAFA-31A8F36278B8}" type="presParOf" srcId="{209C60FE-27DC-4BC8-A72A-97FB2C3E3427}" destId="{43535153-A179-444E-AC3D-03C40B700074}" srcOrd="2" destOrd="0" presId="urn:microsoft.com/office/officeart/2008/layout/SquareAccentList"/>
    <dgm:cxn modelId="{123D003E-FABA-4303-A000-E598C63BDC23}" type="presParOf" srcId="{85308DB9-2D45-4C33-AD9F-008D9BD440C6}" destId="{BA2A32E4-E163-4327-A747-4835633267AC}" srcOrd="1" destOrd="0" presId="urn:microsoft.com/office/officeart/2008/layout/SquareAccentList"/>
    <dgm:cxn modelId="{71B37AF7-155D-48F5-B67E-E07D6E9F722D}" type="presParOf" srcId="{BA2A32E4-E163-4327-A747-4835633267AC}" destId="{D5F6507F-40AF-4B36-8454-C9684AD6B796}" srcOrd="0" destOrd="0" presId="urn:microsoft.com/office/officeart/2008/layout/SquareAccentList"/>
    <dgm:cxn modelId="{5181418F-D667-42F6-AC39-FF80B1B59017}" type="presParOf" srcId="{D5F6507F-40AF-4B36-8454-C9684AD6B796}" destId="{29EB9FAB-446D-47BF-8DBD-6299BCBE4219}" srcOrd="0" destOrd="0" presId="urn:microsoft.com/office/officeart/2008/layout/SquareAccentList"/>
    <dgm:cxn modelId="{2778763A-9A8B-4861-A23E-1578038C6109}" type="presParOf" srcId="{D5F6507F-40AF-4B36-8454-C9684AD6B796}" destId="{7D9B6D64-E289-46C2-8810-528A0FF28F93}" srcOrd="1" destOrd="0" presId="urn:microsoft.com/office/officeart/2008/layout/SquareAccentList"/>
    <dgm:cxn modelId="{BB472F4C-7254-49B5-9C53-B6B1F7F2232B}" type="presParOf" srcId="{59A8A0A2-3B79-4BD5-A5A7-6576B3F2EEDA}" destId="{DA9AE6AA-824D-45D4-9700-B6553C824355}" srcOrd="1" destOrd="0" presId="urn:microsoft.com/office/officeart/2008/layout/SquareAccentList"/>
    <dgm:cxn modelId="{EDF709E6-ECE5-42BA-B435-D3E33A6F6526}" type="presParOf" srcId="{DA9AE6AA-824D-45D4-9700-B6553C824355}" destId="{F47B534B-9D5E-4236-A0E4-1D5BBB248B13}" srcOrd="0" destOrd="0" presId="urn:microsoft.com/office/officeart/2008/layout/SquareAccentList"/>
    <dgm:cxn modelId="{35B4F691-2B0E-436E-87E2-3156BC7C0A1D}" type="presParOf" srcId="{F47B534B-9D5E-4236-A0E4-1D5BBB248B13}" destId="{C1F862BE-DE10-4F2B-8549-8D41B7A6E630}" srcOrd="0" destOrd="0" presId="urn:microsoft.com/office/officeart/2008/layout/SquareAccentList"/>
    <dgm:cxn modelId="{820A9FD9-CC2A-4689-9B63-0B8C7251BEFE}" type="presParOf" srcId="{F47B534B-9D5E-4236-A0E4-1D5BBB248B13}" destId="{C3D5659A-68E2-4D1E-8FFC-33CF65BAB0C5}" srcOrd="1" destOrd="0" presId="urn:microsoft.com/office/officeart/2008/layout/SquareAccentList"/>
    <dgm:cxn modelId="{C9A77748-03D0-466A-9B70-9B01E622BC61}" type="presParOf" srcId="{F47B534B-9D5E-4236-A0E4-1D5BBB248B13}" destId="{FD9B2104-763D-49A5-94C3-3CCCF89C446C}" srcOrd="2" destOrd="0" presId="urn:microsoft.com/office/officeart/2008/layout/SquareAccentList"/>
    <dgm:cxn modelId="{4DF273EF-B5E3-41DF-A9AC-5CDC5E69630A}" type="presParOf" srcId="{DA9AE6AA-824D-45D4-9700-B6553C824355}" destId="{FB61791F-83CF-4B94-929B-18FFACFD6AA1}" srcOrd="1" destOrd="0" presId="urn:microsoft.com/office/officeart/2008/layout/SquareAccentList"/>
    <dgm:cxn modelId="{49FB7C80-2703-4C75-818D-AFDE8634DFD7}" type="presParOf" srcId="{FB61791F-83CF-4B94-929B-18FFACFD6AA1}" destId="{BCFD15D7-0979-4456-856D-277B85440174}" srcOrd="0" destOrd="0" presId="urn:microsoft.com/office/officeart/2008/layout/SquareAccentList"/>
    <dgm:cxn modelId="{368B0AAD-56D0-4231-A6EE-5E78C8EE8EB2}" type="presParOf" srcId="{BCFD15D7-0979-4456-856D-277B85440174}" destId="{E838660F-9344-4D60-8E97-289DC5862EB1}" srcOrd="0" destOrd="0" presId="urn:microsoft.com/office/officeart/2008/layout/SquareAccentList"/>
    <dgm:cxn modelId="{C308ED0A-9EFE-48DD-90E5-BF2DB38B1DB8}" type="presParOf" srcId="{BCFD15D7-0979-4456-856D-277B85440174}" destId="{5A35C377-A165-4337-BF2C-79A7D71EC00F}" srcOrd="1" destOrd="0" presId="urn:microsoft.com/office/officeart/2008/layout/SquareAccentList"/>
    <dgm:cxn modelId="{D78D5C79-7A85-4802-A470-544CDA00A7C8}" type="presParOf" srcId="{FB61791F-83CF-4B94-929B-18FFACFD6AA1}" destId="{D49CA8E1-D21B-49B0-8D69-93D5AE470C79}" srcOrd="1" destOrd="0" presId="urn:microsoft.com/office/officeart/2008/layout/SquareAccentList"/>
    <dgm:cxn modelId="{BD76B737-47E6-4CC6-A0E6-729EB0C1AEC6}" type="presParOf" srcId="{D49CA8E1-D21B-49B0-8D69-93D5AE470C79}" destId="{B035E4EA-512F-4F17-ABF6-0450A3632AB7}" srcOrd="0" destOrd="0" presId="urn:microsoft.com/office/officeart/2008/layout/SquareAccentList"/>
    <dgm:cxn modelId="{468A7853-1791-4F71-BCA0-73E871A41421}" type="presParOf" srcId="{D49CA8E1-D21B-49B0-8D69-93D5AE470C79}" destId="{5BF2E7E0-FCCC-417A-9C95-71633F101DC8}" srcOrd="1" destOrd="0" presId="urn:microsoft.com/office/officeart/2008/layout/SquareAccentList"/>
    <dgm:cxn modelId="{F433AC59-FD45-4020-8C6A-EC7F8AB7A4EC}" type="presParOf" srcId="{FB61791F-83CF-4B94-929B-18FFACFD6AA1}" destId="{3688E5E4-4AC9-4BBC-BC64-1A757DA97A16}" srcOrd="2" destOrd="0" presId="urn:microsoft.com/office/officeart/2008/layout/SquareAccentList"/>
    <dgm:cxn modelId="{ED63E2E5-C424-4C0D-848E-BCADE3F7654B}" type="presParOf" srcId="{3688E5E4-4AC9-4BBC-BC64-1A757DA97A16}" destId="{FFB8038D-EFA6-4533-AFDB-9AE83B9D72A2}" srcOrd="0" destOrd="0" presId="urn:microsoft.com/office/officeart/2008/layout/SquareAccentList"/>
    <dgm:cxn modelId="{F802C353-53A4-4310-BC21-7B0E9DF09E79}" type="presParOf" srcId="{3688E5E4-4AC9-4BBC-BC64-1A757DA97A16}" destId="{1C45EB50-85BA-416C-B834-716B1F7010BE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/>
      <dgm:spPr/>
      <dgm:t>
        <a:bodyPr/>
        <a:lstStyle/>
        <a:p>
          <a:r>
            <a:rPr lang="es-MX" dirty="0"/>
            <a:t>Establecer que algo pertenece a una categoría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/>
      <dgm:spPr/>
      <dgm:t>
        <a:bodyPr/>
        <a:lstStyle/>
        <a:p>
          <a:r>
            <a:rPr lang="es-MX" dirty="0"/>
            <a:t>¿Cuál de los siguientes elementos corresponde a __?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6FA4A686-04CE-4B8B-A66A-F51A29E0A0FE}">
      <dgm:prSet phldrT="[Texto]"/>
      <dgm:spPr/>
      <dgm:t>
        <a:bodyPr/>
        <a:lstStyle/>
        <a:p>
          <a:r>
            <a:rPr lang="es-MX" dirty="0"/>
            <a:t>¿Cuál de las técnicas siguientes se utilizan en __?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/>
        </a:p>
      </dgm:t>
    </dgm:pt>
    <dgm:pt modelId="{C86F69FA-4C67-4FC7-BA7B-197458E2A3B4}">
      <dgm:prSet phldrT="[Texto]"/>
      <dgm:spPr/>
      <dgm:t>
        <a:bodyPr/>
        <a:lstStyle/>
        <a:p>
          <a:r>
            <a:rPr lang="es-MX" dirty="0"/>
            <a:t>¿Cuáles elementos corresponden a __?</a:t>
          </a:r>
        </a:p>
      </dgm:t>
    </dgm:pt>
    <dgm:pt modelId="{A77B5BD8-8341-4317-8F6C-C21695FFB3F1}" type="parTrans" cxnId="{BF99BF73-81CE-48C1-8765-A35142CF55EF}">
      <dgm:prSet/>
      <dgm:spPr/>
      <dgm:t>
        <a:bodyPr/>
        <a:lstStyle/>
        <a:p>
          <a:endParaRPr lang="es-MX"/>
        </a:p>
      </dgm:t>
    </dgm:pt>
    <dgm:pt modelId="{3C9424B5-BE10-4341-A251-EAF913717123}" type="sibTrans" cxnId="{BF99BF73-81CE-48C1-8765-A35142CF55EF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6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4"/>
      <dgm:spPr/>
    </dgm:pt>
    <dgm:pt modelId="{7D9B6D64-E289-46C2-8810-528A0FF28F93}" type="pres">
      <dgm:prSet presAssocID="{B104E2C6-6C4C-4198-8710-FD51878ACAB9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2" presStyleCnt="6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1" presStyleCnt="4"/>
      <dgm:spPr/>
    </dgm:pt>
    <dgm:pt modelId="{5A35C377-A165-4337-BF2C-79A7D71EC00F}" type="pres">
      <dgm:prSet presAssocID="{9561414D-2213-4535-A9EA-69D39AD7CCCE}" presName="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2" presStyleCnt="4"/>
      <dgm:spPr/>
    </dgm:pt>
    <dgm:pt modelId="{5BF2E7E0-FCCC-417A-9C95-71633F101DC8}" type="pres">
      <dgm:prSet presAssocID="{6FA4A686-04CE-4B8B-A66A-F51A29E0A0FE}" presName="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3688E5E4-4AC9-4BBC-BC64-1A757DA97A16}" type="pres">
      <dgm:prSet presAssocID="{C86F69FA-4C67-4FC7-BA7B-197458E2A3B4}" presName="childComposite" presStyleCnt="0">
        <dgm:presLayoutVars>
          <dgm:chMax val="0"/>
          <dgm:chPref val="0"/>
        </dgm:presLayoutVars>
      </dgm:prSet>
      <dgm:spPr/>
    </dgm:pt>
    <dgm:pt modelId="{FFB8038D-EFA6-4533-AFDB-9AE83B9D72A2}" type="pres">
      <dgm:prSet presAssocID="{C86F69FA-4C67-4FC7-BA7B-197458E2A3B4}" presName="ChildAccent" presStyleLbl="solidFgAcc1" presStyleIdx="3" presStyleCnt="4"/>
      <dgm:spPr/>
    </dgm:pt>
    <dgm:pt modelId="{1C45EB50-85BA-416C-B834-716B1F7010BE}" type="pres">
      <dgm:prSet presAssocID="{C86F69FA-4C67-4FC7-BA7B-197458E2A3B4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274A6B1A-C169-404A-A1D8-E12B44F3C665}" type="presOf" srcId="{4DDC384D-3BCE-4F33-BDBB-B5C6B2E15043}" destId="{59A8A0A2-3B79-4BD5-A5A7-6576B3F2EEDA}" srcOrd="0" destOrd="0" presId="urn:microsoft.com/office/officeart/2008/layout/SquareAccentList"/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C870272D-AFA9-4FB2-9E61-BE0B734C3A35}" type="presOf" srcId="{B6E2B91D-86F7-47D7-9B6C-57B34A93AF33}" destId="{43535153-A179-444E-AC3D-03C40B700074}" srcOrd="0" destOrd="0" presId="urn:microsoft.com/office/officeart/2008/layout/SquareAccentList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3AA0CE38-DA35-4322-9BF3-58F0689A71EB}" type="presOf" srcId="{6FA4A686-04CE-4B8B-A66A-F51A29E0A0FE}" destId="{5BF2E7E0-FCCC-417A-9C95-71633F101DC8}" srcOrd="0" destOrd="0" presId="urn:microsoft.com/office/officeart/2008/layout/SquareAccentList"/>
    <dgm:cxn modelId="{BF99BF73-81CE-48C1-8765-A35142CF55EF}" srcId="{6528FD48-EA7E-45FE-8D4B-EB85143AE899}" destId="{C86F69FA-4C67-4FC7-BA7B-197458E2A3B4}" srcOrd="2" destOrd="0" parTransId="{A77B5BD8-8341-4317-8F6C-C21695FFB3F1}" sibTransId="{3C9424B5-BE10-4341-A251-EAF913717123}"/>
    <dgm:cxn modelId="{04F0197A-E4CC-469E-A069-2F5AE480BC42}" type="presOf" srcId="{6528FD48-EA7E-45FE-8D4B-EB85143AE899}" destId="{FD9B2104-763D-49A5-94C3-3CCCF89C446C}" srcOrd="0" destOrd="0" presId="urn:microsoft.com/office/officeart/2008/layout/SquareAccentList"/>
    <dgm:cxn modelId="{207CD287-CBE5-4234-A1E7-48614290845A}" type="presOf" srcId="{9561414D-2213-4535-A9EA-69D39AD7CCCE}" destId="{5A35C377-A165-4337-BF2C-79A7D71EC00F}" srcOrd="0" destOrd="0" presId="urn:microsoft.com/office/officeart/2008/layout/SquareAccentList"/>
    <dgm:cxn modelId="{7D202789-0852-408E-A893-674969E6ED85}" type="presOf" srcId="{C86F69FA-4C67-4FC7-BA7B-197458E2A3B4}" destId="{1C45EB50-85BA-416C-B834-716B1F7010BE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2C83BAD0-DD9A-489E-8513-299022899130}" type="presOf" srcId="{B104E2C6-6C4C-4198-8710-FD51878ACAB9}" destId="{7D9B6D64-E289-46C2-8810-528A0FF28F93}" srcOrd="0" destOrd="0" presId="urn:microsoft.com/office/officeart/2008/layout/SquareAccentList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F8EA1F99-A644-4D6B-A474-EF5B5CD7E85E}" type="presParOf" srcId="{59A8A0A2-3B79-4BD5-A5A7-6576B3F2EEDA}" destId="{85308DB9-2D45-4C33-AD9F-008D9BD440C6}" srcOrd="0" destOrd="0" presId="urn:microsoft.com/office/officeart/2008/layout/SquareAccentList"/>
    <dgm:cxn modelId="{037477B7-7949-44F0-AB39-A288229C8860}" type="presParOf" srcId="{85308DB9-2D45-4C33-AD9F-008D9BD440C6}" destId="{209C60FE-27DC-4BC8-A72A-97FB2C3E3427}" srcOrd="0" destOrd="0" presId="urn:microsoft.com/office/officeart/2008/layout/SquareAccentList"/>
    <dgm:cxn modelId="{51B74F37-2ED1-4150-AF59-ACE1648094D5}" type="presParOf" srcId="{209C60FE-27DC-4BC8-A72A-97FB2C3E3427}" destId="{4D9FF8D4-1F09-4ABE-B26B-5DED535324AB}" srcOrd="0" destOrd="0" presId="urn:microsoft.com/office/officeart/2008/layout/SquareAccentList"/>
    <dgm:cxn modelId="{701189B1-BA05-4945-BFAB-32AE690418F1}" type="presParOf" srcId="{209C60FE-27DC-4BC8-A72A-97FB2C3E3427}" destId="{740D4510-C184-487A-8C3A-5600F34B0ED2}" srcOrd="1" destOrd="0" presId="urn:microsoft.com/office/officeart/2008/layout/SquareAccentList"/>
    <dgm:cxn modelId="{D9BF8AB3-A3F4-4201-BB02-39CD4C83A9B5}" type="presParOf" srcId="{209C60FE-27DC-4BC8-A72A-97FB2C3E3427}" destId="{43535153-A179-444E-AC3D-03C40B700074}" srcOrd="2" destOrd="0" presId="urn:microsoft.com/office/officeart/2008/layout/SquareAccentList"/>
    <dgm:cxn modelId="{6AADDC69-011E-4F91-9367-A60655F86CFD}" type="presParOf" srcId="{85308DB9-2D45-4C33-AD9F-008D9BD440C6}" destId="{BA2A32E4-E163-4327-A747-4835633267AC}" srcOrd="1" destOrd="0" presId="urn:microsoft.com/office/officeart/2008/layout/SquareAccentList"/>
    <dgm:cxn modelId="{61869F17-7C06-40FB-B0E3-6760A6F2A112}" type="presParOf" srcId="{BA2A32E4-E163-4327-A747-4835633267AC}" destId="{D5F6507F-40AF-4B36-8454-C9684AD6B796}" srcOrd="0" destOrd="0" presId="urn:microsoft.com/office/officeart/2008/layout/SquareAccentList"/>
    <dgm:cxn modelId="{BD58AC41-E0C7-4C06-9176-ABFE89C8B233}" type="presParOf" srcId="{D5F6507F-40AF-4B36-8454-C9684AD6B796}" destId="{29EB9FAB-446D-47BF-8DBD-6299BCBE4219}" srcOrd="0" destOrd="0" presId="urn:microsoft.com/office/officeart/2008/layout/SquareAccentList"/>
    <dgm:cxn modelId="{2C6C1E74-56CA-46F6-A4FD-B727FB877AAA}" type="presParOf" srcId="{D5F6507F-40AF-4B36-8454-C9684AD6B796}" destId="{7D9B6D64-E289-46C2-8810-528A0FF28F93}" srcOrd="1" destOrd="0" presId="urn:microsoft.com/office/officeart/2008/layout/SquareAccentList"/>
    <dgm:cxn modelId="{2A527C98-8907-426D-B770-2530E53CA333}" type="presParOf" srcId="{59A8A0A2-3B79-4BD5-A5A7-6576B3F2EEDA}" destId="{DA9AE6AA-824D-45D4-9700-B6553C824355}" srcOrd="1" destOrd="0" presId="urn:microsoft.com/office/officeart/2008/layout/SquareAccentList"/>
    <dgm:cxn modelId="{FE61F9E6-F46C-44B5-B553-44D682F905E3}" type="presParOf" srcId="{DA9AE6AA-824D-45D4-9700-B6553C824355}" destId="{F47B534B-9D5E-4236-A0E4-1D5BBB248B13}" srcOrd="0" destOrd="0" presId="urn:microsoft.com/office/officeart/2008/layout/SquareAccentList"/>
    <dgm:cxn modelId="{751EE278-25F8-4951-BA13-C63AA5725E23}" type="presParOf" srcId="{F47B534B-9D5E-4236-A0E4-1D5BBB248B13}" destId="{C1F862BE-DE10-4F2B-8549-8D41B7A6E630}" srcOrd="0" destOrd="0" presId="urn:microsoft.com/office/officeart/2008/layout/SquareAccentList"/>
    <dgm:cxn modelId="{9F34A26F-F8AE-4F25-883C-E94CAF7432EA}" type="presParOf" srcId="{F47B534B-9D5E-4236-A0E4-1D5BBB248B13}" destId="{C3D5659A-68E2-4D1E-8FFC-33CF65BAB0C5}" srcOrd="1" destOrd="0" presId="urn:microsoft.com/office/officeart/2008/layout/SquareAccentList"/>
    <dgm:cxn modelId="{630667F9-631B-4298-A1C0-157150C5163D}" type="presParOf" srcId="{F47B534B-9D5E-4236-A0E4-1D5BBB248B13}" destId="{FD9B2104-763D-49A5-94C3-3CCCF89C446C}" srcOrd="2" destOrd="0" presId="urn:microsoft.com/office/officeart/2008/layout/SquareAccentList"/>
    <dgm:cxn modelId="{84B8C317-2759-43AC-8880-AACB09C503DD}" type="presParOf" srcId="{DA9AE6AA-824D-45D4-9700-B6553C824355}" destId="{FB61791F-83CF-4B94-929B-18FFACFD6AA1}" srcOrd="1" destOrd="0" presId="urn:microsoft.com/office/officeart/2008/layout/SquareAccentList"/>
    <dgm:cxn modelId="{F2935B67-8066-412A-B402-B72E21F045FC}" type="presParOf" srcId="{FB61791F-83CF-4B94-929B-18FFACFD6AA1}" destId="{BCFD15D7-0979-4456-856D-277B85440174}" srcOrd="0" destOrd="0" presId="urn:microsoft.com/office/officeart/2008/layout/SquareAccentList"/>
    <dgm:cxn modelId="{1EE4AEF7-FEC9-4A3D-AC12-F6564F66C2F7}" type="presParOf" srcId="{BCFD15D7-0979-4456-856D-277B85440174}" destId="{E838660F-9344-4D60-8E97-289DC5862EB1}" srcOrd="0" destOrd="0" presId="urn:microsoft.com/office/officeart/2008/layout/SquareAccentList"/>
    <dgm:cxn modelId="{07C675FA-72D7-4C14-BA68-2EF218561FC9}" type="presParOf" srcId="{BCFD15D7-0979-4456-856D-277B85440174}" destId="{5A35C377-A165-4337-BF2C-79A7D71EC00F}" srcOrd="1" destOrd="0" presId="urn:microsoft.com/office/officeart/2008/layout/SquareAccentList"/>
    <dgm:cxn modelId="{461D6FC6-C53D-4DEC-B507-ACDC6DF77983}" type="presParOf" srcId="{FB61791F-83CF-4B94-929B-18FFACFD6AA1}" destId="{D49CA8E1-D21B-49B0-8D69-93D5AE470C79}" srcOrd="1" destOrd="0" presId="urn:microsoft.com/office/officeart/2008/layout/SquareAccentList"/>
    <dgm:cxn modelId="{4038BF42-ED4F-4E02-903D-4B8650C1A02E}" type="presParOf" srcId="{D49CA8E1-D21B-49B0-8D69-93D5AE470C79}" destId="{B035E4EA-512F-4F17-ABF6-0450A3632AB7}" srcOrd="0" destOrd="0" presId="urn:microsoft.com/office/officeart/2008/layout/SquareAccentList"/>
    <dgm:cxn modelId="{ABC06B8F-109E-4F5F-8EE0-80F5FE95F2B2}" type="presParOf" srcId="{D49CA8E1-D21B-49B0-8D69-93D5AE470C79}" destId="{5BF2E7E0-FCCC-417A-9C95-71633F101DC8}" srcOrd="1" destOrd="0" presId="urn:microsoft.com/office/officeart/2008/layout/SquareAccentList"/>
    <dgm:cxn modelId="{1292BAB7-BEB9-4D75-843D-E315710D61C4}" type="presParOf" srcId="{FB61791F-83CF-4B94-929B-18FFACFD6AA1}" destId="{3688E5E4-4AC9-4BBC-BC64-1A757DA97A16}" srcOrd="2" destOrd="0" presId="urn:microsoft.com/office/officeart/2008/layout/SquareAccentList"/>
    <dgm:cxn modelId="{E23EA2D0-E7C0-4EA9-9A06-4F06F7E18BD6}" type="presParOf" srcId="{3688E5E4-4AC9-4BBC-BC64-1A757DA97A16}" destId="{FFB8038D-EFA6-4533-AFDB-9AE83B9D72A2}" srcOrd="0" destOrd="0" presId="urn:microsoft.com/office/officeart/2008/layout/SquareAccentList"/>
    <dgm:cxn modelId="{085EACA8-5810-4D64-93FB-990A3C51B8AD}" type="presParOf" srcId="{3688E5E4-4AC9-4BBC-BC64-1A757DA97A16}" destId="{1C45EB50-85BA-416C-B834-716B1F7010BE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/>
      <dgm:spPr/>
      <dgm:t>
        <a:bodyPr/>
        <a:lstStyle/>
        <a:p>
          <a:r>
            <a:rPr lang="es-MX" dirty="0"/>
            <a:t>Establecer una organización que ordena temporalmente 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/>
      <dgm:spPr/>
      <dgm:t>
        <a:bodyPr/>
        <a:lstStyle/>
        <a:p>
          <a:r>
            <a:rPr lang="es-MX" dirty="0"/>
            <a:t>¿Cuál es el orden cronológico en el que suceden __?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6FA4A686-04CE-4B8B-A66A-F51A29E0A0FE}">
      <dgm:prSet phldrT="[Texto]"/>
      <dgm:spPr/>
      <dgm:t>
        <a:bodyPr/>
        <a:lstStyle/>
        <a:p>
          <a:r>
            <a:rPr lang="es-MX" dirty="0"/>
            <a:t>Ordene del más antiguo al más nuevo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/>
        </a:p>
      </dgm:t>
    </dgm:pt>
    <dgm:pt modelId="{C86F69FA-4C67-4FC7-BA7B-197458E2A3B4}">
      <dgm:prSet phldrT="[Texto]"/>
      <dgm:spPr/>
      <dgm:t>
        <a:bodyPr/>
        <a:lstStyle/>
        <a:p>
          <a:r>
            <a:rPr lang="es-MX" dirty="0"/>
            <a:t>Ordene los siguientes elementos de acuerdo con su evolución</a:t>
          </a:r>
        </a:p>
      </dgm:t>
    </dgm:pt>
    <dgm:pt modelId="{A77B5BD8-8341-4317-8F6C-C21695FFB3F1}" type="parTrans" cxnId="{BF99BF73-81CE-48C1-8765-A35142CF55EF}">
      <dgm:prSet/>
      <dgm:spPr/>
      <dgm:t>
        <a:bodyPr/>
        <a:lstStyle/>
        <a:p>
          <a:endParaRPr lang="es-MX"/>
        </a:p>
      </dgm:t>
    </dgm:pt>
    <dgm:pt modelId="{3C9424B5-BE10-4341-A251-EAF913717123}" type="sibTrans" cxnId="{BF99BF73-81CE-48C1-8765-A35142CF55EF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6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4"/>
      <dgm:spPr/>
    </dgm:pt>
    <dgm:pt modelId="{7D9B6D64-E289-46C2-8810-528A0FF28F93}" type="pres">
      <dgm:prSet presAssocID="{B104E2C6-6C4C-4198-8710-FD51878ACAB9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2" presStyleCnt="6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1" presStyleCnt="4"/>
      <dgm:spPr/>
    </dgm:pt>
    <dgm:pt modelId="{5A35C377-A165-4337-BF2C-79A7D71EC00F}" type="pres">
      <dgm:prSet presAssocID="{9561414D-2213-4535-A9EA-69D39AD7CCCE}" presName="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2" presStyleCnt="4"/>
      <dgm:spPr/>
    </dgm:pt>
    <dgm:pt modelId="{5BF2E7E0-FCCC-417A-9C95-71633F101DC8}" type="pres">
      <dgm:prSet presAssocID="{6FA4A686-04CE-4B8B-A66A-F51A29E0A0FE}" presName="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3688E5E4-4AC9-4BBC-BC64-1A757DA97A16}" type="pres">
      <dgm:prSet presAssocID="{C86F69FA-4C67-4FC7-BA7B-197458E2A3B4}" presName="childComposite" presStyleCnt="0">
        <dgm:presLayoutVars>
          <dgm:chMax val="0"/>
          <dgm:chPref val="0"/>
        </dgm:presLayoutVars>
      </dgm:prSet>
      <dgm:spPr/>
    </dgm:pt>
    <dgm:pt modelId="{FFB8038D-EFA6-4533-AFDB-9AE83B9D72A2}" type="pres">
      <dgm:prSet presAssocID="{C86F69FA-4C67-4FC7-BA7B-197458E2A3B4}" presName="ChildAccent" presStyleLbl="solidFgAcc1" presStyleIdx="3" presStyleCnt="4"/>
      <dgm:spPr/>
    </dgm:pt>
    <dgm:pt modelId="{1C45EB50-85BA-416C-B834-716B1F7010BE}" type="pres">
      <dgm:prSet presAssocID="{C86F69FA-4C67-4FC7-BA7B-197458E2A3B4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13E93702-4DEF-4DD2-A407-8FD365A9C146}" type="presOf" srcId="{C86F69FA-4C67-4FC7-BA7B-197458E2A3B4}" destId="{1C45EB50-85BA-416C-B834-716B1F7010BE}" srcOrd="0" destOrd="0" presId="urn:microsoft.com/office/officeart/2008/layout/SquareAccentList"/>
    <dgm:cxn modelId="{4D2AF91B-CB6A-448E-90B1-D0DB8D94BAA1}" type="presOf" srcId="{B104E2C6-6C4C-4198-8710-FD51878ACAB9}" destId="{7D9B6D64-E289-46C2-8810-528A0FF28F93}" srcOrd="0" destOrd="0" presId="urn:microsoft.com/office/officeart/2008/layout/SquareAccentList"/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BF99BF73-81CE-48C1-8765-A35142CF55EF}" srcId="{6528FD48-EA7E-45FE-8D4B-EB85143AE899}" destId="{C86F69FA-4C67-4FC7-BA7B-197458E2A3B4}" srcOrd="2" destOrd="0" parTransId="{A77B5BD8-8341-4317-8F6C-C21695FFB3F1}" sibTransId="{3C9424B5-BE10-4341-A251-EAF913717123}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B2C570BA-C30E-4549-89D7-E8BA23710C98}" type="presOf" srcId="{6528FD48-EA7E-45FE-8D4B-EB85143AE899}" destId="{FD9B2104-763D-49A5-94C3-3CCCF89C446C}" srcOrd="0" destOrd="0" presId="urn:microsoft.com/office/officeart/2008/layout/SquareAccentList"/>
    <dgm:cxn modelId="{2C6B17C5-42B2-4BD4-982C-A1835E16798A}" type="presOf" srcId="{6FA4A686-04CE-4B8B-A66A-F51A29E0A0FE}" destId="{5BF2E7E0-FCCC-417A-9C95-71633F101DC8}" srcOrd="0" destOrd="0" presId="urn:microsoft.com/office/officeart/2008/layout/SquareAccentList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6A822BF2-2B8E-4181-A806-3F6F7D088860}" type="presOf" srcId="{4DDC384D-3BCE-4F33-BDBB-B5C6B2E15043}" destId="{59A8A0A2-3B79-4BD5-A5A7-6576B3F2EEDA}" srcOrd="0" destOrd="0" presId="urn:microsoft.com/office/officeart/2008/layout/SquareAccentList"/>
    <dgm:cxn modelId="{BC43D2F9-148E-4AEF-BDA1-5FF610327E15}" type="presOf" srcId="{B6E2B91D-86F7-47D7-9B6C-57B34A93AF33}" destId="{43535153-A179-444E-AC3D-03C40B700074}" srcOrd="0" destOrd="0" presId="urn:microsoft.com/office/officeart/2008/layout/SquareAccentList"/>
    <dgm:cxn modelId="{1C1B2CFF-EFBB-4C4C-8A80-53F9AFD6DE4F}" type="presOf" srcId="{9561414D-2213-4535-A9EA-69D39AD7CCCE}" destId="{5A35C377-A165-4337-BF2C-79A7D71EC00F}" srcOrd="0" destOrd="0" presId="urn:microsoft.com/office/officeart/2008/layout/SquareAccentList"/>
    <dgm:cxn modelId="{0E6D4F04-9E21-47D4-9300-DA474B4FD852}" type="presParOf" srcId="{59A8A0A2-3B79-4BD5-A5A7-6576B3F2EEDA}" destId="{85308DB9-2D45-4C33-AD9F-008D9BD440C6}" srcOrd="0" destOrd="0" presId="urn:microsoft.com/office/officeart/2008/layout/SquareAccentList"/>
    <dgm:cxn modelId="{FF472EFF-E208-456B-92AD-B99A346C1ECD}" type="presParOf" srcId="{85308DB9-2D45-4C33-AD9F-008D9BD440C6}" destId="{209C60FE-27DC-4BC8-A72A-97FB2C3E3427}" srcOrd="0" destOrd="0" presId="urn:microsoft.com/office/officeart/2008/layout/SquareAccentList"/>
    <dgm:cxn modelId="{CD9E08D8-33D8-44FF-9EC6-F2F756DA8A09}" type="presParOf" srcId="{209C60FE-27DC-4BC8-A72A-97FB2C3E3427}" destId="{4D9FF8D4-1F09-4ABE-B26B-5DED535324AB}" srcOrd="0" destOrd="0" presId="urn:microsoft.com/office/officeart/2008/layout/SquareAccentList"/>
    <dgm:cxn modelId="{6AD579E7-CF86-4BE7-8A5D-23D81923951E}" type="presParOf" srcId="{209C60FE-27DC-4BC8-A72A-97FB2C3E3427}" destId="{740D4510-C184-487A-8C3A-5600F34B0ED2}" srcOrd="1" destOrd="0" presId="urn:microsoft.com/office/officeart/2008/layout/SquareAccentList"/>
    <dgm:cxn modelId="{6D90B0E3-53BF-46DB-861E-77B7B4D93C5D}" type="presParOf" srcId="{209C60FE-27DC-4BC8-A72A-97FB2C3E3427}" destId="{43535153-A179-444E-AC3D-03C40B700074}" srcOrd="2" destOrd="0" presId="urn:microsoft.com/office/officeart/2008/layout/SquareAccentList"/>
    <dgm:cxn modelId="{1212222B-C726-4AFE-B17F-14ACDB43F36C}" type="presParOf" srcId="{85308DB9-2D45-4C33-AD9F-008D9BD440C6}" destId="{BA2A32E4-E163-4327-A747-4835633267AC}" srcOrd="1" destOrd="0" presId="urn:microsoft.com/office/officeart/2008/layout/SquareAccentList"/>
    <dgm:cxn modelId="{F83277F6-1A41-413C-BEA0-2FE36FA7D7A4}" type="presParOf" srcId="{BA2A32E4-E163-4327-A747-4835633267AC}" destId="{D5F6507F-40AF-4B36-8454-C9684AD6B796}" srcOrd="0" destOrd="0" presId="urn:microsoft.com/office/officeart/2008/layout/SquareAccentList"/>
    <dgm:cxn modelId="{50E1DFE9-EC60-4179-B9A6-3D0E7419976A}" type="presParOf" srcId="{D5F6507F-40AF-4B36-8454-C9684AD6B796}" destId="{29EB9FAB-446D-47BF-8DBD-6299BCBE4219}" srcOrd="0" destOrd="0" presId="urn:microsoft.com/office/officeart/2008/layout/SquareAccentList"/>
    <dgm:cxn modelId="{4B87F87E-36E2-4FF8-A27D-A9873B7B9FD0}" type="presParOf" srcId="{D5F6507F-40AF-4B36-8454-C9684AD6B796}" destId="{7D9B6D64-E289-46C2-8810-528A0FF28F93}" srcOrd="1" destOrd="0" presId="urn:microsoft.com/office/officeart/2008/layout/SquareAccentList"/>
    <dgm:cxn modelId="{C3B3C547-DC5C-4D97-827A-A547A655F5BD}" type="presParOf" srcId="{59A8A0A2-3B79-4BD5-A5A7-6576B3F2EEDA}" destId="{DA9AE6AA-824D-45D4-9700-B6553C824355}" srcOrd="1" destOrd="0" presId="urn:microsoft.com/office/officeart/2008/layout/SquareAccentList"/>
    <dgm:cxn modelId="{93360290-4CF9-4EEF-ADFD-91B7F43560DE}" type="presParOf" srcId="{DA9AE6AA-824D-45D4-9700-B6553C824355}" destId="{F47B534B-9D5E-4236-A0E4-1D5BBB248B13}" srcOrd="0" destOrd="0" presId="urn:microsoft.com/office/officeart/2008/layout/SquareAccentList"/>
    <dgm:cxn modelId="{FFE504C2-8F4D-44DE-BF56-3611884DED06}" type="presParOf" srcId="{F47B534B-9D5E-4236-A0E4-1D5BBB248B13}" destId="{C1F862BE-DE10-4F2B-8549-8D41B7A6E630}" srcOrd="0" destOrd="0" presId="urn:microsoft.com/office/officeart/2008/layout/SquareAccentList"/>
    <dgm:cxn modelId="{6B3A38D7-A218-4862-8E5D-8915E8E2102F}" type="presParOf" srcId="{F47B534B-9D5E-4236-A0E4-1D5BBB248B13}" destId="{C3D5659A-68E2-4D1E-8FFC-33CF65BAB0C5}" srcOrd="1" destOrd="0" presId="urn:microsoft.com/office/officeart/2008/layout/SquareAccentList"/>
    <dgm:cxn modelId="{BA0FA484-67FA-463B-B692-F4CE9EA12196}" type="presParOf" srcId="{F47B534B-9D5E-4236-A0E4-1D5BBB248B13}" destId="{FD9B2104-763D-49A5-94C3-3CCCF89C446C}" srcOrd="2" destOrd="0" presId="urn:microsoft.com/office/officeart/2008/layout/SquareAccentList"/>
    <dgm:cxn modelId="{E25E459A-0DB0-44AF-AEB6-91812652E606}" type="presParOf" srcId="{DA9AE6AA-824D-45D4-9700-B6553C824355}" destId="{FB61791F-83CF-4B94-929B-18FFACFD6AA1}" srcOrd="1" destOrd="0" presId="urn:microsoft.com/office/officeart/2008/layout/SquareAccentList"/>
    <dgm:cxn modelId="{0DA38D97-9A1A-4D10-A214-9B178BA4897B}" type="presParOf" srcId="{FB61791F-83CF-4B94-929B-18FFACFD6AA1}" destId="{BCFD15D7-0979-4456-856D-277B85440174}" srcOrd="0" destOrd="0" presId="urn:microsoft.com/office/officeart/2008/layout/SquareAccentList"/>
    <dgm:cxn modelId="{A96B4887-C61E-4759-B500-8CD77801044A}" type="presParOf" srcId="{BCFD15D7-0979-4456-856D-277B85440174}" destId="{E838660F-9344-4D60-8E97-289DC5862EB1}" srcOrd="0" destOrd="0" presId="urn:microsoft.com/office/officeart/2008/layout/SquareAccentList"/>
    <dgm:cxn modelId="{48639E03-B25D-4924-BB5C-3D5FD9D4DE22}" type="presParOf" srcId="{BCFD15D7-0979-4456-856D-277B85440174}" destId="{5A35C377-A165-4337-BF2C-79A7D71EC00F}" srcOrd="1" destOrd="0" presId="urn:microsoft.com/office/officeart/2008/layout/SquareAccentList"/>
    <dgm:cxn modelId="{1715EBE2-FB80-4F82-89B0-2AD4CFC83889}" type="presParOf" srcId="{FB61791F-83CF-4B94-929B-18FFACFD6AA1}" destId="{D49CA8E1-D21B-49B0-8D69-93D5AE470C79}" srcOrd="1" destOrd="0" presId="urn:microsoft.com/office/officeart/2008/layout/SquareAccentList"/>
    <dgm:cxn modelId="{D6E087B3-5FDA-4B28-833C-7D366B529B25}" type="presParOf" srcId="{D49CA8E1-D21B-49B0-8D69-93D5AE470C79}" destId="{B035E4EA-512F-4F17-ABF6-0450A3632AB7}" srcOrd="0" destOrd="0" presId="urn:microsoft.com/office/officeart/2008/layout/SquareAccentList"/>
    <dgm:cxn modelId="{2814CEB5-0D33-447E-9676-83EA4B540C8F}" type="presParOf" srcId="{D49CA8E1-D21B-49B0-8D69-93D5AE470C79}" destId="{5BF2E7E0-FCCC-417A-9C95-71633F101DC8}" srcOrd="1" destOrd="0" presId="urn:microsoft.com/office/officeart/2008/layout/SquareAccentList"/>
    <dgm:cxn modelId="{6B1975B3-1331-45E9-929E-77A5EEE305EA}" type="presParOf" srcId="{FB61791F-83CF-4B94-929B-18FFACFD6AA1}" destId="{3688E5E4-4AC9-4BBC-BC64-1A757DA97A16}" srcOrd="2" destOrd="0" presId="urn:microsoft.com/office/officeart/2008/layout/SquareAccentList"/>
    <dgm:cxn modelId="{3CDB9406-8109-4299-B565-A6C76E4A5F1C}" type="presParOf" srcId="{3688E5E4-4AC9-4BBC-BC64-1A757DA97A16}" destId="{FFB8038D-EFA6-4533-AFDB-9AE83B9D72A2}" srcOrd="0" destOrd="0" presId="urn:microsoft.com/office/officeart/2008/layout/SquareAccentList"/>
    <dgm:cxn modelId="{14FBF4F2-33AF-4540-9EAC-AA469CFE8CD9}" type="presParOf" srcId="{3688E5E4-4AC9-4BBC-BC64-1A757DA97A16}" destId="{1C45EB50-85BA-416C-B834-716B1F7010BE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 custT="1"/>
      <dgm:spPr/>
      <dgm:t>
        <a:bodyPr/>
        <a:lstStyle/>
        <a:p>
          <a:r>
            <a:rPr lang="es-MX" sz="1800" dirty="0"/>
            <a:t>Establecer la coherencia entre los elementos que configuran una estructura y organizarlos jerárquicamente para determinar cómo se adecuan o funcionan en ella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/>
      <dgm:spPr/>
      <dgm:t>
        <a:bodyPr/>
        <a:lstStyle/>
        <a:p>
          <a:r>
            <a:rPr lang="es-MX" dirty="0"/>
            <a:t>¿Cuál es el más (o menos) inclusivo, abstracto, general, etc. __?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6FA4A686-04CE-4B8B-A66A-F51A29E0A0FE}">
      <dgm:prSet phldrT="[Texto]"/>
      <dgm:spPr/>
      <dgm:t>
        <a:bodyPr/>
        <a:lstStyle/>
        <a:p>
          <a:r>
            <a:rPr lang="es-MX" dirty="0"/>
            <a:t>Elija el diagrama que refleje la estructura del [concepto, teoría, procedimiento]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5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3"/>
      <dgm:spPr/>
    </dgm:pt>
    <dgm:pt modelId="{7D9B6D64-E289-46C2-8810-528A0FF28F93}" type="pres">
      <dgm:prSet presAssocID="{B104E2C6-6C4C-4198-8710-FD51878ACAB9}" presName="Child" presStyleLbl="revTx" presStyleIdx="1" presStyleCnt="5" custScaleY="389549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2" presStyleCnt="5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1" presStyleCnt="3"/>
      <dgm:spPr/>
    </dgm:pt>
    <dgm:pt modelId="{5A35C377-A165-4337-BF2C-79A7D71EC00F}" type="pres">
      <dgm:prSet presAssocID="{9561414D-2213-4535-A9EA-69D39AD7CCCE}" presName="Child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2" presStyleCnt="3"/>
      <dgm:spPr/>
    </dgm:pt>
    <dgm:pt modelId="{5BF2E7E0-FCCC-417A-9C95-71633F101DC8}" type="pres">
      <dgm:prSet presAssocID="{6FA4A686-04CE-4B8B-A66A-F51A29E0A0FE}" presName="Child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44894A69-D02D-4F45-A8B0-73E9801554F2}" type="presOf" srcId="{6528FD48-EA7E-45FE-8D4B-EB85143AE899}" destId="{FD9B2104-763D-49A5-94C3-3CCCF89C446C}" srcOrd="0" destOrd="0" presId="urn:microsoft.com/office/officeart/2008/layout/SquareAccentList"/>
    <dgm:cxn modelId="{3FDDE86B-D098-48FC-9DD4-8E3A7395E454}" type="presOf" srcId="{4DDC384D-3BCE-4F33-BDBB-B5C6B2E15043}" destId="{59A8A0A2-3B79-4BD5-A5A7-6576B3F2EEDA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C65B0EB3-3EFA-4698-9FB9-902B88C28D11}" type="presOf" srcId="{B104E2C6-6C4C-4198-8710-FD51878ACAB9}" destId="{7D9B6D64-E289-46C2-8810-528A0FF28F93}" srcOrd="0" destOrd="0" presId="urn:microsoft.com/office/officeart/2008/layout/SquareAccentList"/>
    <dgm:cxn modelId="{240E0CD9-5BC1-4C46-96EB-68F3CBEAF9FB}" type="presOf" srcId="{9561414D-2213-4535-A9EA-69D39AD7CCCE}" destId="{5A35C377-A165-4337-BF2C-79A7D71EC00F}" srcOrd="0" destOrd="0" presId="urn:microsoft.com/office/officeart/2008/layout/SquareAccentList"/>
    <dgm:cxn modelId="{986085DA-5111-4E7E-B94B-90094EC2548E}" type="presOf" srcId="{B6E2B91D-86F7-47D7-9B6C-57B34A93AF33}" destId="{43535153-A179-444E-AC3D-03C40B700074}" srcOrd="0" destOrd="0" presId="urn:microsoft.com/office/officeart/2008/layout/SquareAccentList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946452EB-F773-4F03-BDD7-01C4FC927660}" type="presOf" srcId="{6FA4A686-04CE-4B8B-A66A-F51A29E0A0FE}" destId="{5BF2E7E0-FCCC-417A-9C95-71633F101DC8}" srcOrd="0" destOrd="0" presId="urn:microsoft.com/office/officeart/2008/layout/SquareAccentList"/>
    <dgm:cxn modelId="{D9191FBA-D41A-4B48-B239-7C670BC91A0E}" type="presParOf" srcId="{59A8A0A2-3B79-4BD5-A5A7-6576B3F2EEDA}" destId="{85308DB9-2D45-4C33-AD9F-008D9BD440C6}" srcOrd="0" destOrd="0" presId="urn:microsoft.com/office/officeart/2008/layout/SquareAccentList"/>
    <dgm:cxn modelId="{D33B6A07-258F-4964-9253-67DD38BEB94D}" type="presParOf" srcId="{85308DB9-2D45-4C33-AD9F-008D9BD440C6}" destId="{209C60FE-27DC-4BC8-A72A-97FB2C3E3427}" srcOrd="0" destOrd="0" presId="urn:microsoft.com/office/officeart/2008/layout/SquareAccentList"/>
    <dgm:cxn modelId="{9EF8CD6A-0CFF-4DC0-A4BB-22E17F0CD379}" type="presParOf" srcId="{209C60FE-27DC-4BC8-A72A-97FB2C3E3427}" destId="{4D9FF8D4-1F09-4ABE-B26B-5DED535324AB}" srcOrd="0" destOrd="0" presId="urn:microsoft.com/office/officeart/2008/layout/SquareAccentList"/>
    <dgm:cxn modelId="{27436D2D-1701-4007-8D2F-B6E5A51B94E8}" type="presParOf" srcId="{209C60FE-27DC-4BC8-A72A-97FB2C3E3427}" destId="{740D4510-C184-487A-8C3A-5600F34B0ED2}" srcOrd="1" destOrd="0" presId="urn:microsoft.com/office/officeart/2008/layout/SquareAccentList"/>
    <dgm:cxn modelId="{8E1AC8AB-E09F-4F2C-8EC5-EAE6F6C6CA9D}" type="presParOf" srcId="{209C60FE-27DC-4BC8-A72A-97FB2C3E3427}" destId="{43535153-A179-444E-AC3D-03C40B700074}" srcOrd="2" destOrd="0" presId="urn:microsoft.com/office/officeart/2008/layout/SquareAccentList"/>
    <dgm:cxn modelId="{F5EAB642-0525-4A64-BE1B-4F4D55B1B024}" type="presParOf" srcId="{85308DB9-2D45-4C33-AD9F-008D9BD440C6}" destId="{BA2A32E4-E163-4327-A747-4835633267AC}" srcOrd="1" destOrd="0" presId="urn:microsoft.com/office/officeart/2008/layout/SquareAccentList"/>
    <dgm:cxn modelId="{B0F4C944-F586-43FC-8DFF-85CB1FC20890}" type="presParOf" srcId="{BA2A32E4-E163-4327-A747-4835633267AC}" destId="{D5F6507F-40AF-4B36-8454-C9684AD6B796}" srcOrd="0" destOrd="0" presId="urn:microsoft.com/office/officeart/2008/layout/SquareAccentList"/>
    <dgm:cxn modelId="{2D4EFFC7-877A-4302-A73A-97ABF7100302}" type="presParOf" srcId="{D5F6507F-40AF-4B36-8454-C9684AD6B796}" destId="{29EB9FAB-446D-47BF-8DBD-6299BCBE4219}" srcOrd="0" destOrd="0" presId="urn:microsoft.com/office/officeart/2008/layout/SquareAccentList"/>
    <dgm:cxn modelId="{736A4969-B58F-48F2-B07F-8B8D51D43F58}" type="presParOf" srcId="{D5F6507F-40AF-4B36-8454-C9684AD6B796}" destId="{7D9B6D64-E289-46C2-8810-528A0FF28F93}" srcOrd="1" destOrd="0" presId="urn:microsoft.com/office/officeart/2008/layout/SquareAccentList"/>
    <dgm:cxn modelId="{7890674F-A62A-4E11-8E31-54A2A85E034D}" type="presParOf" srcId="{59A8A0A2-3B79-4BD5-A5A7-6576B3F2EEDA}" destId="{DA9AE6AA-824D-45D4-9700-B6553C824355}" srcOrd="1" destOrd="0" presId="urn:microsoft.com/office/officeart/2008/layout/SquareAccentList"/>
    <dgm:cxn modelId="{2E35B35E-6CA0-44A0-BE1D-525D4251C058}" type="presParOf" srcId="{DA9AE6AA-824D-45D4-9700-B6553C824355}" destId="{F47B534B-9D5E-4236-A0E4-1D5BBB248B13}" srcOrd="0" destOrd="0" presId="urn:microsoft.com/office/officeart/2008/layout/SquareAccentList"/>
    <dgm:cxn modelId="{31686725-C37E-45E2-89C8-ED106692A6A2}" type="presParOf" srcId="{F47B534B-9D5E-4236-A0E4-1D5BBB248B13}" destId="{C1F862BE-DE10-4F2B-8549-8D41B7A6E630}" srcOrd="0" destOrd="0" presId="urn:microsoft.com/office/officeart/2008/layout/SquareAccentList"/>
    <dgm:cxn modelId="{909943B5-2CF9-4ACC-9BA1-8B51D7644D9E}" type="presParOf" srcId="{F47B534B-9D5E-4236-A0E4-1D5BBB248B13}" destId="{C3D5659A-68E2-4D1E-8FFC-33CF65BAB0C5}" srcOrd="1" destOrd="0" presId="urn:microsoft.com/office/officeart/2008/layout/SquareAccentList"/>
    <dgm:cxn modelId="{FE2BCCA0-4797-4063-BCF9-827FB9E2817E}" type="presParOf" srcId="{F47B534B-9D5E-4236-A0E4-1D5BBB248B13}" destId="{FD9B2104-763D-49A5-94C3-3CCCF89C446C}" srcOrd="2" destOrd="0" presId="urn:microsoft.com/office/officeart/2008/layout/SquareAccentList"/>
    <dgm:cxn modelId="{94D7A7A3-EE35-466C-BD8C-8C6507389713}" type="presParOf" srcId="{DA9AE6AA-824D-45D4-9700-B6553C824355}" destId="{FB61791F-83CF-4B94-929B-18FFACFD6AA1}" srcOrd="1" destOrd="0" presId="urn:microsoft.com/office/officeart/2008/layout/SquareAccentList"/>
    <dgm:cxn modelId="{D3C10D5D-291A-4D65-9295-6C123801EB90}" type="presParOf" srcId="{FB61791F-83CF-4B94-929B-18FFACFD6AA1}" destId="{BCFD15D7-0979-4456-856D-277B85440174}" srcOrd="0" destOrd="0" presId="urn:microsoft.com/office/officeart/2008/layout/SquareAccentList"/>
    <dgm:cxn modelId="{6A35200A-D630-41FD-BFDA-89CC65AEE920}" type="presParOf" srcId="{BCFD15D7-0979-4456-856D-277B85440174}" destId="{E838660F-9344-4D60-8E97-289DC5862EB1}" srcOrd="0" destOrd="0" presId="urn:microsoft.com/office/officeart/2008/layout/SquareAccentList"/>
    <dgm:cxn modelId="{3ECDB1AB-B766-45BD-B3AC-97D736D09A64}" type="presParOf" srcId="{BCFD15D7-0979-4456-856D-277B85440174}" destId="{5A35C377-A165-4337-BF2C-79A7D71EC00F}" srcOrd="1" destOrd="0" presId="urn:microsoft.com/office/officeart/2008/layout/SquareAccentList"/>
    <dgm:cxn modelId="{54E4CE56-E886-4A45-80FF-47F2E54200EC}" type="presParOf" srcId="{FB61791F-83CF-4B94-929B-18FFACFD6AA1}" destId="{D49CA8E1-D21B-49B0-8D69-93D5AE470C79}" srcOrd="1" destOrd="0" presId="urn:microsoft.com/office/officeart/2008/layout/SquareAccentList"/>
    <dgm:cxn modelId="{D70F859E-532F-4772-9EF0-F8C91C2F85AB}" type="presParOf" srcId="{D49CA8E1-D21B-49B0-8D69-93D5AE470C79}" destId="{B035E4EA-512F-4F17-ABF6-0450A3632AB7}" srcOrd="0" destOrd="0" presId="urn:microsoft.com/office/officeart/2008/layout/SquareAccentList"/>
    <dgm:cxn modelId="{B8785CF4-9E22-46D1-B133-5579066FF1E6}" type="presParOf" srcId="{D49CA8E1-D21B-49B0-8D69-93D5AE470C79}" destId="{5BF2E7E0-FCCC-417A-9C95-71633F101DC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DDC384D-3BCE-4F33-BDBB-B5C6B2E15043}" type="doc">
      <dgm:prSet loTypeId="urn:microsoft.com/office/officeart/2008/layout/SquareAccent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s-MX"/>
        </a:p>
      </dgm:t>
    </dgm:pt>
    <dgm:pt modelId="{B6E2B91D-86F7-47D7-9B6C-57B34A93AF33}">
      <dgm:prSet phldrT="[Texto]"/>
      <dgm:spPr/>
      <dgm:t>
        <a:bodyPr/>
        <a:lstStyle/>
        <a:p>
          <a:r>
            <a:rPr lang="es-MX" dirty="0"/>
            <a:t>Demanda</a:t>
          </a:r>
        </a:p>
      </dgm:t>
    </dgm:pt>
    <dgm:pt modelId="{BFB7BBC5-F1BA-4FD6-BAE8-EE07680D9226}" type="parTrans" cxnId="{446132A4-60CF-455B-8843-73AC1DD52C23}">
      <dgm:prSet/>
      <dgm:spPr/>
      <dgm:t>
        <a:bodyPr/>
        <a:lstStyle/>
        <a:p>
          <a:endParaRPr lang="es-MX"/>
        </a:p>
      </dgm:t>
    </dgm:pt>
    <dgm:pt modelId="{751A4469-EB61-43CE-879C-AD336739028C}" type="sibTrans" cxnId="{446132A4-60CF-455B-8843-73AC1DD52C23}">
      <dgm:prSet/>
      <dgm:spPr/>
      <dgm:t>
        <a:bodyPr/>
        <a:lstStyle/>
        <a:p>
          <a:endParaRPr lang="es-MX"/>
        </a:p>
      </dgm:t>
    </dgm:pt>
    <dgm:pt modelId="{B104E2C6-6C4C-4198-8710-FD51878ACAB9}">
      <dgm:prSet phldrT="[Texto]"/>
      <dgm:spPr/>
      <dgm:t>
        <a:bodyPr/>
        <a:lstStyle/>
        <a:p>
          <a:r>
            <a:rPr lang="es-MX" dirty="0"/>
            <a:t>Sintetizar, compendiar, generalizar o abstraer los puntos más importantes</a:t>
          </a:r>
        </a:p>
      </dgm:t>
    </dgm:pt>
    <dgm:pt modelId="{E1E592F6-C7B6-4F4F-9D6B-786CB75D3CD8}" type="parTrans" cxnId="{3816D71D-CA97-4179-B62B-FA993577DBE9}">
      <dgm:prSet/>
      <dgm:spPr/>
      <dgm:t>
        <a:bodyPr/>
        <a:lstStyle/>
        <a:p>
          <a:endParaRPr lang="es-MX"/>
        </a:p>
      </dgm:t>
    </dgm:pt>
    <dgm:pt modelId="{BB1BDF71-7E74-4386-87F6-8839CF266724}" type="sibTrans" cxnId="{3816D71D-CA97-4179-B62B-FA993577DBE9}">
      <dgm:prSet/>
      <dgm:spPr/>
      <dgm:t>
        <a:bodyPr/>
        <a:lstStyle/>
        <a:p>
          <a:endParaRPr lang="es-MX"/>
        </a:p>
      </dgm:t>
    </dgm:pt>
    <dgm:pt modelId="{6528FD48-EA7E-45FE-8D4B-EB85143AE899}">
      <dgm:prSet phldrT="[Texto]"/>
      <dgm:spPr/>
      <dgm:t>
        <a:bodyPr/>
        <a:lstStyle/>
        <a:p>
          <a:r>
            <a:rPr lang="es-MX" dirty="0"/>
            <a:t>Indicadores</a:t>
          </a:r>
        </a:p>
      </dgm:t>
    </dgm:pt>
    <dgm:pt modelId="{F1EDAADC-BFF4-40A8-9AEA-ABACE4326E0F}" type="parTrans" cxnId="{568004DC-8225-48B8-BE7A-3008C4BE6EBF}">
      <dgm:prSet/>
      <dgm:spPr/>
      <dgm:t>
        <a:bodyPr/>
        <a:lstStyle/>
        <a:p>
          <a:endParaRPr lang="es-MX"/>
        </a:p>
      </dgm:t>
    </dgm:pt>
    <dgm:pt modelId="{7232B3F0-06FD-403E-A5B2-0CB475750FC9}" type="sibTrans" cxnId="{568004DC-8225-48B8-BE7A-3008C4BE6EBF}">
      <dgm:prSet/>
      <dgm:spPr/>
      <dgm:t>
        <a:bodyPr/>
        <a:lstStyle/>
        <a:p>
          <a:endParaRPr lang="es-MX"/>
        </a:p>
      </dgm:t>
    </dgm:pt>
    <dgm:pt modelId="{9561414D-2213-4535-A9EA-69D39AD7CCCE}">
      <dgm:prSet phldrT="[Texto]"/>
      <dgm:spPr/>
      <dgm:t>
        <a:bodyPr/>
        <a:lstStyle/>
        <a:p>
          <a:r>
            <a:rPr lang="es-MX" dirty="0"/>
            <a:t>¿Cuál de los siguientes compendia los puntos más importantes para__?</a:t>
          </a:r>
        </a:p>
      </dgm:t>
    </dgm:pt>
    <dgm:pt modelId="{1D148C88-BA04-4602-B0F4-B537AE7524B0}" type="parTrans" cxnId="{A5A2702E-366B-4DEE-A557-7D9C7069CEB4}">
      <dgm:prSet/>
      <dgm:spPr/>
      <dgm:t>
        <a:bodyPr/>
        <a:lstStyle/>
        <a:p>
          <a:endParaRPr lang="es-MX"/>
        </a:p>
      </dgm:t>
    </dgm:pt>
    <dgm:pt modelId="{FB2B1E2F-FFCA-40A6-BC8C-B22F1F16EFC1}" type="sibTrans" cxnId="{A5A2702E-366B-4DEE-A557-7D9C7069CEB4}">
      <dgm:prSet/>
      <dgm:spPr/>
      <dgm:t>
        <a:bodyPr/>
        <a:lstStyle/>
        <a:p>
          <a:endParaRPr lang="es-MX"/>
        </a:p>
      </dgm:t>
    </dgm:pt>
    <dgm:pt modelId="{6FA4A686-04CE-4B8B-A66A-F51A29E0A0FE}">
      <dgm:prSet phldrT="[Texto]"/>
      <dgm:spPr/>
      <dgm:t>
        <a:bodyPr/>
        <a:lstStyle/>
        <a:p>
          <a:r>
            <a:rPr lang="es-MX" dirty="0"/>
            <a:t>¿Cuál de las siguientes afirmaciones sintetiza lo principal?</a:t>
          </a:r>
        </a:p>
      </dgm:t>
    </dgm:pt>
    <dgm:pt modelId="{7286EB25-D3C4-4513-ADEE-EA3206AA3405}" type="parTrans" cxnId="{984D55DF-BD31-4D31-9BED-E9418E4C8149}">
      <dgm:prSet/>
      <dgm:spPr/>
      <dgm:t>
        <a:bodyPr/>
        <a:lstStyle/>
        <a:p>
          <a:endParaRPr lang="es-MX"/>
        </a:p>
      </dgm:t>
    </dgm:pt>
    <dgm:pt modelId="{BB775243-E619-4060-89F2-3D955308296D}" type="sibTrans" cxnId="{984D55DF-BD31-4D31-9BED-E9418E4C8149}">
      <dgm:prSet/>
      <dgm:spPr/>
      <dgm:t>
        <a:bodyPr/>
        <a:lstStyle/>
        <a:p>
          <a:endParaRPr lang="es-MX"/>
        </a:p>
      </dgm:t>
    </dgm:pt>
    <dgm:pt modelId="{59A8A0A2-3B79-4BD5-A5A7-6576B3F2EEDA}" type="pres">
      <dgm:prSet presAssocID="{4DDC384D-3BCE-4F33-BDBB-B5C6B2E15043}" presName="layout" presStyleCnt="0">
        <dgm:presLayoutVars>
          <dgm:chMax/>
          <dgm:chPref/>
          <dgm:dir/>
          <dgm:resizeHandles/>
        </dgm:presLayoutVars>
      </dgm:prSet>
      <dgm:spPr/>
    </dgm:pt>
    <dgm:pt modelId="{85308DB9-2D45-4C33-AD9F-008D9BD440C6}" type="pres">
      <dgm:prSet presAssocID="{B6E2B91D-86F7-47D7-9B6C-57B34A93AF33}" presName="root" presStyleCnt="0">
        <dgm:presLayoutVars>
          <dgm:chMax/>
          <dgm:chPref/>
        </dgm:presLayoutVars>
      </dgm:prSet>
      <dgm:spPr/>
    </dgm:pt>
    <dgm:pt modelId="{209C60FE-27DC-4BC8-A72A-97FB2C3E3427}" type="pres">
      <dgm:prSet presAssocID="{B6E2B91D-86F7-47D7-9B6C-57B34A93AF33}" presName="rootComposite" presStyleCnt="0">
        <dgm:presLayoutVars/>
      </dgm:prSet>
      <dgm:spPr/>
    </dgm:pt>
    <dgm:pt modelId="{4D9FF8D4-1F09-4ABE-B26B-5DED535324AB}" type="pres">
      <dgm:prSet presAssocID="{B6E2B91D-86F7-47D7-9B6C-57B34A93AF33}" presName="ParentAccent" presStyleLbl="alignNode1" presStyleIdx="0" presStyleCnt="2"/>
      <dgm:spPr/>
    </dgm:pt>
    <dgm:pt modelId="{740D4510-C184-487A-8C3A-5600F34B0ED2}" type="pres">
      <dgm:prSet presAssocID="{B6E2B91D-86F7-47D7-9B6C-57B34A93AF33}" presName="ParentSmallAccent" presStyleLbl="fgAcc1" presStyleIdx="0" presStyleCnt="2"/>
      <dgm:spPr/>
    </dgm:pt>
    <dgm:pt modelId="{43535153-A179-444E-AC3D-03C40B700074}" type="pres">
      <dgm:prSet presAssocID="{B6E2B91D-86F7-47D7-9B6C-57B34A93AF33}" presName="Parent" presStyleLbl="revTx" presStyleIdx="0" presStyleCnt="5">
        <dgm:presLayoutVars>
          <dgm:chMax/>
          <dgm:chPref val="4"/>
          <dgm:bulletEnabled val="1"/>
        </dgm:presLayoutVars>
      </dgm:prSet>
      <dgm:spPr/>
    </dgm:pt>
    <dgm:pt modelId="{BA2A32E4-E163-4327-A747-4835633267AC}" type="pres">
      <dgm:prSet presAssocID="{B6E2B91D-86F7-47D7-9B6C-57B34A93AF33}" presName="childShape" presStyleCnt="0">
        <dgm:presLayoutVars>
          <dgm:chMax val="0"/>
          <dgm:chPref val="0"/>
        </dgm:presLayoutVars>
      </dgm:prSet>
      <dgm:spPr/>
    </dgm:pt>
    <dgm:pt modelId="{D5F6507F-40AF-4B36-8454-C9684AD6B796}" type="pres">
      <dgm:prSet presAssocID="{B104E2C6-6C4C-4198-8710-FD51878ACAB9}" presName="childComposite" presStyleCnt="0">
        <dgm:presLayoutVars>
          <dgm:chMax val="0"/>
          <dgm:chPref val="0"/>
        </dgm:presLayoutVars>
      </dgm:prSet>
      <dgm:spPr/>
    </dgm:pt>
    <dgm:pt modelId="{29EB9FAB-446D-47BF-8DBD-6299BCBE4219}" type="pres">
      <dgm:prSet presAssocID="{B104E2C6-6C4C-4198-8710-FD51878ACAB9}" presName="ChildAccent" presStyleLbl="solidFgAcc1" presStyleIdx="0" presStyleCnt="3"/>
      <dgm:spPr/>
    </dgm:pt>
    <dgm:pt modelId="{7D9B6D64-E289-46C2-8810-528A0FF28F93}" type="pres">
      <dgm:prSet presAssocID="{B104E2C6-6C4C-4198-8710-FD51878ACAB9}" presName="Child" presStyleLbl="revTx" presStyleIdx="1" presStyleCnt="5" custScaleY="247171">
        <dgm:presLayoutVars>
          <dgm:chMax val="0"/>
          <dgm:chPref val="0"/>
          <dgm:bulletEnabled val="1"/>
        </dgm:presLayoutVars>
      </dgm:prSet>
      <dgm:spPr/>
    </dgm:pt>
    <dgm:pt modelId="{DA9AE6AA-824D-45D4-9700-B6553C824355}" type="pres">
      <dgm:prSet presAssocID="{6528FD48-EA7E-45FE-8D4B-EB85143AE899}" presName="root" presStyleCnt="0">
        <dgm:presLayoutVars>
          <dgm:chMax/>
          <dgm:chPref/>
        </dgm:presLayoutVars>
      </dgm:prSet>
      <dgm:spPr/>
    </dgm:pt>
    <dgm:pt modelId="{F47B534B-9D5E-4236-A0E4-1D5BBB248B13}" type="pres">
      <dgm:prSet presAssocID="{6528FD48-EA7E-45FE-8D4B-EB85143AE899}" presName="rootComposite" presStyleCnt="0">
        <dgm:presLayoutVars/>
      </dgm:prSet>
      <dgm:spPr/>
    </dgm:pt>
    <dgm:pt modelId="{C1F862BE-DE10-4F2B-8549-8D41B7A6E630}" type="pres">
      <dgm:prSet presAssocID="{6528FD48-EA7E-45FE-8D4B-EB85143AE899}" presName="ParentAccent" presStyleLbl="alignNode1" presStyleIdx="1" presStyleCnt="2"/>
      <dgm:spPr/>
    </dgm:pt>
    <dgm:pt modelId="{C3D5659A-68E2-4D1E-8FFC-33CF65BAB0C5}" type="pres">
      <dgm:prSet presAssocID="{6528FD48-EA7E-45FE-8D4B-EB85143AE899}" presName="ParentSmallAccent" presStyleLbl="fgAcc1" presStyleIdx="1" presStyleCnt="2"/>
      <dgm:spPr/>
    </dgm:pt>
    <dgm:pt modelId="{FD9B2104-763D-49A5-94C3-3CCCF89C446C}" type="pres">
      <dgm:prSet presAssocID="{6528FD48-EA7E-45FE-8D4B-EB85143AE899}" presName="Parent" presStyleLbl="revTx" presStyleIdx="2" presStyleCnt="5">
        <dgm:presLayoutVars>
          <dgm:chMax/>
          <dgm:chPref val="4"/>
          <dgm:bulletEnabled val="1"/>
        </dgm:presLayoutVars>
      </dgm:prSet>
      <dgm:spPr/>
    </dgm:pt>
    <dgm:pt modelId="{FB61791F-83CF-4B94-929B-18FFACFD6AA1}" type="pres">
      <dgm:prSet presAssocID="{6528FD48-EA7E-45FE-8D4B-EB85143AE899}" presName="childShape" presStyleCnt="0">
        <dgm:presLayoutVars>
          <dgm:chMax val="0"/>
          <dgm:chPref val="0"/>
        </dgm:presLayoutVars>
      </dgm:prSet>
      <dgm:spPr/>
    </dgm:pt>
    <dgm:pt modelId="{BCFD15D7-0979-4456-856D-277B85440174}" type="pres">
      <dgm:prSet presAssocID="{9561414D-2213-4535-A9EA-69D39AD7CCCE}" presName="childComposite" presStyleCnt="0">
        <dgm:presLayoutVars>
          <dgm:chMax val="0"/>
          <dgm:chPref val="0"/>
        </dgm:presLayoutVars>
      </dgm:prSet>
      <dgm:spPr/>
    </dgm:pt>
    <dgm:pt modelId="{E838660F-9344-4D60-8E97-289DC5862EB1}" type="pres">
      <dgm:prSet presAssocID="{9561414D-2213-4535-A9EA-69D39AD7CCCE}" presName="ChildAccent" presStyleLbl="solidFgAcc1" presStyleIdx="1" presStyleCnt="3"/>
      <dgm:spPr/>
    </dgm:pt>
    <dgm:pt modelId="{5A35C377-A165-4337-BF2C-79A7D71EC00F}" type="pres">
      <dgm:prSet presAssocID="{9561414D-2213-4535-A9EA-69D39AD7CCCE}" presName="Child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D49CA8E1-D21B-49B0-8D69-93D5AE470C79}" type="pres">
      <dgm:prSet presAssocID="{6FA4A686-04CE-4B8B-A66A-F51A29E0A0FE}" presName="childComposite" presStyleCnt="0">
        <dgm:presLayoutVars>
          <dgm:chMax val="0"/>
          <dgm:chPref val="0"/>
        </dgm:presLayoutVars>
      </dgm:prSet>
      <dgm:spPr/>
    </dgm:pt>
    <dgm:pt modelId="{B035E4EA-512F-4F17-ABF6-0450A3632AB7}" type="pres">
      <dgm:prSet presAssocID="{6FA4A686-04CE-4B8B-A66A-F51A29E0A0FE}" presName="ChildAccent" presStyleLbl="solidFgAcc1" presStyleIdx="2" presStyleCnt="3"/>
      <dgm:spPr/>
    </dgm:pt>
    <dgm:pt modelId="{5BF2E7E0-FCCC-417A-9C95-71633F101DC8}" type="pres">
      <dgm:prSet presAssocID="{6FA4A686-04CE-4B8B-A66A-F51A29E0A0FE}" presName="Child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3816D71D-CA97-4179-B62B-FA993577DBE9}" srcId="{B6E2B91D-86F7-47D7-9B6C-57B34A93AF33}" destId="{B104E2C6-6C4C-4198-8710-FD51878ACAB9}" srcOrd="0" destOrd="0" parTransId="{E1E592F6-C7B6-4F4F-9D6B-786CB75D3CD8}" sibTransId="{BB1BDF71-7E74-4386-87F6-8839CF266724}"/>
    <dgm:cxn modelId="{A5A2702E-366B-4DEE-A557-7D9C7069CEB4}" srcId="{6528FD48-EA7E-45FE-8D4B-EB85143AE899}" destId="{9561414D-2213-4535-A9EA-69D39AD7CCCE}" srcOrd="0" destOrd="0" parTransId="{1D148C88-BA04-4602-B0F4-B537AE7524B0}" sibTransId="{FB2B1E2F-FFCA-40A6-BC8C-B22F1F16EFC1}"/>
    <dgm:cxn modelId="{DC6E816C-6A61-4C31-A929-4B3E5BA3FAC0}" type="presOf" srcId="{4DDC384D-3BCE-4F33-BDBB-B5C6B2E15043}" destId="{59A8A0A2-3B79-4BD5-A5A7-6576B3F2EEDA}" srcOrd="0" destOrd="0" presId="urn:microsoft.com/office/officeart/2008/layout/SquareAccentList"/>
    <dgm:cxn modelId="{E3B88F76-20AD-4E6B-818C-F2DE59A6481D}" type="presOf" srcId="{B104E2C6-6C4C-4198-8710-FD51878ACAB9}" destId="{7D9B6D64-E289-46C2-8810-528A0FF28F93}" srcOrd="0" destOrd="0" presId="urn:microsoft.com/office/officeart/2008/layout/SquareAccentList"/>
    <dgm:cxn modelId="{E0F39277-F838-4665-909F-9F2B0AFAEF2F}" type="presOf" srcId="{6528FD48-EA7E-45FE-8D4B-EB85143AE899}" destId="{FD9B2104-763D-49A5-94C3-3CCCF89C446C}" srcOrd="0" destOrd="0" presId="urn:microsoft.com/office/officeart/2008/layout/SquareAccentList"/>
    <dgm:cxn modelId="{C2E02F7D-3214-475B-8CAC-CC9E1A1F6D20}" type="presOf" srcId="{B6E2B91D-86F7-47D7-9B6C-57B34A93AF33}" destId="{43535153-A179-444E-AC3D-03C40B700074}" srcOrd="0" destOrd="0" presId="urn:microsoft.com/office/officeart/2008/layout/SquareAccentList"/>
    <dgm:cxn modelId="{A0E14F89-EC7D-4B6C-958E-D8C7726DCE8E}" type="presOf" srcId="{6FA4A686-04CE-4B8B-A66A-F51A29E0A0FE}" destId="{5BF2E7E0-FCCC-417A-9C95-71633F101DC8}" srcOrd="0" destOrd="0" presId="urn:microsoft.com/office/officeart/2008/layout/SquareAccentList"/>
    <dgm:cxn modelId="{09AEF9A2-216D-45DC-882A-6E00A7F85257}" type="presOf" srcId="{9561414D-2213-4535-A9EA-69D39AD7CCCE}" destId="{5A35C377-A165-4337-BF2C-79A7D71EC00F}" srcOrd="0" destOrd="0" presId="urn:microsoft.com/office/officeart/2008/layout/SquareAccentList"/>
    <dgm:cxn modelId="{446132A4-60CF-455B-8843-73AC1DD52C23}" srcId="{4DDC384D-3BCE-4F33-BDBB-B5C6B2E15043}" destId="{B6E2B91D-86F7-47D7-9B6C-57B34A93AF33}" srcOrd="0" destOrd="0" parTransId="{BFB7BBC5-F1BA-4FD6-BAE8-EE07680D9226}" sibTransId="{751A4469-EB61-43CE-879C-AD336739028C}"/>
    <dgm:cxn modelId="{568004DC-8225-48B8-BE7A-3008C4BE6EBF}" srcId="{4DDC384D-3BCE-4F33-BDBB-B5C6B2E15043}" destId="{6528FD48-EA7E-45FE-8D4B-EB85143AE899}" srcOrd="1" destOrd="0" parTransId="{F1EDAADC-BFF4-40A8-9AEA-ABACE4326E0F}" sibTransId="{7232B3F0-06FD-403E-A5B2-0CB475750FC9}"/>
    <dgm:cxn modelId="{984D55DF-BD31-4D31-9BED-E9418E4C8149}" srcId="{6528FD48-EA7E-45FE-8D4B-EB85143AE899}" destId="{6FA4A686-04CE-4B8B-A66A-F51A29E0A0FE}" srcOrd="1" destOrd="0" parTransId="{7286EB25-D3C4-4513-ADEE-EA3206AA3405}" sibTransId="{BB775243-E619-4060-89F2-3D955308296D}"/>
    <dgm:cxn modelId="{7F2BC529-73AD-40BF-8956-613B93A23E41}" type="presParOf" srcId="{59A8A0A2-3B79-4BD5-A5A7-6576B3F2EEDA}" destId="{85308DB9-2D45-4C33-AD9F-008D9BD440C6}" srcOrd="0" destOrd="0" presId="urn:microsoft.com/office/officeart/2008/layout/SquareAccentList"/>
    <dgm:cxn modelId="{F1B84A97-A392-4B45-8164-313BB5F69A65}" type="presParOf" srcId="{85308DB9-2D45-4C33-AD9F-008D9BD440C6}" destId="{209C60FE-27DC-4BC8-A72A-97FB2C3E3427}" srcOrd="0" destOrd="0" presId="urn:microsoft.com/office/officeart/2008/layout/SquareAccentList"/>
    <dgm:cxn modelId="{3DABDA0A-1FB1-4915-90C3-4C7A13233475}" type="presParOf" srcId="{209C60FE-27DC-4BC8-A72A-97FB2C3E3427}" destId="{4D9FF8D4-1F09-4ABE-B26B-5DED535324AB}" srcOrd="0" destOrd="0" presId="urn:microsoft.com/office/officeart/2008/layout/SquareAccentList"/>
    <dgm:cxn modelId="{5FE8F42C-8BFC-464F-8E2B-5418493A1808}" type="presParOf" srcId="{209C60FE-27DC-4BC8-A72A-97FB2C3E3427}" destId="{740D4510-C184-487A-8C3A-5600F34B0ED2}" srcOrd="1" destOrd="0" presId="urn:microsoft.com/office/officeart/2008/layout/SquareAccentList"/>
    <dgm:cxn modelId="{573F960A-B043-4CC4-AE05-0CC2ECDA01DB}" type="presParOf" srcId="{209C60FE-27DC-4BC8-A72A-97FB2C3E3427}" destId="{43535153-A179-444E-AC3D-03C40B700074}" srcOrd="2" destOrd="0" presId="urn:microsoft.com/office/officeart/2008/layout/SquareAccentList"/>
    <dgm:cxn modelId="{4E1BC805-4E10-41FF-B2B1-9F504FC44AC6}" type="presParOf" srcId="{85308DB9-2D45-4C33-AD9F-008D9BD440C6}" destId="{BA2A32E4-E163-4327-A747-4835633267AC}" srcOrd="1" destOrd="0" presId="urn:microsoft.com/office/officeart/2008/layout/SquareAccentList"/>
    <dgm:cxn modelId="{8087D48C-CF56-4367-829C-1BC3840E3842}" type="presParOf" srcId="{BA2A32E4-E163-4327-A747-4835633267AC}" destId="{D5F6507F-40AF-4B36-8454-C9684AD6B796}" srcOrd="0" destOrd="0" presId="urn:microsoft.com/office/officeart/2008/layout/SquareAccentList"/>
    <dgm:cxn modelId="{E9DBC382-E12D-4B85-8E5B-D1AA9C1C59CC}" type="presParOf" srcId="{D5F6507F-40AF-4B36-8454-C9684AD6B796}" destId="{29EB9FAB-446D-47BF-8DBD-6299BCBE4219}" srcOrd="0" destOrd="0" presId="urn:microsoft.com/office/officeart/2008/layout/SquareAccentList"/>
    <dgm:cxn modelId="{37889890-53CF-4625-A67A-860BA0D43A03}" type="presParOf" srcId="{D5F6507F-40AF-4B36-8454-C9684AD6B796}" destId="{7D9B6D64-E289-46C2-8810-528A0FF28F93}" srcOrd="1" destOrd="0" presId="urn:microsoft.com/office/officeart/2008/layout/SquareAccentList"/>
    <dgm:cxn modelId="{04912B0D-CCF8-4236-818E-B852D8EBBD46}" type="presParOf" srcId="{59A8A0A2-3B79-4BD5-A5A7-6576B3F2EEDA}" destId="{DA9AE6AA-824D-45D4-9700-B6553C824355}" srcOrd="1" destOrd="0" presId="urn:microsoft.com/office/officeart/2008/layout/SquareAccentList"/>
    <dgm:cxn modelId="{1CA9F089-C307-4E02-A151-C335A597453C}" type="presParOf" srcId="{DA9AE6AA-824D-45D4-9700-B6553C824355}" destId="{F47B534B-9D5E-4236-A0E4-1D5BBB248B13}" srcOrd="0" destOrd="0" presId="urn:microsoft.com/office/officeart/2008/layout/SquareAccentList"/>
    <dgm:cxn modelId="{2FD99EF3-036E-4721-925C-2F8C396D8F63}" type="presParOf" srcId="{F47B534B-9D5E-4236-A0E4-1D5BBB248B13}" destId="{C1F862BE-DE10-4F2B-8549-8D41B7A6E630}" srcOrd="0" destOrd="0" presId="urn:microsoft.com/office/officeart/2008/layout/SquareAccentList"/>
    <dgm:cxn modelId="{B21896DB-8BDA-4F94-A441-08FD9966F8C9}" type="presParOf" srcId="{F47B534B-9D5E-4236-A0E4-1D5BBB248B13}" destId="{C3D5659A-68E2-4D1E-8FFC-33CF65BAB0C5}" srcOrd="1" destOrd="0" presId="urn:microsoft.com/office/officeart/2008/layout/SquareAccentList"/>
    <dgm:cxn modelId="{E5FF9C25-6C0E-45B5-936F-DF674315D754}" type="presParOf" srcId="{F47B534B-9D5E-4236-A0E4-1D5BBB248B13}" destId="{FD9B2104-763D-49A5-94C3-3CCCF89C446C}" srcOrd="2" destOrd="0" presId="urn:microsoft.com/office/officeart/2008/layout/SquareAccentList"/>
    <dgm:cxn modelId="{A83E31B4-F057-4379-A78C-8D3B01A618D7}" type="presParOf" srcId="{DA9AE6AA-824D-45D4-9700-B6553C824355}" destId="{FB61791F-83CF-4B94-929B-18FFACFD6AA1}" srcOrd="1" destOrd="0" presId="urn:microsoft.com/office/officeart/2008/layout/SquareAccentList"/>
    <dgm:cxn modelId="{A3A75C83-BF76-402E-9361-339F1C623B5D}" type="presParOf" srcId="{FB61791F-83CF-4B94-929B-18FFACFD6AA1}" destId="{BCFD15D7-0979-4456-856D-277B85440174}" srcOrd="0" destOrd="0" presId="urn:microsoft.com/office/officeart/2008/layout/SquareAccentList"/>
    <dgm:cxn modelId="{F6ACCF9D-A492-4EE9-8511-09424B836E7E}" type="presParOf" srcId="{BCFD15D7-0979-4456-856D-277B85440174}" destId="{E838660F-9344-4D60-8E97-289DC5862EB1}" srcOrd="0" destOrd="0" presId="urn:microsoft.com/office/officeart/2008/layout/SquareAccentList"/>
    <dgm:cxn modelId="{0E581E2C-8456-41D4-A233-F5B308D45C12}" type="presParOf" srcId="{BCFD15D7-0979-4456-856D-277B85440174}" destId="{5A35C377-A165-4337-BF2C-79A7D71EC00F}" srcOrd="1" destOrd="0" presId="urn:microsoft.com/office/officeart/2008/layout/SquareAccentList"/>
    <dgm:cxn modelId="{6ABE2788-9518-4770-9739-D73FD444B735}" type="presParOf" srcId="{FB61791F-83CF-4B94-929B-18FFACFD6AA1}" destId="{D49CA8E1-D21B-49B0-8D69-93D5AE470C79}" srcOrd="1" destOrd="0" presId="urn:microsoft.com/office/officeart/2008/layout/SquareAccentList"/>
    <dgm:cxn modelId="{7487EAB5-A693-476D-B163-DE6596A2061C}" type="presParOf" srcId="{D49CA8E1-D21B-49B0-8D69-93D5AE470C79}" destId="{B035E4EA-512F-4F17-ABF6-0450A3632AB7}" srcOrd="0" destOrd="0" presId="urn:microsoft.com/office/officeart/2008/layout/SquareAccentList"/>
    <dgm:cxn modelId="{5C6BEC74-A2EA-44CB-A5AB-71CD821DCE4C}" type="presParOf" srcId="{D49CA8E1-D21B-49B0-8D69-93D5AE470C79}" destId="{5BF2E7E0-FCCC-417A-9C95-71633F101DC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27AC70-A40C-4E1F-8AE3-EB797732C010}">
      <dsp:nvSpPr>
        <dsp:cNvPr id="0" name=""/>
        <dsp:cNvSpPr/>
      </dsp:nvSpPr>
      <dsp:spPr>
        <a:xfrm>
          <a:off x="0" y="943756"/>
          <a:ext cx="8712968" cy="1268940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0144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1</a:t>
          </a:r>
        </a:p>
      </dsp:txBody>
      <dsp:txXfrm>
        <a:off x="0" y="1260991"/>
        <a:ext cx="8395733" cy="634470"/>
      </dsp:txXfrm>
    </dsp:sp>
    <dsp:sp modelId="{5FA4C6B5-17F3-4491-8B45-0D29BD04279F}">
      <dsp:nvSpPr>
        <dsp:cNvPr id="0" name=""/>
        <dsp:cNvSpPr/>
      </dsp:nvSpPr>
      <dsp:spPr>
        <a:xfrm>
          <a:off x="0" y="1922292"/>
          <a:ext cx="2683594" cy="24444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Determinar el conjunto de objetivos </a:t>
          </a:r>
          <a:r>
            <a:rPr lang="es-MX" sz="2000" kern="1200" dirty="0" err="1"/>
            <a:t>instruccionales</a:t>
          </a:r>
          <a:r>
            <a:rPr lang="es-MX" sz="2000" kern="1200" dirty="0"/>
            <a:t> que se desean evaluar</a:t>
          </a:r>
        </a:p>
      </dsp:txBody>
      <dsp:txXfrm>
        <a:off x="0" y="1922292"/>
        <a:ext cx="2683594" cy="2444445"/>
      </dsp:txXfrm>
    </dsp:sp>
    <dsp:sp modelId="{BE919544-64A2-46DB-BF4C-65233C3AA898}">
      <dsp:nvSpPr>
        <dsp:cNvPr id="0" name=""/>
        <dsp:cNvSpPr/>
      </dsp:nvSpPr>
      <dsp:spPr>
        <a:xfrm>
          <a:off x="2683594" y="1366736"/>
          <a:ext cx="6029373" cy="1268940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0144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2</a:t>
          </a:r>
        </a:p>
      </dsp:txBody>
      <dsp:txXfrm>
        <a:off x="2683594" y="1683971"/>
        <a:ext cx="5712138" cy="634470"/>
      </dsp:txXfrm>
    </dsp:sp>
    <dsp:sp modelId="{4B3C22B9-C53E-4E68-87CF-DA4596C558B9}">
      <dsp:nvSpPr>
        <dsp:cNvPr id="0" name=""/>
        <dsp:cNvSpPr/>
      </dsp:nvSpPr>
      <dsp:spPr>
        <a:xfrm>
          <a:off x="2683594" y="2345272"/>
          <a:ext cx="2683594" cy="24444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Identificar el verbo y el sustantivo.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a) Taxonomía de operaciones cognoscitivas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b) Taxonomía de tipos de conocimiento</a:t>
          </a:r>
        </a:p>
      </dsp:txBody>
      <dsp:txXfrm>
        <a:off x="2683594" y="2345272"/>
        <a:ext cx="2683594" cy="2444445"/>
      </dsp:txXfrm>
    </dsp:sp>
    <dsp:sp modelId="{91D86083-6576-4DF8-98E7-F068BA066ACE}">
      <dsp:nvSpPr>
        <dsp:cNvPr id="0" name=""/>
        <dsp:cNvSpPr/>
      </dsp:nvSpPr>
      <dsp:spPr>
        <a:xfrm>
          <a:off x="5367188" y="1789716"/>
          <a:ext cx="3345779" cy="1268940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0144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3</a:t>
          </a:r>
        </a:p>
      </dsp:txBody>
      <dsp:txXfrm>
        <a:off x="5367188" y="2106951"/>
        <a:ext cx="3028544" cy="634470"/>
      </dsp:txXfrm>
    </dsp:sp>
    <dsp:sp modelId="{DF44C5DF-424B-462E-82AF-8F38DDC967C9}">
      <dsp:nvSpPr>
        <dsp:cNvPr id="0" name=""/>
        <dsp:cNvSpPr/>
      </dsp:nvSpPr>
      <dsp:spPr>
        <a:xfrm>
          <a:off x="5367188" y="2768252"/>
          <a:ext cx="2683594" cy="24086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Construir una tabla taxonómica de doble entrada: Plan de prueba</a:t>
          </a:r>
        </a:p>
      </dsp:txBody>
      <dsp:txXfrm>
        <a:off x="5367188" y="2768252"/>
        <a:ext cx="2683594" cy="240867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3139" y="798025"/>
          <a:ext cx="3775961" cy="4442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313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313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Demanda</a:t>
          </a:r>
        </a:p>
      </dsp:txBody>
      <dsp:txXfrm>
        <a:off x="3139" y="0"/>
        <a:ext cx="3775961" cy="798025"/>
      </dsp:txXfrm>
    </dsp:sp>
    <dsp:sp modelId="{29EB9FAB-446D-47BF-8DBD-6299BCBE4219}">
      <dsp:nvSpPr>
        <dsp:cNvPr id="0" name=""/>
        <dsp:cNvSpPr/>
      </dsp:nvSpPr>
      <dsp:spPr>
        <a:xfrm>
          <a:off x="313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26745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Comprender contenidos</a:t>
          </a:r>
        </a:p>
      </dsp:txBody>
      <dsp:txXfrm>
        <a:off x="267456" y="1426858"/>
        <a:ext cx="3511644" cy="646594"/>
      </dsp:txXfrm>
    </dsp:sp>
    <dsp:sp modelId="{7E92AD58-1F92-47FD-B6B6-3102E899DE23}">
      <dsp:nvSpPr>
        <dsp:cNvPr id="0" name=""/>
        <dsp:cNvSpPr/>
      </dsp:nvSpPr>
      <dsp:spPr>
        <a:xfrm>
          <a:off x="3139" y="2258055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7D4E6D-AC48-4831-809F-FD5A2B790FCF}">
      <dsp:nvSpPr>
        <dsp:cNvPr id="0" name=""/>
        <dsp:cNvSpPr/>
      </dsp:nvSpPr>
      <dsp:spPr>
        <a:xfrm>
          <a:off x="267456" y="2073453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Cambiar de una forma de representación a otra</a:t>
          </a:r>
        </a:p>
      </dsp:txBody>
      <dsp:txXfrm>
        <a:off x="267456" y="2073453"/>
        <a:ext cx="3511644" cy="646594"/>
      </dsp:txXfrm>
    </dsp:sp>
    <dsp:sp modelId="{C1F862BE-DE10-4F2B-8549-8D41B7A6E630}">
      <dsp:nvSpPr>
        <dsp:cNvPr id="0" name=""/>
        <dsp:cNvSpPr/>
      </dsp:nvSpPr>
      <dsp:spPr>
        <a:xfrm>
          <a:off x="3967899" y="798025"/>
          <a:ext cx="3775961" cy="4442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789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789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Indicadores</a:t>
          </a:r>
        </a:p>
      </dsp:txBody>
      <dsp:txXfrm>
        <a:off x="3967899" y="0"/>
        <a:ext cx="3775961" cy="798025"/>
      </dsp:txXfrm>
    </dsp:sp>
    <dsp:sp modelId="{E838660F-9344-4D60-8E97-289DC5862EB1}">
      <dsp:nvSpPr>
        <dsp:cNvPr id="0" name=""/>
        <dsp:cNvSpPr/>
      </dsp:nvSpPr>
      <dsp:spPr>
        <a:xfrm>
          <a:off x="396789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3221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Esta [gráfica, dibujo, esquema, tabla, diagrama, etc.) indica que ___</a:t>
          </a:r>
        </a:p>
      </dsp:txBody>
      <dsp:txXfrm>
        <a:off x="4232216" y="1426858"/>
        <a:ext cx="3511644" cy="64659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3139" y="798025"/>
          <a:ext cx="3775961" cy="4442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313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313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Demanda</a:t>
          </a:r>
        </a:p>
      </dsp:txBody>
      <dsp:txXfrm>
        <a:off x="3139" y="0"/>
        <a:ext cx="3775961" cy="798025"/>
      </dsp:txXfrm>
    </dsp:sp>
    <dsp:sp modelId="{29EB9FAB-446D-47BF-8DBD-6299BCBE4219}">
      <dsp:nvSpPr>
        <dsp:cNvPr id="0" name=""/>
        <dsp:cNvSpPr/>
      </dsp:nvSpPr>
      <dsp:spPr>
        <a:xfrm>
          <a:off x="3139" y="2447300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267456" y="1426858"/>
          <a:ext cx="3511644" cy="2318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Establecer efectos colaterales, implicaciones, consecuencias, sobrantes, etc. congruentes con lo descrito en la comunicación original</a:t>
          </a:r>
        </a:p>
      </dsp:txBody>
      <dsp:txXfrm>
        <a:off x="267456" y="1426858"/>
        <a:ext cx="3511644" cy="2318273"/>
      </dsp:txXfrm>
    </dsp:sp>
    <dsp:sp modelId="{C1F862BE-DE10-4F2B-8549-8D41B7A6E630}">
      <dsp:nvSpPr>
        <dsp:cNvPr id="0" name=""/>
        <dsp:cNvSpPr/>
      </dsp:nvSpPr>
      <dsp:spPr>
        <a:xfrm>
          <a:off x="3967899" y="798025"/>
          <a:ext cx="3775961" cy="4442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789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789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Indicadores</a:t>
          </a:r>
        </a:p>
      </dsp:txBody>
      <dsp:txXfrm>
        <a:off x="3967899" y="0"/>
        <a:ext cx="3775961" cy="798025"/>
      </dsp:txXfrm>
    </dsp:sp>
    <dsp:sp modelId="{E838660F-9344-4D60-8E97-289DC5862EB1}">
      <dsp:nvSpPr>
        <dsp:cNvPr id="0" name=""/>
        <dsp:cNvSpPr/>
      </dsp:nvSpPr>
      <dsp:spPr>
        <a:xfrm>
          <a:off x="396789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3221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¿Cuál es de los siguientes (conceptos, principios) se aplica mejor a __?</a:t>
          </a:r>
        </a:p>
      </dsp:txBody>
      <dsp:txXfrm>
        <a:off x="4232216" y="1426858"/>
        <a:ext cx="3511644" cy="64659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3139" y="798025"/>
          <a:ext cx="3775961" cy="4442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313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313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Demanda</a:t>
          </a:r>
        </a:p>
      </dsp:txBody>
      <dsp:txXfrm>
        <a:off x="3139" y="0"/>
        <a:ext cx="3775961" cy="798025"/>
      </dsp:txXfrm>
    </dsp:sp>
    <dsp:sp modelId="{29EB9FAB-446D-47BF-8DBD-6299BCBE4219}">
      <dsp:nvSpPr>
        <dsp:cNvPr id="0" name=""/>
        <dsp:cNvSpPr/>
      </dsp:nvSpPr>
      <dsp:spPr>
        <a:xfrm>
          <a:off x="3139" y="1871237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267456" y="1426858"/>
          <a:ext cx="3511644" cy="1166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Dividir un todo en las partes que lo componen</a:t>
          </a:r>
        </a:p>
      </dsp:txBody>
      <dsp:txXfrm>
        <a:off x="267456" y="1426858"/>
        <a:ext cx="3511644" cy="1166145"/>
      </dsp:txXfrm>
    </dsp:sp>
    <dsp:sp modelId="{C1F862BE-DE10-4F2B-8549-8D41B7A6E630}">
      <dsp:nvSpPr>
        <dsp:cNvPr id="0" name=""/>
        <dsp:cNvSpPr/>
      </dsp:nvSpPr>
      <dsp:spPr>
        <a:xfrm>
          <a:off x="3967899" y="798025"/>
          <a:ext cx="3775961" cy="4442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789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789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Indicadores</a:t>
          </a:r>
        </a:p>
      </dsp:txBody>
      <dsp:txXfrm>
        <a:off x="3967899" y="0"/>
        <a:ext cx="3775961" cy="798025"/>
      </dsp:txXfrm>
    </dsp:sp>
    <dsp:sp modelId="{E838660F-9344-4D60-8E97-289DC5862EB1}">
      <dsp:nvSpPr>
        <dsp:cNvPr id="0" name=""/>
        <dsp:cNvSpPr/>
      </dsp:nvSpPr>
      <dsp:spPr>
        <a:xfrm>
          <a:off x="396789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3221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¿Cuál es la causa de __?</a:t>
          </a:r>
        </a:p>
      </dsp:txBody>
      <dsp:txXfrm>
        <a:off x="4232216" y="1426858"/>
        <a:ext cx="3511644" cy="646594"/>
      </dsp:txXfrm>
    </dsp:sp>
    <dsp:sp modelId="{B035E4EA-512F-4F17-ABF6-0450A3632AB7}">
      <dsp:nvSpPr>
        <dsp:cNvPr id="0" name=""/>
        <dsp:cNvSpPr/>
      </dsp:nvSpPr>
      <dsp:spPr>
        <a:xfrm>
          <a:off x="3967899" y="2258055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32216" y="2073453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¿Cuál es la consecuencia de __?</a:t>
          </a:r>
        </a:p>
      </dsp:txBody>
      <dsp:txXfrm>
        <a:off x="4232216" y="2073453"/>
        <a:ext cx="3511644" cy="646594"/>
      </dsp:txXfrm>
    </dsp:sp>
    <dsp:sp modelId="{FFB8038D-EFA6-4533-AFDB-9AE83B9D72A2}">
      <dsp:nvSpPr>
        <dsp:cNvPr id="0" name=""/>
        <dsp:cNvSpPr/>
      </dsp:nvSpPr>
      <dsp:spPr>
        <a:xfrm>
          <a:off x="3967899" y="2904650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45EB50-85BA-416C-B834-716B1F7010BE}">
      <dsp:nvSpPr>
        <dsp:cNvPr id="0" name=""/>
        <dsp:cNvSpPr/>
      </dsp:nvSpPr>
      <dsp:spPr>
        <a:xfrm>
          <a:off x="4232216" y="2720047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¿Qué pasa si __ quito esto?</a:t>
          </a:r>
        </a:p>
      </dsp:txBody>
      <dsp:txXfrm>
        <a:off x="4232216" y="2720047"/>
        <a:ext cx="3511644" cy="64659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3139" y="798025"/>
          <a:ext cx="3775961" cy="4442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313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313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/>
            <a:t>Demanda</a:t>
          </a:r>
        </a:p>
      </dsp:txBody>
      <dsp:txXfrm>
        <a:off x="3139" y="0"/>
        <a:ext cx="3775961" cy="798025"/>
      </dsp:txXfrm>
    </dsp:sp>
    <dsp:sp modelId="{29EB9FAB-446D-47BF-8DBD-6299BCBE4219}">
      <dsp:nvSpPr>
        <dsp:cNvPr id="0" name=""/>
        <dsp:cNvSpPr/>
      </dsp:nvSpPr>
      <dsp:spPr>
        <a:xfrm>
          <a:off x="313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26745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/>
            <a:t>Conclusión a partir de hechos observados o supuestos</a:t>
          </a:r>
        </a:p>
      </dsp:txBody>
      <dsp:txXfrm>
        <a:off x="267456" y="1426858"/>
        <a:ext cx="3511644" cy="646594"/>
      </dsp:txXfrm>
    </dsp:sp>
    <dsp:sp modelId="{C601C841-F7F0-4A2F-B081-F9A512561033}">
      <dsp:nvSpPr>
        <dsp:cNvPr id="0" name=""/>
        <dsp:cNvSpPr/>
      </dsp:nvSpPr>
      <dsp:spPr>
        <a:xfrm>
          <a:off x="3139" y="2258055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F78819-9744-4617-96A7-FCE48C906B26}">
      <dsp:nvSpPr>
        <dsp:cNvPr id="0" name=""/>
        <dsp:cNvSpPr/>
      </dsp:nvSpPr>
      <dsp:spPr>
        <a:xfrm>
          <a:off x="267456" y="2550730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/>
            <a:t>Razonamiento deductivo, inductivo o analógico</a:t>
          </a:r>
        </a:p>
      </dsp:txBody>
      <dsp:txXfrm>
        <a:off x="267456" y="2550730"/>
        <a:ext cx="3511644" cy="646594"/>
      </dsp:txXfrm>
    </dsp:sp>
    <dsp:sp modelId="{C1F862BE-DE10-4F2B-8549-8D41B7A6E630}">
      <dsp:nvSpPr>
        <dsp:cNvPr id="0" name=""/>
        <dsp:cNvSpPr/>
      </dsp:nvSpPr>
      <dsp:spPr>
        <a:xfrm>
          <a:off x="3967899" y="798025"/>
          <a:ext cx="3775961" cy="4442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789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789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/>
            <a:t>Indicadores</a:t>
          </a:r>
        </a:p>
      </dsp:txBody>
      <dsp:txXfrm>
        <a:off x="3967899" y="0"/>
        <a:ext cx="3775961" cy="798025"/>
      </dsp:txXfrm>
    </dsp:sp>
    <dsp:sp modelId="{E838660F-9344-4D60-8E97-289DC5862EB1}">
      <dsp:nvSpPr>
        <dsp:cNvPr id="0" name=""/>
        <dsp:cNvSpPr/>
      </dsp:nvSpPr>
      <dsp:spPr>
        <a:xfrm>
          <a:off x="396789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32216" y="1181101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/>
            <a:t>¿Qué pasa si__?</a:t>
          </a:r>
        </a:p>
      </dsp:txBody>
      <dsp:txXfrm>
        <a:off x="4232216" y="1181101"/>
        <a:ext cx="3511644" cy="646594"/>
      </dsp:txXfrm>
    </dsp:sp>
    <dsp:sp modelId="{B035E4EA-512F-4F17-ABF6-0450A3632AB7}">
      <dsp:nvSpPr>
        <dsp:cNvPr id="0" name=""/>
        <dsp:cNvSpPr/>
      </dsp:nvSpPr>
      <dsp:spPr>
        <a:xfrm>
          <a:off x="3967899" y="2258055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32216" y="2190693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/>
            <a:t>¿Cuál es el (concepto, principio, teoría) que subyace en el (efecto, error, intervención)?</a:t>
          </a:r>
        </a:p>
      </dsp:txBody>
      <dsp:txXfrm>
        <a:off x="4232216" y="2190693"/>
        <a:ext cx="3511644" cy="64659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3139" y="798025"/>
          <a:ext cx="3775961" cy="4442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313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313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Demanda</a:t>
          </a:r>
        </a:p>
      </dsp:txBody>
      <dsp:txXfrm>
        <a:off x="3139" y="0"/>
        <a:ext cx="3775961" cy="798025"/>
      </dsp:txXfrm>
    </dsp:sp>
    <dsp:sp modelId="{29EB9FAB-446D-47BF-8DBD-6299BCBE4219}">
      <dsp:nvSpPr>
        <dsp:cNvPr id="0" name=""/>
        <dsp:cNvSpPr/>
      </dsp:nvSpPr>
      <dsp:spPr>
        <a:xfrm>
          <a:off x="3139" y="1943245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267456" y="1426858"/>
          <a:ext cx="3511644" cy="13101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Cotejar, mapear, contrastar y establecer correspondencias entre ideas u objetos y su parecido</a:t>
          </a:r>
        </a:p>
      </dsp:txBody>
      <dsp:txXfrm>
        <a:off x="267456" y="1426858"/>
        <a:ext cx="3511644" cy="1310161"/>
      </dsp:txXfrm>
    </dsp:sp>
    <dsp:sp modelId="{C1F862BE-DE10-4F2B-8549-8D41B7A6E630}">
      <dsp:nvSpPr>
        <dsp:cNvPr id="0" name=""/>
        <dsp:cNvSpPr/>
      </dsp:nvSpPr>
      <dsp:spPr>
        <a:xfrm>
          <a:off x="3967899" y="798025"/>
          <a:ext cx="3775961" cy="4442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789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789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Indicadores</a:t>
          </a:r>
        </a:p>
      </dsp:txBody>
      <dsp:txXfrm>
        <a:off x="3967899" y="0"/>
        <a:ext cx="3775961" cy="798025"/>
      </dsp:txXfrm>
    </dsp:sp>
    <dsp:sp modelId="{E838660F-9344-4D60-8E97-289DC5862EB1}">
      <dsp:nvSpPr>
        <dsp:cNvPr id="0" name=""/>
        <dsp:cNvSpPr/>
      </dsp:nvSpPr>
      <dsp:spPr>
        <a:xfrm>
          <a:off x="396789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3221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¿Cuál de los siguientes enunciados corresponde a (evento histórico en particular) la situación contemporánea __?</a:t>
          </a:r>
        </a:p>
      </dsp:txBody>
      <dsp:txXfrm>
        <a:off x="4232216" y="1426858"/>
        <a:ext cx="3511644" cy="646594"/>
      </dsp:txXfrm>
    </dsp:sp>
    <dsp:sp modelId="{B035E4EA-512F-4F17-ABF6-0450A3632AB7}">
      <dsp:nvSpPr>
        <dsp:cNvPr id="0" name=""/>
        <dsp:cNvSpPr/>
      </dsp:nvSpPr>
      <dsp:spPr>
        <a:xfrm>
          <a:off x="3967899" y="2258055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32216" y="226269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¿Cuál de los siguientes enunciados corresponde al punto de vista del autor en términos de su perspectiva académica?</a:t>
          </a:r>
        </a:p>
      </dsp:txBody>
      <dsp:txXfrm>
        <a:off x="4232216" y="2262698"/>
        <a:ext cx="3511644" cy="64659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3139" y="798025"/>
          <a:ext cx="3775961" cy="4442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313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313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Demanda</a:t>
          </a:r>
        </a:p>
      </dsp:txBody>
      <dsp:txXfrm>
        <a:off x="3139" y="0"/>
        <a:ext cx="3775961" cy="798025"/>
      </dsp:txXfrm>
    </dsp:sp>
    <dsp:sp modelId="{29EB9FAB-446D-47BF-8DBD-6299BCBE4219}">
      <dsp:nvSpPr>
        <dsp:cNvPr id="0" name=""/>
        <dsp:cNvSpPr/>
      </dsp:nvSpPr>
      <dsp:spPr>
        <a:xfrm>
          <a:off x="3139" y="2015253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267456" y="1426858"/>
          <a:ext cx="3511644" cy="1454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Aplicar, de manera adecuada, los pasos que se requieren en un procedimiento, algoritmo, técnica o instrumentación</a:t>
          </a:r>
        </a:p>
      </dsp:txBody>
      <dsp:txXfrm>
        <a:off x="267456" y="1426858"/>
        <a:ext cx="3511644" cy="1454177"/>
      </dsp:txXfrm>
    </dsp:sp>
    <dsp:sp modelId="{C1F862BE-DE10-4F2B-8549-8D41B7A6E630}">
      <dsp:nvSpPr>
        <dsp:cNvPr id="0" name=""/>
        <dsp:cNvSpPr/>
      </dsp:nvSpPr>
      <dsp:spPr>
        <a:xfrm>
          <a:off x="3967899" y="798025"/>
          <a:ext cx="3775961" cy="4442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789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789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Indicadores</a:t>
          </a:r>
        </a:p>
      </dsp:txBody>
      <dsp:txXfrm>
        <a:off x="3967899" y="0"/>
        <a:ext cx="3775961" cy="798025"/>
      </dsp:txXfrm>
    </dsp:sp>
    <dsp:sp modelId="{E838660F-9344-4D60-8E97-289DC5862EB1}">
      <dsp:nvSpPr>
        <dsp:cNvPr id="0" name=""/>
        <dsp:cNvSpPr/>
      </dsp:nvSpPr>
      <dsp:spPr>
        <a:xfrm>
          <a:off x="396789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3221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¿Cuál de los siguientes procedimientos es mejor para el problema de  __?</a:t>
          </a:r>
        </a:p>
      </dsp:txBody>
      <dsp:txXfrm>
        <a:off x="4232216" y="1426858"/>
        <a:ext cx="3511644" cy="646594"/>
      </dsp:txXfrm>
    </dsp:sp>
    <dsp:sp modelId="{B035E4EA-512F-4F17-ABF6-0450A3632AB7}">
      <dsp:nvSpPr>
        <dsp:cNvPr id="0" name=""/>
        <dsp:cNvSpPr/>
      </dsp:nvSpPr>
      <dsp:spPr>
        <a:xfrm>
          <a:off x="3967899" y="2258055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32216" y="2073453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¿Cuál es el procedimiento más efectivo para __?</a:t>
          </a:r>
        </a:p>
      </dsp:txBody>
      <dsp:txXfrm>
        <a:off x="4232216" y="2073453"/>
        <a:ext cx="3511644" cy="64659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141651" y="769465"/>
          <a:ext cx="3640827" cy="4283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141651" y="930329"/>
          <a:ext cx="267468" cy="2674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141651" y="0"/>
          <a:ext cx="3640827" cy="769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500" kern="1200" dirty="0"/>
            <a:t>Demanda</a:t>
          </a:r>
        </a:p>
      </dsp:txBody>
      <dsp:txXfrm>
        <a:off x="141651" y="0"/>
        <a:ext cx="3640827" cy="769465"/>
      </dsp:txXfrm>
    </dsp:sp>
    <dsp:sp modelId="{29EB9FAB-446D-47BF-8DBD-6299BCBE4219}">
      <dsp:nvSpPr>
        <dsp:cNvPr id="0" name=""/>
        <dsp:cNvSpPr/>
      </dsp:nvSpPr>
      <dsp:spPr>
        <a:xfrm>
          <a:off x="141651" y="1705726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396509" y="1375794"/>
          <a:ext cx="3385969" cy="1402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Analizar, sintetizar y evaluar hechos, conceptos, principios, fundamentos teóricos, procedimientos y valores</a:t>
          </a:r>
        </a:p>
      </dsp:txBody>
      <dsp:txXfrm>
        <a:off x="396509" y="1375794"/>
        <a:ext cx="3385969" cy="1402135"/>
      </dsp:txXfrm>
    </dsp:sp>
    <dsp:sp modelId="{D42BFF6C-1B8F-4AFA-82B7-C4D49B0DA755}">
      <dsp:nvSpPr>
        <dsp:cNvPr id="0" name=""/>
        <dsp:cNvSpPr/>
      </dsp:nvSpPr>
      <dsp:spPr>
        <a:xfrm>
          <a:off x="141651" y="2569823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03EA9A-69A6-4CE5-B244-2097F33824CB}">
      <dsp:nvSpPr>
        <dsp:cNvPr id="0" name=""/>
        <dsp:cNvSpPr/>
      </dsp:nvSpPr>
      <dsp:spPr>
        <a:xfrm>
          <a:off x="396509" y="2777930"/>
          <a:ext cx="3385969" cy="1567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Establecer un procedimiento para completar una tarea en función de: observación, diagnóstico, intervención, evaluación, investigación y comunicación, acordes a las demandas contextuales y de integración de datos que resuelvan problemas específicos.</a:t>
          </a:r>
        </a:p>
      </dsp:txBody>
      <dsp:txXfrm>
        <a:off x="396509" y="2777930"/>
        <a:ext cx="3385969" cy="1567519"/>
      </dsp:txXfrm>
    </dsp:sp>
    <dsp:sp modelId="{C1F862BE-DE10-4F2B-8549-8D41B7A6E630}">
      <dsp:nvSpPr>
        <dsp:cNvPr id="0" name=""/>
        <dsp:cNvSpPr/>
      </dsp:nvSpPr>
      <dsp:spPr>
        <a:xfrm>
          <a:off x="3964520" y="769465"/>
          <a:ext cx="3640827" cy="4283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4520" y="930329"/>
          <a:ext cx="267468" cy="2674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4520" y="0"/>
          <a:ext cx="3640827" cy="769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500" kern="1200" dirty="0"/>
            <a:t>Indicadores</a:t>
          </a:r>
        </a:p>
      </dsp:txBody>
      <dsp:txXfrm>
        <a:off x="3964520" y="0"/>
        <a:ext cx="3640827" cy="769465"/>
      </dsp:txXfrm>
    </dsp:sp>
    <dsp:sp modelId="{E838660F-9344-4D60-8E97-289DC5862EB1}">
      <dsp:nvSpPr>
        <dsp:cNvPr id="0" name=""/>
        <dsp:cNvSpPr/>
      </dsp:nvSpPr>
      <dsp:spPr>
        <a:xfrm>
          <a:off x="3964520" y="1553790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19378" y="1375794"/>
          <a:ext cx="3385969" cy="623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A un paciente se le diagnostica [problema]</a:t>
          </a:r>
        </a:p>
      </dsp:txBody>
      <dsp:txXfrm>
        <a:off x="4219378" y="1375794"/>
        <a:ext cx="3385969" cy="623454"/>
      </dsp:txXfrm>
    </dsp:sp>
    <dsp:sp modelId="{B035E4EA-512F-4F17-ABF6-0450A3632AB7}">
      <dsp:nvSpPr>
        <dsp:cNvPr id="0" name=""/>
        <dsp:cNvSpPr/>
      </dsp:nvSpPr>
      <dsp:spPr>
        <a:xfrm>
          <a:off x="3964520" y="2177244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19378" y="1999248"/>
          <a:ext cx="3385969" cy="623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¿Cuál es el tratamiento que resulta más efectivo?</a:t>
          </a:r>
        </a:p>
      </dsp:txBody>
      <dsp:txXfrm>
        <a:off x="4219378" y="1999248"/>
        <a:ext cx="3385969" cy="623454"/>
      </dsp:txXfrm>
    </dsp:sp>
    <dsp:sp modelId="{24AD7F79-5721-45EC-AD03-09943EE39B43}">
      <dsp:nvSpPr>
        <dsp:cNvPr id="0" name=""/>
        <dsp:cNvSpPr/>
      </dsp:nvSpPr>
      <dsp:spPr>
        <a:xfrm>
          <a:off x="3964520" y="2800698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7AFBD0-9658-48C3-B23F-DACA7D370464}">
      <dsp:nvSpPr>
        <dsp:cNvPr id="0" name=""/>
        <dsp:cNvSpPr/>
      </dsp:nvSpPr>
      <dsp:spPr>
        <a:xfrm>
          <a:off x="4219378" y="2622702"/>
          <a:ext cx="3385969" cy="623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¿Cómo debe ser tratado el paciente?</a:t>
          </a:r>
        </a:p>
      </dsp:txBody>
      <dsp:txXfrm>
        <a:off x="4219378" y="2622702"/>
        <a:ext cx="3385969" cy="623454"/>
      </dsp:txXfrm>
    </dsp:sp>
    <dsp:sp modelId="{20241C7C-ED8B-4D5F-940C-DFBCDD2CC608}">
      <dsp:nvSpPr>
        <dsp:cNvPr id="0" name=""/>
        <dsp:cNvSpPr/>
      </dsp:nvSpPr>
      <dsp:spPr>
        <a:xfrm>
          <a:off x="3964520" y="3424152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BAF2DB-5F99-4F14-A4E9-6A7CCA5E901F}">
      <dsp:nvSpPr>
        <dsp:cNvPr id="0" name=""/>
        <dsp:cNvSpPr/>
      </dsp:nvSpPr>
      <dsp:spPr>
        <a:xfrm>
          <a:off x="4219378" y="3246156"/>
          <a:ext cx="3385969" cy="623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¿Cuál es el fundamento teórico de …?</a:t>
          </a:r>
        </a:p>
      </dsp:txBody>
      <dsp:txXfrm>
        <a:off x="4219378" y="3246156"/>
        <a:ext cx="3385969" cy="62345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141651" y="769465"/>
          <a:ext cx="3640827" cy="4283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141651" y="930329"/>
          <a:ext cx="267468" cy="2674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141651" y="0"/>
          <a:ext cx="3640827" cy="769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500" kern="1200" dirty="0"/>
            <a:t>Demanda</a:t>
          </a:r>
        </a:p>
      </dsp:txBody>
      <dsp:txXfrm>
        <a:off x="141651" y="0"/>
        <a:ext cx="3640827" cy="769465"/>
      </dsp:txXfrm>
    </dsp:sp>
    <dsp:sp modelId="{29EB9FAB-446D-47BF-8DBD-6299BCBE4219}">
      <dsp:nvSpPr>
        <dsp:cNvPr id="0" name=""/>
        <dsp:cNvSpPr/>
      </dsp:nvSpPr>
      <dsp:spPr>
        <a:xfrm>
          <a:off x="141651" y="1705726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396509" y="1766220"/>
          <a:ext cx="3385969" cy="1402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Aplicar conceptos, teorías, métodos, técnicas y  procedimientos para identificar y corregir errores importantes ante casos y problemas</a:t>
          </a:r>
        </a:p>
      </dsp:txBody>
      <dsp:txXfrm>
        <a:off x="396509" y="1766220"/>
        <a:ext cx="3385969" cy="1402135"/>
      </dsp:txXfrm>
    </dsp:sp>
    <dsp:sp modelId="{D42BFF6C-1B8F-4AFA-82B7-C4D49B0DA755}">
      <dsp:nvSpPr>
        <dsp:cNvPr id="0" name=""/>
        <dsp:cNvSpPr/>
      </dsp:nvSpPr>
      <dsp:spPr>
        <a:xfrm>
          <a:off x="144015" y="3404946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03EA9A-69A6-4CE5-B244-2097F33824CB}">
      <dsp:nvSpPr>
        <dsp:cNvPr id="0" name=""/>
        <dsp:cNvSpPr/>
      </dsp:nvSpPr>
      <dsp:spPr>
        <a:xfrm>
          <a:off x="396509" y="2777930"/>
          <a:ext cx="3385969" cy="1567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Argumentación teórica del curso de acción terminal</a:t>
          </a:r>
        </a:p>
      </dsp:txBody>
      <dsp:txXfrm>
        <a:off x="396509" y="2777930"/>
        <a:ext cx="3385969" cy="1567519"/>
      </dsp:txXfrm>
    </dsp:sp>
    <dsp:sp modelId="{C1F862BE-DE10-4F2B-8549-8D41B7A6E630}">
      <dsp:nvSpPr>
        <dsp:cNvPr id="0" name=""/>
        <dsp:cNvSpPr/>
      </dsp:nvSpPr>
      <dsp:spPr>
        <a:xfrm>
          <a:off x="3964520" y="769465"/>
          <a:ext cx="3640827" cy="4283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4520" y="930329"/>
          <a:ext cx="267468" cy="2674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4520" y="0"/>
          <a:ext cx="3640827" cy="769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500" kern="1200" dirty="0"/>
            <a:t>Indicadores</a:t>
          </a:r>
        </a:p>
      </dsp:txBody>
      <dsp:txXfrm>
        <a:off x="3964520" y="0"/>
        <a:ext cx="3640827" cy="769465"/>
      </dsp:txXfrm>
    </dsp:sp>
    <dsp:sp modelId="{E838660F-9344-4D60-8E97-289DC5862EB1}">
      <dsp:nvSpPr>
        <dsp:cNvPr id="0" name=""/>
        <dsp:cNvSpPr/>
      </dsp:nvSpPr>
      <dsp:spPr>
        <a:xfrm>
          <a:off x="3964520" y="1553790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19378" y="1375794"/>
          <a:ext cx="3385969" cy="623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¿De qué manera (…) se puede corregir (…)?</a:t>
          </a:r>
        </a:p>
      </dsp:txBody>
      <dsp:txXfrm>
        <a:off x="4219378" y="1375794"/>
        <a:ext cx="3385969" cy="623454"/>
      </dsp:txXfrm>
    </dsp:sp>
    <dsp:sp modelId="{B035E4EA-512F-4F17-ABF6-0450A3632AB7}">
      <dsp:nvSpPr>
        <dsp:cNvPr id="0" name=""/>
        <dsp:cNvSpPr/>
      </dsp:nvSpPr>
      <dsp:spPr>
        <a:xfrm>
          <a:off x="3964520" y="2177244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19378" y="2184856"/>
          <a:ext cx="3385969" cy="623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¿Cuál es el método más adecuado para mejorar7resolver (…)?</a:t>
          </a:r>
        </a:p>
      </dsp:txBody>
      <dsp:txXfrm>
        <a:off x="4219378" y="2184856"/>
        <a:ext cx="3385969" cy="62345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141651" y="769465"/>
          <a:ext cx="3640827" cy="4283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141651" y="930329"/>
          <a:ext cx="267468" cy="2674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141651" y="0"/>
          <a:ext cx="3640827" cy="769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500" kern="1200" dirty="0"/>
            <a:t>Demanda</a:t>
          </a:r>
        </a:p>
      </dsp:txBody>
      <dsp:txXfrm>
        <a:off x="141651" y="0"/>
        <a:ext cx="3640827" cy="769465"/>
      </dsp:txXfrm>
    </dsp:sp>
    <dsp:sp modelId="{29EB9FAB-446D-47BF-8DBD-6299BCBE4219}">
      <dsp:nvSpPr>
        <dsp:cNvPr id="0" name=""/>
        <dsp:cNvSpPr/>
      </dsp:nvSpPr>
      <dsp:spPr>
        <a:xfrm>
          <a:off x="141651" y="1368155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432062" y="974127"/>
          <a:ext cx="3385969" cy="1402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Juzgar la calidad, credibilidad, valor o practicidad de una evidencia.</a:t>
          </a:r>
        </a:p>
      </dsp:txBody>
      <dsp:txXfrm>
        <a:off x="432062" y="974127"/>
        <a:ext cx="3385969" cy="1402135"/>
      </dsp:txXfrm>
    </dsp:sp>
    <dsp:sp modelId="{D42BFF6C-1B8F-4AFA-82B7-C4D49B0DA755}">
      <dsp:nvSpPr>
        <dsp:cNvPr id="0" name=""/>
        <dsp:cNvSpPr/>
      </dsp:nvSpPr>
      <dsp:spPr>
        <a:xfrm>
          <a:off x="141651" y="2569823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03EA9A-69A6-4CE5-B244-2097F33824CB}">
      <dsp:nvSpPr>
        <dsp:cNvPr id="0" name=""/>
        <dsp:cNvSpPr/>
      </dsp:nvSpPr>
      <dsp:spPr>
        <a:xfrm>
          <a:off x="432062" y="2520281"/>
          <a:ext cx="3385969" cy="1567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Analizar perspectivas del proceso mediante: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1. Identificar el asunto en el que hayan discrepancias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2. Identificar la perspectiva sobre el asunto y el razonamiento detrás de ella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3. Identificar la perspectiva opuesta y el razonamiento que hay detrás de ella.</a:t>
          </a:r>
        </a:p>
      </dsp:txBody>
      <dsp:txXfrm>
        <a:off x="432062" y="2520281"/>
        <a:ext cx="3385969" cy="1567519"/>
      </dsp:txXfrm>
    </dsp:sp>
    <dsp:sp modelId="{C1F862BE-DE10-4F2B-8549-8D41B7A6E630}">
      <dsp:nvSpPr>
        <dsp:cNvPr id="0" name=""/>
        <dsp:cNvSpPr/>
      </dsp:nvSpPr>
      <dsp:spPr>
        <a:xfrm>
          <a:off x="3964520" y="769465"/>
          <a:ext cx="3640827" cy="4283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4520" y="930329"/>
          <a:ext cx="267468" cy="2674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4520" y="0"/>
          <a:ext cx="3640827" cy="769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500" kern="1200" dirty="0"/>
            <a:t>Indicadores</a:t>
          </a:r>
        </a:p>
      </dsp:txBody>
      <dsp:txXfrm>
        <a:off x="3964520" y="0"/>
        <a:ext cx="3640827" cy="769465"/>
      </dsp:txXfrm>
    </dsp:sp>
    <dsp:sp modelId="{E838660F-9344-4D60-8E97-289DC5862EB1}">
      <dsp:nvSpPr>
        <dsp:cNvPr id="0" name=""/>
        <dsp:cNvSpPr/>
      </dsp:nvSpPr>
      <dsp:spPr>
        <a:xfrm>
          <a:off x="3964520" y="1553790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19378" y="1375794"/>
          <a:ext cx="3385969" cy="623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¿Esta es una buena investigación?</a:t>
          </a:r>
        </a:p>
      </dsp:txBody>
      <dsp:txXfrm>
        <a:off x="4219378" y="1375794"/>
        <a:ext cx="3385969" cy="623454"/>
      </dsp:txXfrm>
    </dsp:sp>
    <dsp:sp modelId="{B035E4EA-512F-4F17-ABF6-0450A3632AB7}">
      <dsp:nvSpPr>
        <dsp:cNvPr id="0" name=""/>
        <dsp:cNvSpPr/>
      </dsp:nvSpPr>
      <dsp:spPr>
        <a:xfrm>
          <a:off x="3964520" y="2177244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19378" y="1999248"/>
          <a:ext cx="3385969" cy="623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Justifica tu respuesta</a:t>
          </a:r>
        </a:p>
      </dsp:txBody>
      <dsp:txXfrm>
        <a:off x="4219378" y="1999248"/>
        <a:ext cx="3385969" cy="623454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141651" y="769465"/>
          <a:ext cx="3640827" cy="4283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141651" y="930329"/>
          <a:ext cx="267468" cy="2674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141651" y="0"/>
          <a:ext cx="3640827" cy="769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500" kern="1200" dirty="0"/>
            <a:t>Demanda</a:t>
          </a:r>
        </a:p>
      </dsp:txBody>
      <dsp:txXfrm>
        <a:off x="141651" y="0"/>
        <a:ext cx="3640827" cy="769465"/>
      </dsp:txXfrm>
    </dsp:sp>
    <dsp:sp modelId="{29EB9FAB-446D-47BF-8DBD-6299BCBE4219}">
      <dsp:nvSpPr>
        <dsp:cNvPr id="0" name=""/>
        <dsp:cNvSpPr/>
      </dsp:nvSpPr>
      <dsp:spPr>
        <a:xfrm>
          <a:off x="141651" y="1368152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432062" y="1080121"/>
          <a:ext cx="3385969" cy="14021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Seleccionar de entre varias opciones aparentemente equivalentes</a:t>
          </a:r>
        </a:p>
      </dsp:txBody>
      <dsp:txXfrm>
        <a:off x="432062" y="1080121"/>
        <a:ext cx="3385969" cy="1402135"/>
      </dsp:txXfrm>
    </dsp:sp>
    <dsp:sp modelId="{D42BFF6C-1B8F-4AFA-82B7-C4D49B0DA755}">
      <dsp:nvSpPr>
        <dsp:cNvPr id="0" name=""/>
        <dsp:cNvSpPr/>
      </dsp:nvSpPr>
      <dsp:spPr>
        <a:xfrm>
          <a:off x="141651" y="2569823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03EA9A-69A6-4CE5-B244-2097F33824CB}">
      <dsp:nvSpPr>
        <dsp:cNvPr id="0" name=""/>
        <dsp:cNvSpPr/>
      </dsp:nvSpPr>
      <dsp:spPr>
        <a:xfrm>
          <a:off x="396509" y="2777930"/>
          <a:ext cx="3385969" cy="1567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a. Identificar alternativas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b. Identificar criterios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c. Identificar de manera precisa la extensión en la que cada alternativa posee un criterio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d. Seleccionar adecuadamente el criterio de decisión que resuelva la decisión</a:t>
          </a:r>
        </a:p>
      </dsp:txBody>
      <dsp:txXfrm>
        <a:off x="396509" y="2777930"/>
        <a:ext cx="3385969" cy="1567519"/>
      </dsp:txXfrm>
    </dsp:sp>
    <dsp:sp modelId="{C1F862BE-DE10-4F2B-8549-8D41B7A6E630}">
      <dsp:nvSpPr>
        <dsp:cNvPr id="0" name=""/>
        <dsp:cNvSpPr/>
      </dsp:nvSpPr>
      <dsp:spPr>
        <a:xfrm>
          <a:off x="3964520" y="769465"/>
          <a:ext cx="3640827" cy="4283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4520" y="930329"/>
          <a:ext cx="267468" cy="2674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4520" y="0"/>
          <a:ext cx="3640827" cy="7694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500" kern="1200" dirty="0"/>
            <a:t>Indicadores</a:t>
          </a:r>
        </a:p>
      </dsp:txBody>
      <dsp:txXfrm>
        <a:off x="3964520" y="0"/>
        <a:ext cx="3640827" cy="769465"/>
      </dsp:txXfrm>
    </dsp:sp>
    <dsp:sp modelId="{E838660F-9344-4D60-8E97-289DC5862EB1}">
      <dsp:nvSpPr>
        <dsp:cNvPr id="0" name=""/>
        <dsp:cNvSpPr/>
      </dsp:nvSpPr>
      <dsp:spPr>
        <a:xfrm>
          <a:off x="3964520" y="1553790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48464" y="1440159"/>
          <a:ext cx="3385969" cy="623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¿Cuál es la opción más adecuada?</a:t>
          </a:r>
        </a:p>
      </dsp:txBody>
      <dsp:txXfrm>
        <a:off x="4248464" y="1440159"/>
        <a:ext cx="3385969" cy="623454"/>
      </dsp:txXfrm>
    </dsp:sp>
    <dsp:sp modelId="{B035E4EA-512F-4F17-ABF6-0450A3632AB7}">
      <dsp:nvSpPr>
        <dsp:cNvPr id="0" name=""/>
        <dsp:cNvSpPr/>
      </dsp:nvSpPr>
      <dsp:spPr>
        <a:xfrm>
          <a:off x="3964520" y="2177244"/>
          <a:ext cx="267461" cy="2674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19378" y="1999248"/>
          <a:ext cx="3385969" cy="623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¿Con qué nivel de satisfacción se cumple el criterio …?</a:t>
          </a:r>
        </a:p>
      </dsp:txBody>
      <dsp:txXfrm>
        <a:off x="4219378" y="1999248"/>
        <a:ext cx="3385969" cy="6234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2FE99B-D043-484C-805F-7FA11427FFC7}">
      <dsp:nvSpPr>
        <dsp:cNvPr id="0" name=""/>
        <dsp:cNvSpPr/>
      </dsp:nvSpPr>
      <dsp:spPr>
        <a:xfrm>
          <a:off x="522591" y="1994706"/>
          <a:ext cx="342338" cy="1304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1169" y="0"/>
              </a:lnTo>
              <a:lnTo>
                <a:pt x="171169" y="1304642"/>
              </a:lnTo>
              <a:lnTo>
                <a:pt x="342338" y="1304642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60040" y="2613307"/>
        <a:ext cx="67440" cy="67440"/>
      </dsp:txXfrm>
    </dsp:sp>
    <dsp:sp modelId="{C212C3F0-E06E-4970-B8D7-D3E26B108B35}">
      <dsp:nvSpPr>
        <dsp:cNvPr id="0" name=""/>
        <dsp:cNvSpPr/>
      </dsp:nvSpPr>
      <dsp:spPr>
        <a:xfrm>
          <a:off x="522591" y="1994706"/>
          <a:ext cx="342338" cy="652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1169" y="0"/>
              </a:lnTo>
              <a:lnTo>
                <a:pt x="171169" y="652321"/>
              </a:lnTo>
              <a:lnTo>
                <a:pt x="342338" y="652321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75343" y="2302449"/>
        <a:ext cx="36834" cy="36834"/>
      </dsp:txXfrm>
    </dsp:sp>
    <dsp:sp modelId="{40CBEEE7-F628-42C7-B6A1-4E49C384DD3E}">
      <dsp:nvSpPr>
        <dsp:cNvPr id="0" name=""/>
        <dsp:cNvSpPr/>
      </dsp:nvSpPr>
      <dsp:spPr>
        <a:xfrm>
          <a:off x="522591" y="1948985"/>
          <a:ext cx="3423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338" y="45720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85202" y="1986147"/>
        <a:ext cx="17116" cy="17116"/>
      </dsp:txXfrm>
    </dsp:sp>
    <dsp:sp modelId="{CD1CF04E-B19A-4892-A0A5-CBBC53955BA8}">
      <dsp:nvSpPr>
        <dsp:cNvPr id="0" name=""/>
        <dsp:cNvSpPr/>
      </dsp:nvSpPr>
      <dsp:spPr>
        <a:xfrm>
          <a:off x="522591" y="1342384"/>
          <a:ext cx="342338" cy="652321"/>
        </a:xfrm>
        <a:custGeom>
          <a:avLst/>
          <a:gdLst/>
          <a:ahLst/>
          <a:cxnLst/>
          <a:rect l="0" t="0" r="0" b="0"/>
          <a:pathLst>
            <a:path>
              <a:moveTo>
                <a:pt x="0" y="652321"/>
              </a:moveTo>
              <a:lnTo>
                <a:pt x="171169" y="652321"/>
              </a:lnTo>
              <a:lnTo>
                <a:pt x="171169" y="0"/>
              </a:lnTo>
              <a:lnTo>
                <a:pt x="342338" y="0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75343" y="1650127"/>
        <a:ext cx="36834" cy="36834"/>
      </dsp:txXfrm>
    </dsp:sp>
    <dsp:sp modelId="{E9BC603E-8B14-411C-BB50-99A9913FE0A6}">
      <dsp:nvSpPr>
        <dsp:cNvPr id="0" name=""/>
        <dsp:cNvSpPr/>
      </dsp:nvSpPr>
      <dsp:spPr>
        <a:xfrm>
          <a:off x="522591" y="690063"/>
          <a:ext cx="342338" cy="1304642"/>
        </a:xfrm>
        <a:custGeom>
          <a:avLst/>
          <a:gdLst/>
          <a:ahLst/>
          <a:cxnLst/>
          <a:rect l="0" t="0" r="0" b="0"/>
          <a:pathLst>
            <a:path>
              <a:moveTo>
                <a:pt x="0" y="1304642"/>
              </a:moveTo>
              <a:lnTo>
                <a:pt x="171169" y="1304642"/>
              </a:lnTo>
              <a:lnTo>
                <a:pt x="171169" y="0"/>
              </a:lnTo>
              <a:lnTo>
                <a:pt x="342338" y="0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60040" y="1308664"/>
        <a:ext cx="67440" cy="67440"/>
      </dsp:txXfrm>
    </dsp:sp>
    <dsp:sp modelId="{ABAAF429-E426-407E-BFA3-587741D12AB2}">
      <dsp:nvSpPr>
        <dsp:cNvPr id="0" name=""/>
        <dsp:cNvSpPr/>
      </dsp:nvSpPr>
      <dsp:spPr>
        <a:xfrm rot="16200000">
          <a:off x="-1111645" y="1733777"/>
          <a:ext cx="2746616" cy="5218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Comprender y organizar el conocimiento</a:t>
          </a:r>
        </a:p>
      </dsp:txBody>
      <dsp:txXfrm>
        <a:off x="-1111645" y="1733777"/>
        <a:ext cx="2746616" cy="521857"/>
      </dsp:txXfrm>
    </dsp:sp>
    <dsp:sp modelId="{DCFAB03B-00CD-440F-84D1-83226BF456F3}">
      <dsp:nvSpPr>
        <dsp:cNvPr id="0" name=""/>
        <dsp:cNvSpPr/>
      </dsp:nvSpPr>
      <dsp:spPr>
        <a:xfrm>
          <a:off x="864929" y="429134"/>
          <a:ext cx="1711691" cy="5218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Identificación </a:t>
          </a:r>
        </a:p>
      </dsp:txBody>
      <dsp:txXfrm>
        <a:off x="864929" y="429134"/>
        <a:ext cx="1711691" cy="521857"/>
      </dsp:txXfrm>
    </dsp:sp>
    <dsp:sp modelId="{FC0EBFDF-9F0F-4083-AFD3-8AC98C2CF5AA}">
      <dsp:nvSpPr>
        <dsp:cNvPr id="0" name=""/>
        <dsp:cNvSpPr/>
      </dsp:nvSpPr>
      <dsp:spPr>
        <a:xfrm>
          <a:off x="864929" y="1081455"/>
          <a:ext cx="1711691" cy="5218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Clasificación</a:t>
          </a:r>
        </a:p>
      </dsp:txBody>
      <dsp:txXfrm>
        <a:off x="864929" y="1081455"/>
        <a:ext cx="1711691" cy="521857"/>
      </dsp:txXfrm>
    </dsp:sp>
    <dsp:sp modelId="{C61E3272-8040-45A0-9CF6-CB8088E3D82E}">
      <dsp:nvSpPr>
        <dsp:cNvPr id="0" name=""/>
        <dsp:cNvSpPr/>
      </dsp:nvSpPr>
      <dsp:spPr>
        <a:xfrm>
          <a:off x="864929" y="1733777"/>
          <a:ext cx="1711691" cy="5218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Ordenamiento temporal</a:t>
          </a:r>
        </a:p>
      </dsp:txBody>
      <dsp:txXfrm>
        <a:off x="864929" y="1733777"/>
        <a:ext cx="1711691" cy="521857"/>
      </dsp:txXfrm>
    </dsp:sp>
    <dsp:sp modelId="{71688DF6-97B7-49C4-A052-4A668BFAF9F9}">
      <dsp:nvSpPr>
        <dsp:cNvPr id="0" name=""/>
        <dsp:cNvSpPr/>
      </dsp:nvSpPr>
      <dsp:spPr>
        <a:xfrm>
          <a:off x="864929" y="2386098"/>
          <a:ext cx="1711691" cy="5218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Organización jerárquica</a:t>
          </a:r>
        </a:p>
      </dsp:txBody>
      <dsp:txXfrm>
        <a:off x="864929" y="2386098"/>
        <a:ext cx="1711691" cy="521857"/>
      </dsp:txXfrm>
    </dsp:sp>
    <dsp:sp modelId="{5B6B7A6F-C779-47EB-949B-989876168260}">
      <dsp:nvSpPr>
        <dsp:cNvPr id="0" name=""/>
        <dsp:cNvSpPr/>
      </dsp:nvSpPr>
      <dsp:spPr>
        <a:xfrm>
          <a:off x="864929" y="3038420"/>
          <a:ext cx="1711691" cy="5218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Resumir</a:t>
          </a:r>
        </a:p>
      </dsp:txBody>
      <dsp:txXfrm>
        <a:off x="864929" y="3038420"/>
        <a:ext cx="1711691" cy="52185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EFFF8C-4EA3-47BE-8996-B7004F77ECC2}">
      <dsp:nvSpPr>
        <dsp:cNvPr id="0" name=""/>
        <dsp:cNvSpPr/>
      </dsp:nvSpPr>
      <dsp:spPr>
        <a:xfrm>
          <a:off x="0" y="5948861"/>
          <a:ext cx="9144000" cy="0"/>
        </a:xfrm>
        <a:prstGeom prst="line">
          <a:avLst/>
        </a:pr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DF2B38-C435-490E-8A87-12E8628071DB}">
      <dsp:nvSpPr>
        <dsp:cNvPr id="0" name=""/>
        <dsp:cNvSpPr/>
      </dsp:nvSpPr>
      <dsp:spPr>
        <a:xfrm>
          <a:off x="0" y="4949523"/>
          <a:ext cx="9144000" cy="0"/>
        </a:xfrm>
        <a:prstGeom prst="line">
          <a:avLst/>
        </a:pr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4F7E88-86DF-41D4-96BE-F9DC6791F46F}">
      <dsp:nvSpPr>
        <dsp:cNvPr id="0" name=""/>
        <dsp:cNvSpPr/>
      </dsp:nvSpPr>
      <dsp:spPr>
        <a:xfrm>
          <a:off x="0" y="3950184"/>
          <a:ext cx="9144000" cy="0"/>
        </a:xfrm>
        <a:prstGeom prst="line">
          <a:avLst/>
        </a:pr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5C7BBC-14AB-43A1-998A-563032D3F41E}">
      <dsp:nvSpPr>
        <dsp:cNvPr id="0" name=""/>
        <dsp:cNvSpPr/>
      </dsp:nvSpPr>
      <dsp:spPr>
        <a:xfrm>
          <a:off x="0" y="2950846"/>
          <a:ext cx="9144000" cy="0"/>
        </a:xfrm>
        <a:prstGeom prst="line">
          <a:avLst/>
        </a:pr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83611-9CEB-4D29-B2C7-597418F8CE15}">
      <dsp:nvSpPr>
        <dsp:cNvPr id="0" name=""/>
        <dsp:cNvSpPr/>
      </dsp:nvSpPr>
      <dsp:spPr>
        <a:xfrm>
          <a:off x="0" y="1951507"/>
          <a:ext cx="9144000" cy="0"/>
        </a:xfrm>
        <a:prstGeom prst="line">
          <a:avLst/>
        </a:pr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43085-ADFE-4828-9C0E-E439253339E4}">
      <dsp:nvSpPr>
        <dsp:cNvPr id="0" name=""/>
        <dsp:cNvSpPr/>
      </dsp:nvSpPr>
      <dsp:spPr>
        <a:xfrm>
          <a:off x="0" y="952169"/>
          <a:ext cx="9144000" cy="0"/>
        </a:xfrm>
        <a:prstGeom prst="line">
          <a:avLst/>
        </a:pr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79CD0D-33C9-40D8-8EA7-B0064D8BAAA6}">
      <dsp:nvSpPr>
        <dsp:cNvPr id="0" name=""/>
        <dsp:cNvSpPr/>
      </dsp:nvSpPr>
      <dsp:spPr>
        <a:xfrm>
          <a:off x="2377439" y="418"/>
          <a:ext cx="6766560" cy="951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Emitir un juicio valorativo acerca de una situación</a:t>
          </a:r>
        </a:p>
      </dsp:txBody>
      <dsp:txXfrm>
        <a:off x="2377439" y="418"/>
        <a:ext cx="6766560" cy="951750"/>
      </dsp:txXfrm>
    </dsp:sp>
    <dsp:sp modelId="{AB59EE95-F628-42BD-9E4F-38C8C24A2E44}">
      <dsp:nvSpPr>
        <dsp:cNvPr id="0" name=""/>
        <dsp:cNvSpPr/>
      </dsp:nvSpPr>
      <dsp:spPr>
        <a:xfrm>
          <a:off x="0" y="418"/>
          <a:ext cx="2377440" cy="951750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Evaluación</a:t>
          </a:r>
          <a:endParaRPr lang="es-MX" sz="1100" kern="1200" dirty="0"/>
        </a:p>
      </dsp:txBody>
      <dsp:txXfrm>
        <a:off x="46469" y="46887"/>
        <a:ext cx="2284502" cy="905281"/>
      </dsp:txXfrm>
    </dsp:sp>
    <dsp:sp modelId="{09D75198-0A5F-41EF-BB1A-8A82CE50D776}">
      <dsp:nvSpPr>
        <dsp:cNvPr id="0" name=""/>
        <dsp:cNvSpPr/>
      </dsp:nvSpPr>
      <dsp:spPr>
        <a:xfrm>
          <a:off x="2377439" y="999756"/>
          <a:ext cx="6766560" cy="951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/>
            <a:t>Unir las partes  (elementos o componentes) del conocimiento en un todo y con</a:t>
          </a:r>
        </a:p>
      </dsp:txBody>
      <dsp:txXfrm>
        <a:off x="2377439" y="999756"/>
        <a:ext cx="6766560" cy="951750"/>
      </dsp:txXfrm>
    </dsp:sp>
    <dsp:sp modelId="{74B4F6B1-DEC8-481D-88BA-DC8920DC67EC}">
      <dsp:nvSpPr>
        <dsp:cNvPr id="0" name=""/>
        <dsp:cNvSpPr/>
      </dsp:nvSpPr>
      <dsp:spPr>
        <a:xfrm>
          <a:off x="0" y="999756"/>
          <a:ext cx="2377440" cy="951750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/>
            <a:t>Síntesis</a:t>
          </a:r>
          <a:endParaRPr lang="es-MX" sz="1100" kern="1200" dirty="0"/>
        </a:p>
      </dsp:txBody>
      <dsp:txXfrm>
        <a:off x="46469" y="1046225"/>
        <a:ext cx="2284502" cy="905281"/>
      </dsp:txXfrm>
    </dsp:sp>
    <dsp:sp modelId="{E338AC70-E941-41CD-B1E3-5D6AA8866193}">
      <dsp:nvSpPr>
        <dsp:cNvPr id="0" name=""/>
        <dsp:cNvSpPr/>
      </dsp:nvSpPr>
      <dsp:spPr>
        <a:xfrm>
          <a:off x="2377439" y="1999095"/>
          <a:ext cx="6766560" cy="951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Descomponer el conocimiento en partes y mostrar la relación entre ellas</a:t>
          </a:r>
        </a:p>
      </dsp:txBody>
      <dsp:txXfrm>
        <a:off x="2377439" y="1999095"/>
        <a:ext cx="6766560" cy="951750"/>
      </dsp:txXfrm>
    </dsp:sp>
    <dsp:sp modelId="{9826FFD5-A80A-4E4C-AAF2-0E222818BFA6}">
      <dsp:nvSpPr>
        <dsp:cNvPr id="0" name=""/>
        <dsp:cNvSpPr/>
      </dsp:nvSpPr>
      <dsp:spPr>
        <a:xfrm>
          <a:off x="0" y="1999095"/>
          <a:ext cx="2377440" cy="951750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kern="1200" dirty="0"/>
            <a:t>Análisis</a:t>
          </a:r>
          <a:endParaRPr lang="es-MX" sz="1900" kern="1200" dirty="0"/>
        </a:p>
      </dsp:txBody>
      <dsp:txXfrm>
        <a:off x="46469" y="2045564"/>
        <a:ext cx="2284502" cy="905281"/>
      </dsp:txXfrm>
    </dsp:sp>
    <dsp:sp modelId="{AD631D9F-0448-4C21-819C-BDEC9EE13F1E}">
      <dsp:nvSpPr>
        <dsp:cNvPr id="0" name=""/>
        <dsp:cNvSpPr/>
      </dsp:nvSpPr>
      <dsp:spPr>
        <a:xfrm>
          <a:off x="2377439" y="2998433"/>
          <a:ext cx="6766560" cy="951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Aplicación del conocimiento a una nueva situación</a:t>
          </a:r>
        </a:p>
      </dsp:txBody>
      <dsp:txXfrm>
        <a:off x="2377439" y="2998433"/>
        <a:ext cx="6766560" cy="951750"/>
      </dsp:txXfrm>
    </dsp:sp>
    <dsp:sp modelId="{BD723A65-9F50-4B8E-909D-708D0997769E}">
      <dsp:nvSpPr>
        <dsp:cNvPr id="0" name=""/>
        <dsp:cNvSpPr/>
      </dsp:nvSpPr>
      <dsp:spPr>
        <a:xfrm>
          <a:off x="0" y="2998433"/>
          <a:ext cx="2377440" cy="951750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Aplicación</a:t>
          </a:r>
        </a:p>
      </dsp:txBody>
      <dsp:txXfrm>
        <a:off x="46469" y="3044902"/>
        <a:ext cx="2284502" cy="905281"/>
      </dsp:txXfrm>
    </dsp:sp>
    <dsp:sp modelId="{9EA0F3F1-F60F-4B6D-BF5A-6BFD51275065}">
      <dsp:nvSpPr>
        <dsp:cNvPr id="0" name=""/>
        <dsp:cNvSpPr/>
      </dsp:nvSpPr>
      <dsp:spPr>
        <a:xfrm>
          <a:off x="2377439" y="3997772"/>
          <a:ext cx="6766560" cy="951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Interpretación o extrapolación del conocimiento</a:t>
          </a:r>
        </a:p>
      </dsp:txBody>
      <dsp:txXfrm>
        <a:off x="2377439" y="3997772"/>
        <a:ext cx="6766560" cy="951750"/>
      </dsp:txXfrm>
    </dsp:sp>
    <dsp:sp modelId="{56B5B7EC-2995-46D1-B8D5-E9AAF8B0DD77}">
      <dsp:nvSpPr>
        <dsp:cNvPr id="0" name=""/>
        <dsp:cNvSpPr/>
      </dsp:nvSpPr>
      <dsp:spPr>
        <a:xfrm>
          <a:off x="0" y="3997772"/>
          <a:ext cx="2377440" cy="951750"/>
        </a:xfrm>
        <a:prstGeom prst="round2SameRect">
          <a:avLst>
            <a:gd name="adj1" fmla="val 16670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Comprensión</a:t>
          </a:r>
        </a:p>
      </dsp:txBody>
      <dsp:txXfrm>
        <a:off x="46469" y="4044241"/>
        <a:ext cx="2284502" cy="905281"/>
      </dsp:txXfrm>
    </dsp:sp>
    <dsp:sp modelId="{AC17EB62-6E78-4B6A-8F70-19F857DBEDD1}">
      <dsp:nvSpPr>
        <dsp:cNvPr id="0" name=""/>
        <dsp:cNvSpPr/>
      </dsp:nvSpPr>
      <dsp:spPr>
        <a:xfrm>
          <a:off x="2377439" y="4997110"/>
          <a:ext cx="6766560" cy="951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Recordar la información</a:t>
          </a:r>
        </a:p>
      </dsp:txBody>
      <dsp:txXfrm>
        <a:off x="2377439" y="4997110"/>
        <a:ext cx="6766560" cy="951750"/>
      </dsp:txXfrm>
    </dsp:sp>
    <dsp:sp modelId="{4CA29353-16C3-48F3-A6AB-4AED637112E4}">
      <dsp:nvSpPr>
        <dsp:cNvPr id="0" name=""/>
        <dsp:cNvSpPr/>
      </dsp:nvSpPr>
      <dsp:spPr>
        <a:xfrm>
          <a:off x="0" y="4997110"/>
          <a:ext cx="2377440" cy="951750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Conocimiento</a:t>
          </a:r>
          <a:endParaRPr lang="es-MX" sz="1100" kern="1200" dirty="0"/>
        </a:p>
      </dsp:txBody>
      <dsp:txXfrm>
        <a:off x="46469" y="5043579"/>
        <a:ext cx="2284502" cy="905281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738852-9B13-47D6-82BE-2C537FA2F908}">
      <dsp:nvSpPr>
        <dsp:cNvPr id="0" name=""/>
        <dsp:cNvSpPr/>
      </dsp:nvSpPr>
      <dsp:spPr>
        <a:xfrm>
          <a:off x="0" y="0"/>
          <a:ext cx="3117798" cy="3878263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110EF-4A28-4A27-A1C0-CCF434063B3A}">
      <dsp:nvSpPr>
        <dsp:cNvPr id="0" name=""/>
        <dsp:cNvSpPr/>
      </dsp:nvSpPr>
      <dsp:spPr>
        <a:xfrm>
          <a:off x="1558899" y="389909"/>
          <a:ext cx="2026568" cy="4590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Evaluación</a:t>
          </a:r>
        </a:p>
      </dsp:txBody>
      <dsp:txXfrm>
        <a:off x="1581307" y="412317"/>
        <a:ext cx="1981752" cy="414212"/>
      </dsp:txXfrm>
    </dsp:sp>
    <dsp:sp modelId="{5342E728-8E39-401E-96A6-20F56A493E05}">
      <dsp:nvSpPr>
        <dsp:cNvPr id="0" name=""/>
        <dsp:cNvSpPr/>
      </dsp:nvSpPr>
      <dsp:spPr>
        <a:xfrm>
          <a:off x="1558899" y="906316"/>
          <a:ext cx="2026568" cy="4590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Síntesis</a:t>
          </a:r>
        </a:p>
      </dsp:txBody>
      <dsp:txXfrm>
        <a:off x="1581307" y="928724"/>
        <a:ext cx="1981752" cy="414212"/>
      </dsp:txXfrm>
    </dsp:sp>
    <dsp:sp modelId="{CEE6DD27-C1F0-4E94-BEA1-7D3300127AAB}">
      <dsp:nvSpPr>
        <dsp:cNvPr id="0" name=""/>
        <dsp:cNvSpPr/>
      </dsp:nvSpPr>
      <dsp:spPr>
        <a:xfrm>
          <a:off x="1558899" y="1422724"/>
          <a:ext cx="2026568" cy="4590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Análisis</a:t>
          </a:r>
        </a:p>
      </dsp:txBody>
      <dsp:txXfrm>
        <a:off x="1581307" y="1445132"/>
        <a:ext cx="1981752" cy="414212"/>
      </dsp:txXfrm>
    </dsp:sp>
    <dsp:sp modelId="{B8C80BC4-35E5-40F5-866A-F4E320C8440E}">
      <dsp:nvSpPr>
        <dsp:cNvPr id="0" name=""/>
        <dsp:cNvSpPr/>
      </dsp:nvSpPr>
      <dsp:spPr>
        <a:xfrm>
          <a:off x="1558899" y="1939131"/>
          <a:ext cx="2026568" cy="4590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Aplicación</a:t>
          </a:r>
        </a:p>
      </dsp:txBody>
      <dsp:txXfrm>
        <a:off x="1581307" y="1961539"/>
        <a:ext cx="1981752" cy="414212"/>
      </dsp:txXfrm>
    </dsp:sp>
    <dsp:sp modelId="{DD8F44DD-53FF-43B3-BE1A-5F6BD7BB2BDA}">
      <dsp:nvSpPr>
        <dsp:cNvPr id="0" name=""/>
        <dsp:cNvSpPr/>
      </dsp:nvSpPr>
      <dsp:spPr>
        <a:xfrm>
          <a:off x="1558899" y="2455538"/>
          <a:ext cx="2026568" cy="4590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Comprensión</a:t>
          </a:r>
        </a:p>
      </dsp:txBody>
      <dsp:txXfrm>
        <a:off x="1581307" y="2477946"/>
        <a:ext cx="1981752" cy="414212"/>
      </dsp:txXfrm>
    </dsp:sp>
    <dsp:sp modelId="{0840DA06-8E35-45A7-AE68-9A00D039922E}">
      <dsp:nvSpPr>
        <dsp:cNvPr id="0" name=""/>
        <dsp:cNvSpPr/>
      </dsp:nvSpPr>
      <dsp:spPr>
        <a:xfrm>
          <a:off x="1558899" y="2971946"/>
          <a:ext cx="2026568" cy="4590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Conocimiento</a:t>
          </a:r>
        </a:p>
      </dsp:txBody>
      <dsp:txXfrm>
        <a:off x="1581307" y="2994354"/>
        <a:ext cx="1981752" cy="414212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738852-9B13-47D6-82BE-2C537FA2F908}">
      <dsp:nvSpPr>
        <dsp:cNvPr id="0" name=""/>
        <dsp:cNvSpPr/>
      </dsp:nvSpPr>
      <dsp:spPr>
        <a:xfrm>
          <a:off x="0" y="0"/>
          <a:ext cx="3117798" cy="3878263"/>
        </a:xfrm>
        <a:prstGeom prst="triangl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110EF-4A28-4A27-A1C0-CCF434063B3A}">
      <dsp:nvSpPr>
        <dsp:cNvPr id="0" name=""/>
        <dsp:cNvSpPr/>
      </dsp:nvSpPr>
      <dsp:spPr>
        <a:xfrm>
          <a:off x="1558899" y="389909"/>
          <a:ext cx="2026568" cy="4590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Crear</a:t>
          </a:r>
        </a:p>
      </dsp:txBody>
      <dsp:txXfrm>
        <a:off x="1581307" y="412317"/>
        <a:ext cx="1981752" cy="414212"/>
      </dsp:txXfrm>
    </dsp:sp>
    <dsp:sp modelId="{5342E728-8E39-401E-96A6-20F56A493E05}">
      <dsp:nvSpPr>
        <dsp:cNvPr id="0" name=""/>
        <dsp:cNvSpPr/>
      </dsp:nvSpPr>
      <dsp:spPr>
        <a:xfrm>
          <a:off x="1558899" y="906316"/>
          <a:ext cx="2026568" cy="4590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50000"/>
              <a:hueOff val="-63606"/>
              <a:satOff val="-1897"/>
              <a:lumOff val="14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Evaluar</a:t>
          </a:r>
        </a:p>
      </dsp:txBody>
      <dsp:txXfrm>
        <a:off x="1581307" y="928724"/>
        <a:ext cx="1981752" cy="414212"/>
      </dsp:txXfrm>
    </dsp:sp>
    <dsp:sp modelId="{CEE6DD27-C1F0-4E94-BEA1-7D3300127AAB}">
      <dsp:nvSpPr>
        <dsp:cNvPr id="0" name=""/>
        <dsp:cNvSpPr/>
      </dsp:nvSpPr>
      <dsp:spPr>
        <a:xfrm>
          <a:off x="1558899" y="1422724"/>
          <a:ext cx="2026568" cy="4590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50000"/>
              <a:hueOff val="-127212"/>
              <a:satOff val="-3795"/>
              <a:lumOff val="284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Analizar</a:t>
          </a:r>
        </a:p>
      </dsp:txBody>
      <dsp:txXfrm>
        <a:off x="1581307" y="1445132"/>
        <a:ext cx="1981752" cy="414212"/>
      </dsp:txXfrm>
    </dsp:sp>
    <dsp:sp modelId="{B8C80BC4-35E5-40F5-866A-F4E320C8440E}">
      <dsp:nvSpPr>
        <dsp:cNvPr id="0" name=""/>
        <dsp:cNvSpPr/>
      </dsp:nvSpPr>
      <dsp:spPr>
        <a:xfrm>
          <a:off x="1558899" y="1939131"/>
          <a:ext cx="2026568" cy="4590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50000"/>
              <a:hueOff val="-190818"/>
              <a:satOff val="-5692"/>
              <a:lumOff val="427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Aplicar</a:t>
          </a:r>
        </a:p>
      </dsp:txBody>
      <dsp:txXfrm>
        <a:off x="1581307" y="1961539"/>
        <a:ext cx="1981752" cy="414212"/>
      </dsp:txXfrm>
    </dsp:sp>
    <dsp:sp modelId="{DD8F44DD-53FF-43B3-BE1A-5F6BD7BB2BDA}">
      <dsp:nvSpPr>
        <dsp:cNvPr id="0" name=""/>
        <dsp:cNvSpPr/>
      </dsp:nvSpPr>
      <dsp:spPr>
        <a:xfrm>
          <a:off x="1558899" y="2455538"/>
          <a:ext cx="2026568" cy="4590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50000"/>
              <a:hueOff val="-127212"/>
              <a:satOff val="-3795"/>
              <a:lumOff val="284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Comprender</a:t>
          </a:r>
        </a:p>
      </dsp:txBody>
      <dsp:txXfrm>
        <a:off x="1581307" y="2477946"/>
        <a:ext cx="1981752" cy="414212"/>
      </dsp:txXfrm>
    </dsp:sp>
    <dsp:sp modelId="{0840DA06-8E35-45A7-AE68-9A00D039922E}">
      <dsp:nvSpPr>
        <dsp:cNvPr id="0" name=""/>
        <dsp:cNvSpPr/>
      </dsp:nvSpPr>
      <dsp:spPr>
        <a:xfrm>
          <a:off x="1558899" y="2971946"/>
          <a:ext cx="2026568" cy="4590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50000"/>
              <a:hueOff val="-63606"/>
              <a:satOff val="-1897"/>
              <a:lumOff val="14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Memorizar</a:t>
          </a:r>
        </a:p>
      </dsp:txBody>
      <dsp:txXfrm>
        <a:off x="1581307" y="2994354"/>
        <a:ext cx="1981752" cy="414212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8DF57-E7B8-4A94-AED5-182322C645BF}">
      <dsp:nvSpPr>
        <dsp:cNvPr id="0" name=""/>
        <dsp:cNvSpPr/>
      </dsp:nvSpPr>
      <dsp:spPr>
        <a:xfrm>
          <a:off x="945" y="0"/>
          <a:ext cx="2458764" cy="3878263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Declarativo</a:t>
          </a:r>
        </a:p>
      </dsp:txBody>
      <dsp:txXfrm>
        <a:off x="945" y="0"/>
        <a:ext cx="2458764" cy="1163478"/>
      </dsp:txXfrm>
    </dsp:sp>
    <dsp:sp modelId="{01423D24-B765-474C-B640-46F24EA5D9D8}">
      <dsp:nvSpPr>
        <dsp:cNvPr id="0" name=""/>
        <dsp:cNvSpPr/>
      </dsp:nvSpPr>
      <dsp:spPr>
        <a:xfrm>
          <a:off x="246822" y="1164615"/>
          <a:ext cx="1967011" cy="116934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Conocimiento factual</a:t>
          </a:r>
        </a:p>
      </dsp:txBody>
      <dsp:txXfrm>
        <a:off x="281071" y="1198864"/>
        <a:ext cx="1898513" cy="1100851"/>
      </dsp:txXfrm>
    </dsp:sp>
    <dsp:sp modelId="{9298137A-2C55-4D15-ABF0-932AE9AD2630}">
      <dsp:nvSpPr>
        <dsp:cNvPr id="0" name=""/>
        <dsp:cNvSpPr/>
      </dsp:nvSpPr>
      <dsp:spPr>
        <a:xfrm>
          <a:off x="246822" y="2513864"/>
          <a:ext cx="1967011" cy="1169349"/>
        </a:xfrm>
        <a:prstGeom prst="roundRect">
          <a:avLst>
            <a:gd name="adj" fmla="val 10000"/>
          </a:avLst>
        </a:prstGeom>
        <a:solidFill>
          <a:schemeClr val="accent5">
            <a:hueOff val="657372"/>
            <a:satOff val="-11609"/>
            <a:lumOff val="56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Conocimiento conceptual</a:t>
          </a:r>
        </a:p>
      </dsp:txBody>
      <dsp:txXfrm>
        <a:off x="281071" y="2548113"/>
        <a:ext cx="1898513" cy="1100851"/>
      </dsp:txXfrm>
    </dsp:sp>
    <dsp:sp modelId="{5D8EE8C3-DDDC-48A0-8D5E-43AD2907B4D4}">
      <dsp:nvSpPr>
        <dsp:cNvPr id="0" name=""/>
        <dsp:cNvSpPr/>
      </dsp:nvSpPr>
      <dsp:spPr>
        <a:xfrm>
          <a:off x="2644117" y="0"/>
          <a:ext cx="2458764" cy="3878263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Procedimental</a:t>
          </a:r>
        </a:p>
      </dsp:txBody>
      <dsp:txXfrm>
        <a:off x="2644117" y="0"/>
        <a:ext cx="2458764" cy="1163478"/>
      </dsp:txXfrm>
    </dsp:sp>
    <dsp:sp modelId="{DAD94A29-A4BA-49FB-BF89-F92338DA8812}">
      <dsp:nvSpPr>
        <dsp:cNvPr id="0" name=""/>
        <dsp:cNvSpPr/>
      </dsp:nvSpPr>
      <dsp:spPr>
        <a:xfrm>
          <a:off x="2889994" y="1164615"/>
          <a:ext cx="1967011" cy="1169349"/>
        </a:xfrm>
        <a:prstGeom prst="roundRect">
          <a:avLst>
            <a:gd name="adj" fmla="val 10000"/>
          </a:avLst>
        </a:prstGeom>
        <a:solidFill>
          <a:schemeClr val="accent5">
            <a:hueOff val="1314744"/>
            <a:satOff val="-23219"/>
            <a:lumOff val="1124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Reconocer patrones</a:t>
          </a:r>
        </a:p>
      </dsp:txBody>
      <dsp:txXfrm>
        <a:off x="2924243" y="1198864"/>
        <a:ext cx="1898513" cy="1100851"/>
      </dsp:txXfrm>
    </dsp:sp>
    <dsp:sp modelId="{912C6A85-1CCB-4DFC-946B-DBE8263A5662}">
      <dsp:nvSpPr>
        <dsp:cNvPr id="0" name=""/>
        <dsp:cNvSpPr/>
      </dsp:nvSpPr>
      <dsp:spPr>
        <a:xfrm>
          <a:off x="2889994" y="2513864"/>
          <a:ext cx="1967011" cy="1169349"/>
        </a:xfrm>
        <a:prstGeom prst="roundRect">
          <a:avLst>
            <a:gd name="adj" fmla="val 10000"/>
          </a:avLst>
        </a:prstGeom>
        <a:solidFill>
          <a:schemeClr val="accent5">
            <a:hueOff val="1972116"/>
            <a:satOff val="-34828"/>
            <a:lumOff val="1686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Seguir secuencias de acciones</a:t>
          </a:r>
        </a:p>
      </dsp:txBody>
      <dsp:txXfrm>
        <a:off x="2924243" y="2548113"/>
        <a:ext cx="1898513" cy="1100851"/>
      </dsp:txXfrm>
    </dsp:sp>
    <dsp:sp modelId="{5B8212FE-F289-4003-9F37-0973CD339959}">
      <dsp:nvSpPr>
        <dsp:cNvPr id="0" name=""/>
        <dsp:cNvSpPr/>
      </dsp:nvSpPr>
      <dsp:spPr>
        <a:xfrm>
          <a:off x="5287289" y="0"/>
          <a:ext cx="2458764" cy="3878263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 err="1"/>
            <a:t>Autorregulatorio</a:t>
          </a:r>
          <a:endParaRPr lang="es-MX" sz="2300" kern="1200" dirty="0"/>
        </a:p>
      </dsp:txBody>
      <dsp:txXfrm>
        <a:off x="5287289" y="0"/>
        <a:ext cx="2458764" cy="1163478"/>
      </dsp:txXfrm>
    </dsp:sp>
    <dsp:sp modelId="{BE5FF9E6-AAFE-4A77-B97B-3509F4857DE3}">
      <dsp:nvSpPr>
        <dsp:cNvPr id="0" name=""/>
        <dsp:cNvSpPr/>
      </dsp:nvSpPr>
      <dsp:spPr>
        <a:xfrm>
          <a:off x="5533166" y="1163810"/>
          <a:ext cx="1967011" cy="761923"/>
        </a:xfrm>
        <a:prstGeom prst="roundRect">
          <a:avLst>
            <a:gd name="adj" fmla="val 10000"/>
          </a:avLst>
        </a:prstGeom>
        <a:solidFill>
          <a:schemeClr val="accent5">
            <a:hueOff val="2629489"/>
            <a:satOff val="-46437"/>
            <a:lumOff val="2248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Del estudiante</a:t>
          </a:r>
        </a:p>
      </dsp:txBody>
      <dsp:txXfrm>
        <a:off x="5555482" y="1186126"/>
        <a:ext cx="1922379" cy="717291"/>
      </dsp:txXfrm>
    </dsp:sp>
    <dsp:sp modelId="{1224EC34-3056-4732-91D8-E5AAB3D7435A}">
      <dsp:nvSpPr>
        <dsp:cNvPr id="0" name=""/>
        <dsp:cNvSpPr/>
      </dsp:nvSpPr>
      <dsp:spPr>
        <a:xfrm>
          <a:off x="5533166" y="2042952"/>
          <a:ext cx="1967011" cy="761923"/>
        </a:xfrm>
        <a:prstGeom prst="roundRect">
          <a:avLst>
            <a:gd name="adj" fmla="val 10000"/>
          </a:avLst>
        </a:prstGeom>
        <a:solidFill>
          <a:schemeClr val="accent5">
            <a:hueOff val="3286861"/>
            <a:satOff val="-58047"/>
            <a:lumOff val="281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De la tarea</a:t>
          </a:r>
        </a:p>
      </dsp:txBody>
      <dsp:txXfrm>
        <a:off x="5555482" y="2065268"/>
        <a:ext cx="1922379" cy="717291"/>
      </dsp:txXfrm>
    </dsp:sp>
    <dsp:sp modelId="{F4239300-2C0F-4A57-B931-DA8DADD4AF33}">
      <dsp:nvSpPr>
        <dsp:cNvPr id="0" name=""/>
        <dsp:cNvSpPr/>
      </dsp:nvSpPr>
      <dsp:spPr>
        <a:xfrm>
          <a:off x="5533166" y="2922095"/>
          <a:ext cx="1967011" cy="761923"/>
        </a:xfrm>
        <a:prstGeom prst="roundRect">
          <a:avLst>
            <a:gd name="adj" fmla="val 10000"/>
          </a:avLst>
        </a:prstGeom>
        <a:solidFill>
          <a:schemeClr val="accent5">
            <a:hueOff val="3944233"/>
            <a:satOff val="-69656"/>
            <a:lumOff val="3372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200" kern="1200" dirty="0"/>
            <a:t>De los materiales</a:t>
          </a:r>
        </a:p>
      </dsp:txBody>
      <dsp:txXfrm>
        <a:off x="5555482" y="2944411"/>
        <a:ext cx="1922379" cy="7172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491FD-EB4D-4398-91BD-A277F8546AC8}">
      <dsp:nvSpPr>
        <dsp:cNvPr id="0" name=""/>
        <dsp:cNvSpPr/>
      </dsp:nvSpPr>
      <dsp:spPr>
        <a:xfrm>
          <a:off x="782660" y="1980220"/>
          <a:ext cx="358170" cy="1706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9085" y="0"/>
              </a:lnTo>
              <a:lnTo>
                <a:pt x="179085" y="1706223"/>
              </a:lnTo>
              <a:lnTo>
                <a:pt x="358170" y="1706223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600" kern="1200"/>
        </a:p>
      </dsp:txBody>
      <dsp:txXfrm>
        <a:off x="918160" y="2789746"/>
        <a:ext cx="87170" cy="87170"/>
      </dsp:txXfrm>
    </dsp:sp>
    <dsp:sp modelId="{CE24F736-23F7-4170-968F-F50F89E1EF3F}">
      <dsp:nvSpPr>
        <dsp:cNvPr id="0" name=""/>
        <dsp:cNvSpPr/>
      </dsp:nvSpPr>
      <dsp:spPr>
        <a:xfrm>
          <a:off x="782660" y="1980220"/>
          <a:ext cx="358170" cy="1023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9085" y="0"/>
              </a:lnTo>
              <a:lnTo>
                <a:pt x="179085" y="1023734"/>
              </a:lnTo>
              <a:lnTo>
                <a:pt x="358170" y="1023734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934631" y="2464972"/>
        <a:ext cx="54229" cy="54229"/>
      </dsp:txXfrm>
    </dsp:sp>
    <dsp:sp modelId="{750F2123-62C5-41CD-950E-C1B8454C23A3}">
      <dsp:nvSpPr>
        <dsp:cNvPr id="0" name=""/>
        <dsp:cNvSpPr/>
      </dsp:nvSpPr>
      <dsp:spPr>
        <a:xfrm>
          <a:off x="782660" y="1980220"/>
          <a:ext cx="358170" cy="341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9085" y="0"/>
              </a:lnTo>
              <a:lnTo>
                <a:pt x="179085" y="341244"/>
              </a:lnTo>
              <a:lnTo>
                <a:pt x="358170" y="341244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949378" y="2138474"/>
        <a:ext cx="24735" cy="24735"/>
      </dsp:txXfrm>
    </dsp:sp>
    <dsp:sp modelId="{CD9F3EC0-A756-4F1C-9AE3-D91A8DFC91B4}">
      <dsp:nvSpPr>
        <dsp:cNvPr id="0" name=""/>
        <dsp:cNvSpPr/>
      </dsp:nvSpPr>
      <dsp:spPr>
        <a:xfrm>
          <a:off x="782660" y="1638975"/>
          <a:ext cx="358170" cy="341244"/>
        </a:xfrm>
        <a:custGeom>
          <a:avLst/>
          <a:gdLst/>
          <a:ahLst/>
          <a:cxnLst/>
          <a:rect l="0" t="0" r="0" b="0"/>
          <a:pathLst>
            <a:path>
              <a:moveTo>
                <a:pt x="0" y="341244"/>
              </a:moveTo>
              <a:lnTo>
                <a:pt x="179085" y="341244"/>
              </a:lnTo>
              <a:lnTo>
                <a:pt x="179085" y="0"/>
              </a:lnTo>
              <a:lnTo>
                <a:pt x="358170" y="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949378" y="1797230"/>
        <a:ext cx="24735" cy="24735"/>
      </dsp:txXfrm>
    </dsp:sp>
    <dsp:sp modelId="{25765DB0-6D0D-4186-8FB6-BF99ED12D0D3}">
      <dsp:nvSpPr>
        <dsp:cNvPr id="0" name=""/>
        <dsp:cNvSpPr/>
      </dsp:nvSpPr>
      <dsp:spPr>
        <a:xfrm>
          <a:off x="782660" y="956485"/>
          <a:ext cx="358170" cy="1023734"/>
        </a:xfrm>
        <a:custGeom>
          <a:avLst/>
          <a:gdLst/>
          <a:ahLst/>
          <a:cxnLst/>
          <a:rect l="0" t="0" r="0" b="0"/>
          <a:pathLst>
            <a:path>
              <a:moveTo>
                <a:pt x="0" y="1023734"/>
              </a:moveTo>
              <a:lnTo>
                <a:pt x="179085" y="1023734"/>
              </a:lnTo>
              <a:lnTo>
                <a:pt x="179085" y="0"/>
              </a:lnTo>
              <a:lnTo>
                <a:pt x="358170" y="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934631" y="1441238"/>
        <a:ext cx="54229" cy="54229"/>
      </dsp:txXfrm>
    </dsp:sp>
    <dsp:sp modelId="{965423DA-00F5-4968-AB33-A6EF15758B6D}">
      <dsp:nvSpPr>
        <dsp:cNvPr id="0" name=""/>
        <dsp:cNvSpPr/>
      </dsp:nvSpPr>
      <dsp:spPr>
        <a:xfrm>
          <a:off x="782660" y="273996"/>
          <a:ext cx="358170" cy="1706223"/>
        </a:xfrm>
        <a:custGeom>
          <a:avLst/>
          <a:gdLst/>
          <a:ahLst/>
          <a:cxnLst/>
          <a:rect l="0" t="0" r="0" b="0"/>
          <a:pathLst>
            <a:path>
              <a:moveTo>
                <a:pt x="0" y="1706223"/>
              </a:moveTo>
              <a:lnTo>
                <a:pt x="179085" y="1706223"/>
              </a:lnTo>
              <a:lnTo>
                <a:pt x="179085" y="0"/>
              </a:lnTo>
              <a:lnTo>
                <a:pt x="358170" y="0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600" kern="1200"/>
        </a:p>
      </dsp:txBody>
      <dsp:txXfrm>
        <a:off x="918160" y="1083522"/>
        <a:ext cx="87170" cy="87170"/>
      </dsp:txXfrm>
    </dsp:sp>
    <dsp:sp modelId="{7FF189E7-E028-4D9E-B2ED-05BB94A4F347}">
      <dsp:nvSpPr>
        <dsp:cNvPr id="0" name=""/>
        <dsp:cNvSpPr/>
      </dsp:nvSpPr>
      <dsp:spPr>
        <a:xfrm rot="16200000">
          <a:off x="-927155" y="1707224"/>
          <a:ext cx="2873639" cy="54599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Aplicar conceptos, principios y procedimientos</a:t>
          </a:r>
        </a:p>
      </dsp:txBody>
      <dsp:txXfrm>
        <a:off x="-927155" y="1707224"/>
        <a:ext cx="2873639" cy="545991"/>
      </dsp:txXfrm>
    </dsp:sp>
    <dsp:sp modelId="{1F0F0E2E-7900-461B-96A5-C2FE98544F73}">
      <dsp:nvSpPr>
        <dsp:cNvPr id="0" name=""/>
        <dsp:cNvSpPr/>
      </dsp:nvSpPr>
      <dsp:spPr>
        <a:xfrm>
          <a:off x="1140830" y="1000"/>
          <a:ext cx="1790852" cy="5459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Traducción</a:t>
          </a:r>
        </a:p>
      </dsp:txBody>
      <dsp:txXfrm>
        <a:off x="1140830" y="1000"/>
        <a:ext cx="1790852" cy="545991"/>
      </dsp:txXfrm>
    </dsp:sp>
    <dsp:sp modelId="{BFB4017E-95AF-40A1-A5BA-48FC141B66DD}">
      <dsp:nvSpPr>
        <dsp:cNvPr id="0" name=""/>
        <dsp:cNvSpPr/>
      </dsp:nvSpPr>
      <dsp:spPr>
        <a:xfrm>
          <a:off x="1140830" y="683490"/>
          <a:ext cx="1790852" cy="5459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Extrapolación</a:t>
          </a:r>
        </a:p>
      </dsp:txBody>
      <dsp:txXfrm>
        <a:off x="1140830" y="683490"/>
        <a:ext cx="1790852" cy="545991"/>
      </dsp:txXfrm>
    </dsp:sp>
    <dsp:sp modelId="{63BCBDDF-EF02-4C93-BA2E-39EEDD5AC70C}">
      <dsp:nvSpPr>
        <dsp:cNvPr id="0" name=""/>
        <dsp:cNvSpPr/>
      </dsp:nvSpPr>
      <dsp:spPr>
        <a:xfrm>
          <a:off x="1140830" y="1365979"/>
          <a:ext cx="1790852" cy="5459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Analizar</a:t>
          </a:r>
        </a:p>
      </dsp:txBody>
      <dsp:txXfrm>
        <a:off x="1140830" y="1365979"/>
        <a:ext cx="1790852" cy="545991"/>
      </dsp:txXfrm>
    </dsp:sp>
    <dsp:sp modelId="{A9634B32-DC7D-45CE-BEC4-EA0AA9014F9A}">
      <dsp:nvSpPr>
        <dsp:cNvPr id="0" name=""/>
        <dsp:cNvSpPr/>
      </dsp:nvSpPr>
      <dsp:spPr>
        <a:xfrm>
          <a:off x="1140830" y="2048468"/>
          <a:ext cx="1790852" cy="5459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Inferir</a:t>
          </a:r>
        </a:p>
      </dsp:txBody>
      <dsp:txXfrm>
        <a:off x="1140830" y="2048468"/>
        <a:ext cx="1790852" cy="545991"/>
      </dsp:txXfrm>
    </dsp:sp>
    <dsp:sp modelId="{64BEAB6A-B10E-4C76-BAC0-34A362FF3486}">
      <dsp:nvSpPr>
        <dsp:cNvPr id="0" name=""/>
        <dsp:cNvSpPr/>
      </dsp:nvSpPr>
      <dsp:spPr>
        <a:xfrm>
          <a:off x="1140830" y="2730958"/>
          <a:ext cx="1790852" cy="5459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Comparar</a:t>
          </a:r>
        </a:p>
      </dsp:txBody>
      <dsp:txXfrm>
        <a:off x="1140830" y="2730958"/>
        <a:ext cx="1790852" cy="545991"/>
      </dsp:txXfrm>
    </dsp:sp>
    <dsp:sp modelId="{210A72BB-00AB-42CB-952C-2DED043C43FF}">
      <dsp:nvSpPr>
        <dsp:cNvPr id="0" name=""/>
        <dsp:cNvSpPr/>
      </dsp:nvSpPr>
      <dsp:spPr>
        <a:xfrm>
          <a:off x="1140830" y="3413447"/>
          <a:ext cx="1790852" cy="5459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Aplicar procedimientos</a:t>
          </a:r>
        </a:p>
      </dsp:txBody>
      <dsp:txXfrm>
        <a:off x="1140830" y="3413447"/>
        <a:ext cx="1790852" cy="5459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12C3F0-E06E-4970-B8D7-D3E26B108B35}">
      <dsp:nvSpPr>
        <dsp:cNvPr id="0" name=""/>
        <dsp:cNvSpPr/>
      </dsp:nvSpPr>
      <dsp:spPr>
        <a:xfrm>
          <a:off x="522591" y="1994706"/>
          <a:ext cx="342338" cy="978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1169" y="0"/>
              </a:lnTo>
              <a:lnTo>
                <a:pt x="171169" y="978482"/>
              </a:lnTo>
              <a:lnTo>
                <a:pt x="342338" y="978482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67844" y="2458031"/>
        <a:ext cx="51832" cy="51832"/>
      </dsp:txXfrm>
    </dsp:sp>
    <dsp:sp modelId="{40CBEEE7-F628-42C7-B6A1-4E49C384DD3E}">
      <dsp:nvSpPr>
        <dsp:cNvPr id="0" name=""/>
        <dsp:cNvSpPr/>
      </dsp:nvSpPr>
      <dsp:spPr>
        <a:xfrm>
          <a:off x="522591" y="1994706"/>
          <a:ext cx="342338" cy="3261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1169" y="0"/>
              </a:lnTo>
              <a:lnTo>
                <a:pt x="171169" y="326160"/>
              </a:lnTo>
              <a:lnTo>
                <a:pt x="342338" y="326160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81939" y="2145965"/>
        <a:ext cx="23641" cy="23641"/>
      </dsp:txXfrm>
    </dsp:sp>
    <dsp:sp modelId="{CD1CF04E-B19A-4892-A0A5-CBBC53955BA8}">
      <dsp:nvSpPr>
        <dsp:cNvPr id="0" name=""/>
        <dsp:cNvSpPr/>
      </dsp:nvSpPr>
      <dsp:spPr>
        <a:xfrm>
          <a:off x="522591" y="1668545"/>
          <a:ext cx="342338" cy="326160"/>
        </a:xfrm>
        <a:custGeom>
          <a:avLst/>
          <a:gdLst/>
          <a:ahLst/>
          <a:cxnLst/>
          <a:rect l="0" t="0" r="0" b="0"/>
          <a:pathLst>
            <a:path>
              <a:moveTo>
                <a:pt x="0" y="326160"/>
              </a:moveTo>
              <a:lnTo>
                <a:pt x="171169" y="326160"/>
              </a:lnTo>
              <a:lnTo>
                <a:pt x="171169" y="0"/>
              </a:lnTo>
              <a:lnTo>
                <a:pt x="342338" y="0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81939" y="1819804"/>
        <a:ext cx="23641" cy="23641"/>
      </dsp:txXfrm>
    </dsp:sp>
    <dsp:sp modelId="{E9BC603E-8B14-411C-BB50-99A9913FE0A6}">
      <dsp:nvSpPr>
        <dsp:cNvPr id="0" name=""/>
        <dsp:cNvSpPr/>
      </dsp:nvSpPr>
      <dsp:spPr>
        <a:xfrm>
          <a:off x="522591" y="1016223"/>
          <a:ext cx="342338" cy="978482"/>
        </a:xfrm>
        <a:custGeom>
          <a:avLst/>
          <a:gdLst/>
          <a:ahLst/>
          <a:cxnLst/>
          <a:rect l="0" t="0" r="0" b="0"/>
          <a:pathLst>
            <a:path>
              <a:moveTo>
                <a:pt x="0" y="978482"/>
              </a:moveTo>
              <a:lnTo>
                <a:pt x="171169" y="978482"/>
              </a:lnTo>
              <a:lnTo>
                <a:pt x="171169" y="0"/>
              </a:lnTo>
              <a:lnTo>
                <a:pt x="342338" y="0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667844" y="1479548"/>
        <a:ext cx="51832" cy="51832"/>
      </dsp:txXfrm>
    </dsp:sp>
    <dsp:sp modelId="{ABAAF429-E426-407E-BFA3-587741D12AB2}">
      <dsp:nvSpPr>
        <dsp:cNvPr id="0" name=""/>
        <dsp:cNvSpPr/>
      </dsp:nvSpPr>
      <dsp:spPr>
        <a:xfrm rot="16200000">
          <a:off x="-1111645" y="1733777"/>
          <a:ext cx="2746616" cy="5218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/>
            <a:t>Resolver problemas</a:t>
          </a:r>
        </a:p>
      </dsp:txBody>
      <dsp:txXfrm>
        <a:off x="-1111645" y="1733777"/>
        <a:ext cx="2746616" cy="521857"/>
      </dsp:txXfrm>
    </dsp:sp>
    <dsp:sp modelId="{DCFAB03B-00CD-440F-84D1-83226BF456F3}">
      <dsp:nvSpPr>
        <dsp:cNvPr id="0" name=""/>
        <dsp:cNvSpPr/>
      </dsp:nvSpPr>
      <dsp:spPr>
        <a:xfrm>
          <a:off x="864929" y="755295"/>
          <a:ext cx="1711691" cy="5218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Planificación de acciones</a:t>
          </a:r>
        </a:p>
      </dsp:txBody>
      <dsp:txXfrm>
        <a:off x="864929" y="755295"/>
        <a:ext cx="1711691" cy="521857"/>
      </dsp:txXfrm>
    </dsp:sp>
    <dsp:sp modelId="{FC0EBFDF-9F0F-4083-AFD3-8AC98C2CF5AA}">
      <dsp:nvSpPr>
        <dsp:cNvPr id="0" name=""/>
        <dsp:cNvSpPr/>
      </dsp:nvSpPr>
      <dsp:spPr>
        <a:xfrm>
          <a:off x="864929" y="1407616"/>
          <a:ext cx="1711691" cy="5218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Corrección de errores</a:t>
          </a:r>
        </a:p>
      </dsp:txBody>
      <dsp:txXfrm>
        <a:off x="864929" y="1407616"/>
        <a:ext cx="1711691" cy="521857"/>
      </dsp:txXfrm>
    </dsp:sp>
    <dsp:sp modelId="{C61E3272-8040-45A0-9CF6-CB8088E3D82E}">
      <dsp:nvSpPr>
        <dsp:cNvPr id="0" name=""/>
        <dsp:cNvSpPr/>
      </dsp:nvSpPr>
      <dsp:spPr>
        <a:xfrm>
          <a:off x="864929" y="2059938"/>
          <a:ext cx="1711691" cy="5218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Evaluar</a:t>
          </a:r>
        </a:p>
      </dsp:txBody>
      <dsp:txXfrm>
        <a:off x="864929" y="2059938"/>
        <a:ext cx="1711691" cy="521857"/>
      </dsp:txXfrm>
    </dsp:sp>
    <dsp:sp modelId="{71688DF6-97B7-49C4-A052-4A668BFAF9F9}">
      <dsp:nvSpPr>
        <dsp:cNvPr id="0" name=""/>
        <dsp:cNvSpPr/>
      </dsp:nvSpPr>
      <dsp:spPr>
        <a:xfrm>
          <a:off x="864929" y="2712259"/>
          <a:ext cx="1711691" cy="5218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Tomar decisiones</a:t>
          </a:r>
        </a:p>
      </dsp:txBody>
      <dsp:txXfrm>
        <a:off x="864929" y="2712259"/>
        <a:ext cx="1711691" cy="5218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3139" y="798025"/>
          <a:ext cx="3775961" cy="44423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313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313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Demanda</a:t>
          </a:r>
        </a:p>
      </dsp:txBody>
      <dsp:txXfrm>
        <a:off x="3139" y="0"/>
        <a:ext cx="3775961" cy="798025"/>
      </dsp:txXfrm>
    </dsp:sp>
    <dsp:sp modelId="{29EB9FAB-446D-47BF-8DBD-6299BCBE4219}">
      <dsp:nvSpPr>
        <dsp:cNvPr id="0" name=""/>
        <dsp:cNvSpPr/>
      </dsp:nvSpPr>
      <dsp:spPr>
        <a:xfrm>
          <a:off x="313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26745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kern="1200" dirty="0"/>
            <a:t>Reconocer información</a:t>
          </a:r>
        </a:p>
      </dsp:txBody>
      <dsp:txXfrm>
        <a:off x="267456" y="1426858"/>
        <a:ext cx="3511644" cy="646594"/>
      </dsp:txXfrm>
    </dsp:sp>
    <dsp:sp modelId="{C1F862BE-DE10-4F2B-8549-8D41B7A6E630}">
      <dsp:nvSpPr>
        <dsp:cNvPr id="0" name=""/>
        <dsp:cNvSpPr/>
      </dsp:nvSpPr>
      <dsp:spPr>
        <a:xfrm>
          <a:off x="3967899" y="798025"/>
          <a:ext cx="3775961" cy="44423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789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789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Indicadores</a:t>
          </a:r>
        </a:p>
      </dsp:txBody>
      <dsp:txXfrm>
        <a:off x="3967899" y="0"/>
        <a:ext cx="3775961" cy="798025"/>
      </dsp:txXfrm>
    </dsp:sp>
    <dsp:sp modelId="{E838660F-9344-4D60-8E97-289DC5862EB1}">
      <dsp:nvSpPr>
        <dsp:cNvPr id="0" name=""/>
        <dsp:cNvSpPr/>
      </dsp:nvSpPr>
      <dsp:spPr>
        <a:xfrm>
          <a:off x="396789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3221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kern="1200" dirty="0"/>
            <a:t>¿Cuál es la definición de __?</a:t>
          </a:r>
        </a:p>
      </dsp:txBody>
      <dsp:txXfrm>
        <a:off x="4232216" y="1426858"/>
        <a:ext cx="3511644" cy="646594"/>
      </dsp:txXfrm>
    </dsp:sp>
    <dsp:sp modelId="{B035E4EA-512F-4F17-ABF6-0450A3632AB7}">
      <dsp:nvSpPr>
        <dsp:cNvPr id="0" name=""/>
        <dsp:cNvSpPr/>
      </dsp:nvSpPr>
      <dsp:spPr>
        <a:xfrm>
          <a:off x="3967899" y="2258055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32216" y="2073453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kern="1200" dirty="0"/>
            <a:t>¿Cuál es el significado de __?</a:t>
          </a:r>
        </a:p>
      </dsp:txBody>
      <dsp:txXfrm>
        <a:off x="4232216" y="2073453"/>
        <a:ext cx="3511644" cy="646594"/>
      </dsp:txXfrm>
    </dsp:sp>
    <dsp:sp modelId="{FFB8038D-EFA6-4533-AFDB-9AE83B9D72A2}">
      <dsp:nvSpPr>
        <dsp:cNvPr id="0" name=""/>
        <dsp:cNvSpPr/>
      </dsp:nvSpPr>
      <dsp:spPr>
        <a:xfrm>
          <a:off x="3967899" y="2904650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45EB50-85BA-416C-B834-716B1F7010BE}">
      <dsp:nvSpPr>
        <dsp:cNvPr id="0" name=""/>
        <dsp:cNvSpPr/>
      </dsp:nvSpPr>
      <dsp:spPr>
        <a:xfrm>
          <a:off x="4232216" y="2720047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kern="1200" dirty="0"/>
            <a:t>¿Cuál es el principio de __?</a:t>
          </a:r>
        </a:p>
      </dsp:txBody>
      <dsp:txXfrm>
        <a:off x="4232216" y="2720047"/>
        <a:ext cx="3511644" cy="6465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3139" y="798025"/>
          <a:ext cx="3775961" cy="44423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313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313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Demanda</a:t>
          </a:r>
        </a:p>
      </dsp:txBody>
      <dsp:txXfrm>
        <a:off x="3139" y="0"/>
        <a:ext cx="3775961" cy="798025"/>
      </dsp:txXfrm>
    </dsp:sp>
    <dsp:sp modelId="{29EB9FAB-446D-47BF-8DBD-6299BCBE4219}">
      <dsp:nvSpPr>
        <dsp:cNvPr id="0" name=""/>
        <dsp:cNvSpPr/>
      </dsp:nvSpPr>
      <dsp:spPr>
        <a:xfrm>
          <a:off x="313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26745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Establecer que algo pertenece a una categoría</a:t>
          </a:r>
        </a:p>
      </dsp:txBody>
      <dsp:txXfrm>
        <a:off x="267456" y="1426858"/>
        <a:ext cx="3511644" cy="646594"/>
      </dsp:txXfrm>
    </dsp:sp>
    <dsp:sp modelId="{C1F862BE-DE10-4F2B-8549-8D41B7A6E630}">
      <dsp:nvSpPr>
        <dsp:cNvPr id="0" name=""/>
        <dsp:cNvSpPr/>
      </dsp:nvSpPr>
      <dsp:spPr>
        <a:xfrm>
          <a:off x="3967899" y="798025"/>
          <a:ext cx="3775961" cy="44423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789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789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Indicadores</a:t>
          </a:r>
        </a:p>
      </dsp:txBody>
      <dsp:txXfrm>
        <a:off x="3967899" y="0"/>
        <a:ext cx="3775961" cy="798025"/>
      </dsp:txXfrm>
    </dsp:sp>
    <dsp:sp modelId="{E838660F-9344-4D60-8E97-289DC5862EB1}">
      <dsp:nvSpPr>
        <dsp:cNvPr id="0" name=""/>
        <dsp:cNvSpPr/>
      </dsp:nvSpPr>
      <dsp:spPr>
        <a:xfrm>
          <a:off x="396789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3221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¿Cuál de los siguientes elementos corresponde a __?</a:t>
          </a:r>
        </a:p>
      </dsp:txBody>
      <dsp:txXfrm>
        <a:off x="4232216" y="1426858"/>
        <a:ext cx="3511644" cy="646594"/>
      </dsp:txXfrm>
    </dsp:sp>
    <dsp:sp modelId="{B035E4EA-512F-4F17-ABF6-0450A3632AB7}">
      <dsp:nvSpPr>
        <dsp:cNvPr id="0" name=""/>
        <dsp:cNvSpPr/>
      </dsp:nvSpPr>
      <dsp:spPr>
        <a:xfrm>
          <a:off x="3967899" y="2258055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32216" y="2073453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¿Cuál de las técnicas siguientes se utilizan en __?</a:t>
          </a:r>
        </a:p>
      </dsp:txBody>
      <dsp:txXfrm>
        <a:off x="4232216" y="2073453"/>
        <a:ext cx="3511644" cy="646594"/>
      </dsp:txXfrm>
    </dsp:sp>
    <dsp:sp modelId="{FFB8038D-EFA6-4533-AFDB-9AE83B9D72A2}">
      <dsp:nvSpPr>
        <dsp:cNvPr id="0" name=""/>
        <dsp:cNvSpPr/>
      </dsp:nvSpPr>
      <dsp:spPr>
        <a:xfrm>
          <a:off x="3967899" y="2904650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45EB50-85BA-416C-B834-716B1F7010BE}">
      <dsp:nvSpPr>
        <dsp:cNvPr id="0" name=""/>
        <dsp:cNvSpPr/>
      </dsp:nvSpPr>
      <dsp:spPr>
        <a:xfrm>
          <a:off x="4232216" y="2720047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¿Cuáles elementos corresponden a __?</a:t>
          </a:r>
        </a:p>
      </dsp:txBody>
      <dsp:txXfrm>
        <a:off x="4232216" y="2720047"/>
        <a:ext cx="3511644" cy="64659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3139" y="798025"/>
          <a:ext cx="3775961" cy="44423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313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313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Demanda</a:t>
          </a:r>
        </a:p>
      </dsp:txBody>
      <dsp:txXfrm>
        <a:off x="3139" y="0"/>
        <a:ext cx="3775961" cy="798025"/>
      </dsp:txXfrm>
    </dsp:sp>
    <dsp:sp modelId="{29EB9FAB-446D-47BF-8DBD-6299BCBE4219}">
      <dsp:nvSpPr>
        <dsp:cNvPr id="0" name=""/>
        <dsp:cNvSpPr/>
      </dsp:nvSpPr>
      <dsp:spPr>
        <a:xfrm>
          <a:off x="313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26745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Establecer una organización que ordena temporalmente </a:t>
          </a:r>
        </a:p>
      </dsp:txBody>
      <dsp:txXfrm>
        <a:off x="267456" y="1426858"/>
        <a:ext cx="3511644" cy="646594"/>
      </dsp:txXfrm>
    </dsp:sp>
    <dsp:sp modelId="{C1F862BE-DE10-4F2B-8549-8D41B7A6E630}">
      <dsp:nvSpPr>
        <dsp:cNvPr id="0" name=""/>
        <dsp:cNvSpPr/>
      </dsp:nvSpPr>
      <dsp:spPr>
        <a:xfrm>
          <a:off x="3967899" y="798025"/>
          <a:ext cx="3775961" cy="44423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789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789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Indicadores</a:t>
          </a:r>
        </a:p>
      </dsp:txBody>
      <dsp:txXfrm>
        <a:off x="3967899" y="0"/>
        <a:ext cx="3775961" cy="798025"/>
      </dsp:txXfrm>
    </dsp:sp>
    <dsp:sp modelId="{E838660F-9344-4D60-8E97-289DC5862EB1}">
      <dsp:nvSpPr>
        <dsp:cNvPr id="0" name=""/>
        <dsp:cNvSpPr/>
      </dsp:nvSpPr>
      <dsp:spPr>
        <a:xfrm>
          <a:off x="396789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3221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¿Cuál es el orden cronológico en el que suceden __?</a:t>
          </a:r>
        </a:p>
      </dsp:txBody>
      <dsp:txXfrm>
        <a:off x="4232216" y="1426858"/>
        <a:ext cx="3511644" cy="646594"/>
      </dsp:txXfrm>
    </dsp:sp>
    <dsp:sp modelId="{B035E4EA-512F-4F17-ABF6-0450A3632AB7}">
      <dsp:nvSpPr>
        <dsp:cNvPr id="0" name=""/>
        <dsp:cNvSpPr/>
      </dsp:nvSpPr>
      <dsp:spPr>
        <a:xfrm>
          <a:off x="3967899" y="2258055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32216" y="2073453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Ordene del más antiguo al más nuevo</a:t>
          </a:r>
        </a:p>
      </dsp:txBody>
      <dsp:txXfrm>
        <a:off x="4232216" y="2073453"/>
        <a:ext cx="3511644" cy="646594"/>
      </dsp:txXfrm>
    </dsp:sp>
    <dsp:sp modelId="{FFB8038D-EFA6-4533-AFDB-9AE83B9D72A2}">
      <dsp:nvSpPr>
        <dsp:cNvPr id="0" name=""/>
        <dsp:cNvSpPr/>
      </dsp:nvSpPr>
      <dsp:spPr>
        <a:xfrm>
          <a:off x="3967899" y="2904650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45EB50-85BA-416C-B834-716B1F7010BE}">
      <dsp:nvSpPr>
        <dsp:cNvPr id="0" name=""/>
        <dsp:cNvSpPr/>
      </dsp:nvSpPr>
      <dsp:spPr>
        <a:xfrm>
          <a:off x="4232216" y="2720047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Ordene los siguientes elementos de acuerdo con su evolución</a:t>
          </a:r>
        </a:p>
      </dsp:txBody>
      <dsp:txXfrm>
        <a:off x="4232216" y="2720047"/>
        <a:ext cx="3511644" cy="64659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73938" y="783427"/>
          <a:ext cx="3706889" cy="43610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73938" y="947210"/>
          <a:ext cx="272321" cy="2723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73938" y="0"/>
          <a:ext cx="3706889" cy="783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600" kern="1200" dirty="0"/>
            <a:t>Demanda</a:t>
          </a:r>
        </a:p>
      </dsp:txBody>
      <dsp:txXfrm>
        <a:off x="73938" y="0"/>
        <a:ext cx="3706889" cy="783427"/>
      </dsp:txXfrm>
    </dsp:sp>
    <dsp:sp modelId="{29EB9FAB-446D-47BF-8DBD-6299BCBE4219}">
      <dsp:nvSpPr>
        <dsp:cNvPr id="0" name=""/>
        <dsp:cNvSpPr/>
      </dsp:nvSpPr>
      <dsp:spPr>
        <a:xfrm>
          <a:off x="73938" y="2500963"/>
          <a:ext cx="272314" cy="2723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333420" y="1400757"/>
          <a:ext cx="3447406" cy="2472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Establecer la coherencia entre los elementos que configuran una estructura y organizarlos jerárquicamente para determinar cómo se adecuan o funcionan en ella</a:t>
          </a:r>
        </a:p>
      </dsp:txBody>
      <dsp:txXfrm>
        <a:off x="333420" y="1400757"/>
        <a:ext cx="3447406" cy="2472726"/>
      </dsp:txXfrm>
    </dsp:sp>
    <dsp:sp modelId="{C1F862BE-DE10-4F2B-8549-8D41B7A6E630}">
      <dsp:nvSpPr>
        <dsp:cNvPr id="0" name=""/>
        <dsp:cNvSpPr/>
      </dsp:nvSpPr>
      <dsp:spPr>
        <a:xfrm>
          <a:off x="3966172" y="783427"/>
          <a:ext cx="3706889" cy="43610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6172" y="947210"/>
          <a:ext cx="272321" cy="2723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6172" y="0"/>
          <a:ext cx="3706889" cy="783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600" kern="1200" dirty="0"/>
            <a:t>Indicadores</a:t>
          </a:r>
        </a:p>
      </dsp:txBody>
      <dsp:txXfrm>
        <a:off x="3966172" y="0"/>
        <a:ext cx="3706889" cy="783427"/>
      </dsp:txXfrm>
    </dsp:sp>
    <dsp:sp modelId="{E838660F-9344-4D60-8E97-289DC5862EB1}">
      <dsp:nvSpPr>
        <dsp:cNvPr id="0" name=""/>
        <dsp:cNvSpPr/>
      </dsp:nvSpPr>
      <dsp:spPr>
        <a:xfrm>
          <a:off x="3966172" y="1581983"/>
          <a:ext cx="272314" cy="2723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25654" y="1400757"/>
          <a:ext cx="3447406" cy="634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¿Cuál es el más (o menos) inclusivo, abstracto, general, etc. __?</a:t>
          </a:r>
        </a:p>
      </dsp:txBody>
      <dsp:txXfrm>
        <a:off x="4225654" y="1400757"/>
        <a:ext cx="3447406" cy="634766"/>
      </dsp:txXfrm>
    </dsp:sp>
    <dsp:sp modelId="{B035E4EA-512F-4F17-ABF6-0450A3632AB7}">
      <dsp:nvSpPr>
        <dsp:cNvPr id="0" name=""/>
        <dsp:cNvSpPr/>
      </dsp:nvSpPr>
      <dsp:spPr>
        <a:xfrm>
          <a:off x="3966172" y="2216749"/>
          <a:ext cx="272314" cy="2723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25654" y="2035524"/>
          <a:ext cx="3447406" cy="634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Elija el diagrama que refleje la estructura del [concepto, teoría, procedimiento]</a:t>
          </a:r>
        </a:p>
      </dsp:txBody>
      <dsp:txXfrm>
        <a:off x="4225654" y="2035524"/>
        <a:ext cx="3447406" cy="63476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FF8D4-1F09-4ABE-B26B-5DED535324AB}">
      <dsp:nvSpPr>
        <dsp:cNvPr id="0" name=""/>
        <dsp:cNvSpPr/>
      </dsp:nvSpPr>
      <dsp:spPr>
        <a:xfrm>
          <a:off x="3139" y="798025"/>
          <a:ext cx="3775961" cy="44423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D4510-C184-487A-8C3A-5600F34B0ED2}">
      <dsp:nvSpPr>
        <dsp:cNvPr id="0" name=""/>
        <dsp:cNvSpPr/>
      </dsp:nvSpPr>
      <dsp:spPr>
        <a:xfrm>
          <a:off x="313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35153-A179-444E-AC3D-03C40B700074}">
      <dsp:nvSpPr>
        <dsp:cNvPr id="0" name=""/>
        <dsp:cNvSpPr/>
      </dsp:nvSpPr>
      <dsp:spPr>
        <a:xfrm>
          <a:off x="313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Demanda</a:t>
          </a:r>
        </a:p>
      </dsp:txBody>
      <dsp:txXfrm>
        <a:off x="3139" y="0"/>
        <a:ext cx="3775961" cy="798025"/>
      </dsp:txXfrm>
    </dsp:sp>
    <dsp:sp modelId="{29EB9FAB-446D-47BF-8DBD-6299BCBE4219}">
      <dsp:nvSpPr>
        <dsp:cNvPr id="0" name=""/>
        <dsp:cNvSpPr/>
      </dsp:nvSpPr>
      <dsp:spPr>
        <a:xfrm>
          <a:off x="3139" y="20872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B6D64-E289-46C2-8810-528A0FF28F93}">
      <dsp:nvSpPr>
        <dsp:cNvPr id="0" name=""/>
        <dsp:cNvSpPr/>
      </dsp:nvSpPr>
      <dsp:spPr>
        <a:xfrm>
          <a:off x="267456" y="1426858"/>
          <a:ext cx="3511644" cy="1598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Sintetizar, compendiar, generalizar o abstraer los puntos más importantes</a:t>
          </a:r>
        </a:p>
      </dsp:txBody>
      <dsp:txXfrm>
        <a:off x="267456" y="1426858"/>
        <a:ext cx="3511644" cy="1598193"/>
      </dsp:txXfrm>
    </dsp:sp>
    <dsp:sp modelId="{C1F862BE-DE10-4F2B-8549-8D41B7A6E630}">
      <dsp:nvSpPr>
        <dsp:cNvPr id="0" name=""/>
        <dsp:cNvSpPr/>
      </dsp:nvSpPr>
      <dsp:spPr>
        <a:xfrm>
          <a:off x="3967899" y="798025"/>
          <a:ext cx="3775961" cy="44423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5659A-68E2-4D1E-8FFC-33CF65BAB0C5}">
      <dsp:nvSpPr>
        <dsp:cNvPr id="0" name=""/>
        <dsp:cNvSpPr/>
      </dsp:nvSpPr>
      <dsp:spPr>
        <a:xfrm>
          <a:off x="3967899" y="964860"/>
          <a:ext cx="277395" cy="2773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9B2104-763D-49A5-94C3-3CCCF89C446C}">
      <dsp:nvSpPr>
        <dsp:cNvPr id="0" name=""/>
        <dsp:cNvSpPr/>
      </dsp:nvSpPr>
      <dsp:spPr>
        <a:xfrm>
          <a:off x="3967899" y="0"/>
          <a:ext cx="3775961" cy="79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700" kern="1200" dirty="0"/>
            <a:t>Indicadores</a:t>
          </a:r>
        </a:p>
      </dsp:txBody>
      <dsp:txXfrm>
        <a:off x="3967899" y="0"/>
        <a:ext cx="3775961" cy="798025"/>
      </dsp:txXfrm>
    </dsp:sp>
    <dsp:sp modelId="{E838660F-9344-4D60-8E97-289DC5862EB1}">
      <dsp:nvSpPr>
        <dsp:cNvPr id="0" name=""/>
        <dsp:cNvSpPr/>
      </dsp:nvSpPr>
      <dsp:spPr>
        <a:xfrm>
          <a:off x="3967899" y="1611461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35C377-A165-4337-BF2C-79A7D71EC00F}">
      <dsp:nvSpPr>
        <dsp:cNvPr id="0" name=""/>
        <dsp:cNvSpPr/>
      </dsp:nvSpPr>
      <dsp:spPr>
        <a:xfrm>
          <a:off x="4232216" y="1426858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¿Cuál de los siguientes compendia los puntos más importantes para__?</a:t>
          </a:r>
        </a:p>
      </dsp:txBody>
      <dsp:txXfrm>
        <a:off x="4232216" y="1426858"/>
        <a:ext cx="3511644" cy="646594"/>
      </dsp:txXfrm>
    </dsp:sp>
    <dsp:sp modelId="{B035E4EA-512F-4F17-ABF6-0450A3632AB7}">
      <dsp:nvSpPr>
        <dsp:cNvPr id="0" name=""/>
        <dsp:cNvSpPr/>
      </dsp:nvSpPr>
      <dsp:spPr>
        <a:xfrm>
          <a:off x="3967899" y="2258055"/>
          <a:ext cx="277388" cy="2773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2E7E0-FCCC-417A-9C95-71633F101DC8}">
      <dsp:nvSpPr>
        <dsp:cNvPr id="0" name=""/>
        <dsp:cNvSpPr/>
      </dsp:nvSpPr>
      <dsp:spPr>
        <a:xfrm>
          <a:off x="4232216" y="2073453"/>
          <a:ext cx="3511644" cy="646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 dirty="0"/>
            <a:t>¿Cuál de las siguientes afirmaciones sintetiza lo principal?</a:t>
          </a:r>
        </a:p>
      </dsp:txBody>
      <dsp:txXfrm>
        <a:off x="4232216" y="2073453"/>
        <a:ext cx="3511644" cy="6465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11/layout/TabList">
  <dgm:title val="Lista de fichas"/>
  <dgm:desc val="Se usa para mostrar bloques de información no secuencial o agrupados. Funciona bien con listas con una cantidad pequeña de texto de Nivel 1. El primer elemento de Nivel 2 se muestra junto al texto de Nivel 1. El resto de texto de Nivel 2 aparece debajo del texto de Nivel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91318-C2D6-4F95-A532-C51CAE33C92B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08323-3AEE-440C-BFFD-402EFDFED7F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7545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C7881A-48EC-4FF0-ACE2-CF7530D50695}" type="slidenum">
              <a:rPr lang="en-US"/>
              <a:pPr/>
              <a:t>26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P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22EE16-660C-49D2-8FDC-F70802223F96}" type="slidenum">
              <a:rPr lang="en-US"/>
              <a:pPr/>
              <a:t>27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FBA24F-98AF-4794-80BC-E01EEB62B9E0}" type="slidenum">
              <a:rPr lang="en-US"/>
              <a:pPr/>
              <a:t>28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BF8D2A-1BCC-4C9D-88C4-799956B55BF8}" type="slidenum">
              <a:rPr lang="en-US"/>
              <a:pPr/>
              <a:t>31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P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31ABA1-E806-4410-BA42-F3B861E40DF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94DD82-63CE-4CE2-AAB3-C43D813488EB}" type="slidenum">
              <a:rPr lang="es-MX" smtClean="0"/>
              <a:t>‹Nº›</a:t>
            </a:fld>
            <a:endParaRPr lang="es-MX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ABA1-E806-4410-BA42-F3B861E40DF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4DD82-63CE-4CE2-AAB3-C43D813488EB}" type="slidenum">
              <a:rPr lang="es-MX" smtClean="0"/>
              <a:t>‹Nº›</a:t>
            </a:fld>
            <a:endParaRPr lang="es-MX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ABA1-E806-4410-BA42-F3B861E40DF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4DD82-63CE-4CE2-AAB3-C43D813488EB}" type="slidenum">
              <a:rPr lang="es-MX" smtClean="0"/>
              <a:t>‹Nº›</a:t>
            </a:fld>
            <a:endParaRPr lang="es-MX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992255E-298C-46D1-969C-96CA76F92E47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9006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ABA1-E806-4410-BA42-F3B861E40DF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4DD82-63CE-4CE2-AAB3-C43D813488EB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ABA1-E806-4410-BA42-F3B861E40DF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4DD82-63CE-4CE2-AAB3-C43D813488EB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ABA1-E806-4410-BA42-F3B861E40DF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4DD82-63CE-4CE2-AAB3-C43D813488EB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ABA1-E806-4410-BA42-F3B861E40DF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4DD82-63CE-4CE2-AAB3-C43D813488EB}" type="slidenum">
              <a:rPr lang="es-MX" smtClean="0"/>
              <a:t>‹Nº›</a:t>
            </a:fld>
            <a:endParaRPr lang="es-MX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ABA1-E806-4410-BA42-F3B861E40DF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4DD82-63CE-4CE2-AAB3-C43D813488EB}" type="slidenum">
              <a:rPr lang="es-MX" smtClean="0"/>
              <a:t>‹Nº›</a:t>
            </a:fld>
            <a:endParaRPr lang="es-MX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ABA1-E806-4410-BA42-F3B861E40DF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4DD82-63CE-4CE2-AAB3-C43D813488E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ABA1-E806-4410-BA42-F3B861E40DF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4DD82-63CE-4CE2-AAB3-C43D813488E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ABA1-E806-4410-BA42-F3B861E40DF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4DD82-63CE-4CE2-AAB3-C43D813488E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131ABA1-E806-4410-BA42-F3B861E40DF2}" type="datetimeFigureOut">
              <a:rPr lang="es-MX" smtClean="0"/>
              <a:t>22/10/2020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094DD82-63CE-4CE2-AAB3-C43D813488EB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2.xml"/><Relationship Id="rId3" Type="http://schemas.openxmlformats.org/officeDocument/2006/relationships/diagramLayout" Target="../diagrams/layout21.xml"/><Relationship Id="rId7" Type="http://schemas.openxmlformats.org/officeDocument/2006/relationships/diagramData" Target="../diagrams/data22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11" Type="http://schemas.microsoft.com/office/2007/relationships/diagramDrawing" Target="../diagrams/drawing22.xml"/><Relationship Id="rId5" Type="http://schemas.openxmlformats.org/officeDocument/2006/relationships/diagramColors" Target="../diagrams/colors21.xml"/><Relationship Id="rId10" Type="http://schemas.openxmlformats.org/officeDocument/2006/relationships/diagramColors" Target="../diagrams/colors22.xml"/><Relationship Id="rId4" Type="http://schemas.openxmlformats.org/officeDocument/2006/relationships/diagramQuickStyle" Target="../diagrams/quickStyle21.xml"/><Relationship Id="rId9" Type="http://schemas.openxmlformats.org/officeDocument/2006/relationships/diagramQuickStyle" Target="../diagrams/quickStyle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B1D133DF-61F5-4A4C-9BE3-D89E00253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6269" y="-1382"/>
            <a:ext cx="1001795" cy="1630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DB25B8E-1A2D-4EBB-B7ED-7EA526FDE884}"/>
              </a:ext>
            </a:extLst>
          </p:cNvPr>
          <p:cNvSpPr txBox="1"/>
          <p:nvPr/>
        </p:nvSpPr>
        <p:spPr>
          <a:xfrm>
            <a:off x="899592" y="2521059"/>
            <a:ext cx="75608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Facultad de Psicología UADY</a:t>
            </a:r>
          </a:p>
          <a:p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Compiladora  y responsable de la información:</a:t>
            </a: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BRIANDA MISSHEL MAGAÑA QUERO | Estudiante de la Licenciatura en Psicología</a:t>
            </a:r>
          </a:p>
          <a:p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Información de contacto:  </a:t>
            </a: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brianda.magana@hotmail.com </a:t>
            </a: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brianda.magana@correo.uady.mx</a:t>
            </a:r>
          </a:p>
        </p:txBody>
      </p:sp>
      <p:pic>
        <p:nvPicPr>
          <p:cNvPr id="3" name="Imagen 2" descr="Imagen que contiene dibujo&#10;&#10;Descripción generada automáticamente">
            <a:extLst>
              <a:ext uri="{FF2B5EF4-FFF2-40B4-BE49-F238E27FC236}">
                <a16:creationId xmlns:a16="http://schemas.microsoft.com/office/drawing/2014/main" id="{CBD67F31-C4AD-4336-B550-A8D41BDD51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535" y="6081175"/>
            <a:ext cx="2147595" cy="77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84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Organización jerárquica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693514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3948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Resumir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124013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3948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Traducción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8691446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3948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Extrapolación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489371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3948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Analizar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74525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3948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Inferir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7257468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39481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Comparar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7539002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39481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Aplicar procedimientos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394341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39481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Planificación de acciones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1672227"/>
              </p:ext>
            </p:extLst>
          </p:nvPr>
        </p:nvGraphicFramePr>
        <p:xfrm>
          <a:off x="755576" y="2132856"/>
          <a:ext cx="7747000" cy="4349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41749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Corrección de errores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729316"/>
              </p:ext>
            </p:extLst>
          </p:nvPr>
        </p:nvGraphicFramePr>
        <p:xfrm>
          <a:off x="755576" y="2132856"/>
          <a:ext cx="7747000" cy="4349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011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Análisis de los objetivos </a:t>
            </a:r>
            <a:r>
              <a:rPr lang="es-MX" dirty="0" err="1"/>
              <a:t>instruccionales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59823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Evaluar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969358"/>
              </p:ext>
            </p:extLst>
          </p:nvPr>
        </p:nvGraphicFramePr>
        <p:xfrm>
          <a:off x="755576" y="2132856"/>
          <a:ext cx="7747000" cy="4349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01179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Tomar decisiones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7159636"/>
              </p:ext>
            </p:extLst>
          </p:nvPr>
        </p:nvGraphicFramePr>
        <p:xfrm>
          <a:off x="755576" y="2132856"/>
          <a:ext cx="7747000" cy="4349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01179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Taxonomía de Bloom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16656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Jerarquía de niveles cognoscitivos que van de lo más simple a lo más complejo</a:t>
            </a:r>
          </a:p>
          <a:p>
            <a:r>
              <a:rPr lang="es-MX" dirty="0"/>
              <a:t>Se dice que es taxonómico, porque un nivel superior implica las actividades de sus inferiores, más algo extra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25554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5825664"/>
              </p:ext>
            </p:extLst>
          </p:nvPr>
        </p:nvGraphicFramePr>
        <p:xfrm>
          <a:off x="0" y="908720"/>
          <a:ext cx="9144000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-99392"/>
            <a:ext cx="8928992" cy="1054250"/>
          </a:xfrm>
        </p:spPr>
        <p:txBody>
          <a:bodyPr/>
          <a:lstStyle/>
          <a:p>
            <a:r>
              <a:rPr lang="es-MX" sz="4800" dirty="0"/>
              <a:t>Taxonomía de Bloom</a:t>
            </a:r>
            <a:r>
              <a:rPr lang="es-MX" dirty="0"/>
              <a:t> </a:t>
            </a:r>
            <a:r>
              <a:rPr lang="es-MX" sz="1800" dirty="0"/>
              <a:t>(leer de abajo hacia arriba)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19665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756504"/>
              </p:ext>
            </p:extLst>
          </p:nvPr>
        </p:nvGraphicFramePr>
        <p:xfrm>
          <a:off x="698500" y="2247900"/>
          <a:ext cx="3585468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Niveles revisados por Anderson</a:t>
            </a:r>
          </a:p>
        </p:txBody>
      </p:sp>
      <p:graphicFrame>
        <p:nvGraphicFramePr>
          <p:cNvPr id="5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3231996"/>
              </p:ext>
            </p:extLst>
          </p:nvPr>
        </p:nvGraphicFramePr>
        <p:xfrm>
          <a:off x="4644008" y="2348880"/>
          <a:ext cx="3585468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8519971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Split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91440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-107950" y="339725"/>
            <a:ext cx="93249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PR" sz="3600">
                <a:solidFill>
                  <a:schemeClr val="tx2"/>
                </a:solidFill>
                <a:latin typeface="Garamond" pitchFamily="18" charset="0"/>
              </a:rPr>
              <a:t>Dimensiones Cognoscitivas Bloom-Anderson</a:t>
            </a:r>
          </a:p>
        </p:txBody>
      </p:sp>
      <p:graphicFrame>
        <p:nvGraphicFramePr>
          <p:cNvPr id="44070" name="Group 38"/>
          <p:cNvGraphicFramePr>
            <a:graphicFrameLocks noGrp="1"/>
          </p:cNvGraphicFramePr>
          <p:nvPr>
            <p:ph/>
          </p:nvPr>
        </p:nvGraphicFramePr>
        <p:xfrm>
          <a:off x="107950" y="1052513"/>
          <a:ext cx="8915400" cy="5794058"/>
        </p:xfrm>
        <a:graphic>
          <a:graphicData uri="http://schemas.openxmlformats.org/drawingml/2006/table">
            <a:tbl>
              <a:tblPr/>
              <a:tblGrid>
                <a:gridCol w="2111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0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7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Memorizar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Recordar, reconocer información específica tales como:  hechos, sucesos, fechas, nombres, símbolos, teorías, definiciones y otros.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7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Comprender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D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Entender el material que se ha aprendido.  Esto se demuestra cuando se presenta la información de otra forma, se transforma, se buscan relaciones, se asocia, se interpreta(explica o resume); o se presentan posibles efectos o consecuencias.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Aplicar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Usar el conocimiento y destrezas adquiridas en nuevas situaciones.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6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Analizar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3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Descomponer el todo en sus partes, se solucionan problemas a la luz del conocimiento adquirido y razonar.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Evaluar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5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Enjuiciar (selecciona, critica, justifica) sobre la base de criterios establecidos.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Crear</a:t>
                      </a:r>
                    </a:p>
                  </a:txBody>
                  <a:tcPr anchor="ctr" anchorCtr="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B9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Crear, mejorar, optimizar o se hace algo original.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071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400"/>
              <a:t>Ejemplos de objetivos usando la taxonomía de Bloom -Anderson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922611"/>
            <a:ext cx="4032250" cy="4530725"/>
          </a:xfrm>
          <a:prstGeom prst="rect">
            <a:avLst/>
          </a:prstGeom>
        </p:spPr>
        <p:txBody>
          <a:bodyPr/>
          <a:lstStyle/>
          <a:p>
            <a:r>
              <a:rPr lang="es-ES_tradnl" sz="2600" dirty="0"/>
              <a:t>Conocimiento (Memoria)</a:t>
            </a:r>
          </a:p>
          <a:p>
            <a:endParaRPr lang="es-ES_tradnl" sz="2600" dirty="0"/>
          </a:p>
          <a:p>
            <a:endParaRPr lang="es-ES_tradnl" sz="2600" dirty="0"/>
          </a:p>
          <a:p>
            <a:r>
              <a:rPr lang="es-ES_tradnl" sz="2600" dirty="0"/>
              <a:t>Comprensión</a:t>
            </a:r>
          </a:p>
          <a:p>
            <a:endParaRPr lang="es-ES_tradnl" sz="2600" dirty="0"/>
          </a:p>
          <a:p>
            <a:endParaRPr lang="es-ES_tradnl" sz="2600" dirty="0"/>
          </a:p>
          <a:p>
            <a:r>
              <a:rPr lang="es-ES_tradnl" sz="2600" dirty="0"/>
              <a:t>Aplicación 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0" y="1978496"/>
            <a:ext cx="4191000" cy="41148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r>
              <a:rPr lang="es-ES_tradnl" sz="2200" dirty="0"/>
              <a:t>El alumno definirá los seis niveles de la taxonomía del dominio cognitivo de  Bloom</a:t>
            </a:r>
          </a:p>
          <a:p>
            <a:endParaRPr lang="es-ES_tradnl" sz="2200" dirty="0"/>
          </a:p>
          <a:p>
            <a:r>
              <a:rPr lang="es-ES_tradnl" sz="2200" dirty="0"/>
              <a:t>El alumno explicará el propósito de la Taxonomía del Dominio Cognitivo de  Bloom. </a:t>
            </a:r>
          </a:p>
          <a:p>
            <a:endParaRPr lang="es-ES_tradnl" sz="2200" dirty="0"/>
          </a:p>
          <a:p>
            <a:r>
              <a:rPr lang="es-ES_tradnl" sz="2200" dirty="0"/>
              <a:t>El alumno escribirá un objetivo de instrucción para cada nivel de la Taxonomía de Bloom.  </a:t>
            </a:r>
          </a:p>
          <a:p>
            <a:endParaRPr lang="es-ES_tradnl" sz="2200" dirty="0"/>
          </a:p>
        </p:txBody>
      </p:sp>
    </p:spTree>
    <p:extLst>
      <p:ext uri="{BB962C8B-B14F-4D97-AF65-F5344CB8AC3E}">
        <p14:creationId xmlns:p14="http://schemas.microsoft.com/office/powerpoint/2010/main" val="29545533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85837"/>
          </a:xfrm>
        </p:spPr>
        <p:txBody>
          <a:bodyPr/>
          <a:lstStyle/>
          <a:p>
            <a:r>
              <a:rPr lang="es-ES_tradnl" sz="3400"/>
              <a:t>Ejemplos de objetivos usando la taxonomía de Bloom -Anderson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994619"/>
            <a:ext cx="4032250" cy="453072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_tradnl" sz="2600" dirty="0"/>
              <a:t>Análisis </a:t>
            </a:r>
          </a:p>
          <a:p>
            <a:pPr>
              <a:lnSpc>
                <a:spcPct val="90000"/>
              </a:lnSpc>
            </a:pPr>
            <a:endParaRPr lang="es-ES_tradnl" sz="2600" dirty="0"/>
          </a:p>
          <a:p>
            <a:pPr>
              <a:lnSpc>
                <a:spcPct val="90000"/>
              </a:lnSpc>
            </a:pPr>
            <a:endParaRPr lang="es-ES_tradnl" sz="2600" dirty="0"/>
          </a:p>
          <a:p>
            <a:pPr>
              <a:lnSpc>
                <a:spcPct val="90000"/>
              </a:lnSpc>
            </a:pPr>
            <a:r>
              <a:rPr lang="es-ES_tradnl" sz="2600" dirty="0"/>
              <a:t>Evaluación </a:t>
            </a:r>
          </a:p>
          <a:p>
            <a:pPr>
              <a:lnSpc>
                <a:spcPct val="90000"/>
              </a:lnSpc>
            </a:pPr>
            <a:endParaRPr lang="es-ES_tradnl" sz="2600" dirty="0"/>
          </a:p>
          <a:p>
            <a:pPr>
              <a:lnSpc>
                <a:spcPct val="90000"/>
              </a:lnSpc>
            </a:pPr>
            <a:endParaRPr lang="es-ES_tradnl" sz="2600" dirty="0"/>
          </a:p>
          <a:p>
            <a:pPr>
              <a:lnSpc>
                <a:spcPct val="90000"/>
              </a:lnSpc>
            </a:pPr>
            <a:r>
              <a:rPr lang="es-ES_tradnl" sz="2600" dirty="0"/>
              <a:t>Creación</a:t>
            </a:r>
          </a:p>
          <a:p>
            <a:pPr>
              <a:lnSpc>
                <a:spcPct val="90000"/>
              </a:lnSpc>
            </a:pPr>
            <a:endParaRPr lang="es-ES_tradnl" sz="2600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3438" y="1932384"/>
            <a:ext cx="4191000" cy="4953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_tradnl" sz="2200" dirty="0"/>
              <a:t>El alumno comparará y contrastará los dominios afectivo y cognitivo. </a:t>
            </a:r>
          </a:p>
          <a:p>
            <a:pPr>
              <a:lnSpc>
                <a:spcPct val="90000"/>
              </a:lnSpc>
            </a:pPr>
            <a:endParaRPr lang="es-ES_tradnl" sz="2200" dirty="0"/>
          </a:p>
          <a:p>
            <a:pPr>
              <a:lnSpc>
                <a:spcPct val="90000"/>
              </a:lnSpc>
            </a:pPr>
            <a:r>
              <a:rPr lang="es-ES_tradnl" sz="2200" dirty="0"/>
              <a:t>El alumno juzgará la efectividad de escribir los objetivos utilizando la Taxonomía de Bloom </a:t>
            </a:r>
          </a:p>
          <a:p>
            <a:pPr>
              <a:lnSpc>
                <a:spcPct val="90000"/>
              </a:lnSpc>
            </a:pPr>
            <a:endParaRPr lang="es-ES_tradnl" sz="2200" dirty="0"/>
          </a:p>
          <a:p>
            <a:pPr>
              <a:lnSpc>
                <a:spcPct val="90000"/>
              </a:lnSpc>
            </a:pPr>
            <a:r>
              <a:rPr lang="es-ES_tradnl" sz="2200" dirty="0"/>
              <a:t>El alumno diseñará un esquema de clasificación para escribir objetivos educativos que combina los dominios cognitivo, afectivo y psicomotor.  </a:t>
            </a:r>
          </a:p>
        </p:txBody>
      </p:sp>
    </p:spTree>
    <p:extLst>
      <p:ext uri="{BB962C8B-B14F-4D97-AF65-F5344CB8AC3E}">
        <p14:creationId xmlns:p14="http://schemas.microsoft.com/office/powerpoint/2010/main" val="17118729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Taxonomía de tipos de conocimiento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015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Con base en algunas taxonomías existentes, se puede identificar la operación cognoscitiva subyacente (</a:t>
            </a:r>
            <a:r>
              <a:rPr lang="es-MX" b="1" dirty="0"/>
              <a:t>Verbo)</a:t>
            </a:r>
            <a:r>
              <a:rPr lang="es-MX" dirty="0"/>
              <a:t> </a:t>
            </a:r>
          </a:p>
          <a:p>
            <a:r>
              <a:rPr lang="es-MX" dirty="0"/>
              <a:t>Identificar el tipo de conocimiento que refleja el </a:t>
            </a:r>
            <a:r>
              <a:rPr lang="es-MX" b="1" dirty="0"/>
              <a:t>sustantivo </a:t>
            </a:r>
            <a:r>
              <a:rPr lang="es-MX" dirty="0"/>
              <a:t>del objetivo en cuestión, se puede utilizar los tipos de conocimiento</a:t>
            </a:r>
          </a:p>
          <a:p>
            <a:r>
              <a:rPr lang="es-MX" dirty="0"/>
              <a:t>Con los cuales se puede determinar el universo de contenidos en función de los objetivos </a:t>
            </a:r>
            <a:r>
              <a:rPr lang="es-MX" dirty="0" err="1"/>
              <a:t>instruccionales</a:t>
            </a:r>
            <a:r>
              <a:rPr lang="es-MX" dirty="0"/>
              <a:t>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58253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800" dirty="0"/>
              <a:t>Categorías de conocimiento</a:t>
            </a:r>
          </a:p>
        </p:txBody>
      </p:sp>
      <p:graphicFrame>
        <p:nvGraphicFramePr>
          <p:cNvPr id="10" name="9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7825157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87711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Split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91440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1038" name="Group 78"/>
          <p:cNvGraphicFramePr>
            <a:graphicFrameLocks noGrp="1"/>
          </p:cNvGraphicFramePr>
          <p:nvPr>
            <p:ph/>
          </p:nvPr>
        </p:nvGraphicFramePr>
        <p:xfrm>
          <a:off x="0" y="1125538"/>
          <a:ext cx="8980488" cy="5629277"/>
        </p:xfrm>
        <a:graphic>
          <a:graphicData uri="http://schemas.openxmlformats.org/drawingml/2006/table">
            <a:tbl>
              <a:tblPr/>
              <a:tblGrid>
                <a:gridCol w="1979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6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0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26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Dimensión de procesos cognitivos</a:t>
                      </a: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89B9"/>
                        </a:gs>
                      </a:gsLst>
                      <a:lin ang="5400000" scaled="1"/>
                    </a:gra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PR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Dimensión de Conocimiento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00D7D2"/>
                        </a:gs>
                      </a:gsLst>
                      <a:lin ang="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517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PR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Factual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F2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P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Procedimental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E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PR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Conceptual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7DD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P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Metacognitivo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9C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Memorizar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Comprender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D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Aplicar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D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Analizar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AB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Evaluar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9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2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Crear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D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PR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1017" name="Text Box 57"/>
          <p:cNvSpPr txBox="1">
            <a:spLocks noChangeArrowheads="1"/>
          </p:cNvSpPr>
          <p:nvPr/>
        </p:nvSpPr>
        <p:spPr bwMode="auto">
          <a:xfrm>
            <a:off x="106363" y="298450"/>
            <a:ext cx="88582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PR" sz="3600" dirty="0">
                <a:solidFill>
                  <a:schemeClr val="tx2"/>
                </a:solidFill>
                <a:latin typeface="Garamond" pitchFamily="18" charset="0"/>
              </a:rPr>
              <a:t>Tabla Cruzada</a:t>
            </a:r>
          </a:p>
        </p:txBody>
      </p:sp>
    </p:spTree>
    <p:extLst>
      <p:ext uri="{BB962C8B-B14F-4D97-AF65-F5344CB8AC3E}">
        <p14:creationId xmlns:p14="http://schemas.microsoft.com/office/powerpoint/2010/main" val="1128958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2578849"/>
              </p:ext>
            </p:extLst>
          </p:nvPr>
        </p:nvGraphicFramePr>
        <p:xfrm>
          <a:off x="251520" y="404664"/>
          <a:ext cx="8712968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9404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Taxonomía de operaciones cognoscitivas</a:t>
            </a:r>
          </a:p>
        </p:txBody>
      </p:sp>
      <p:sp>
        <p:nvSpPr>
          <p:cNvPr id="7" name="6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2486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5162425"/>
              </p:ext>
            </p:extLst>
          </p:nvPr>
        </p:nvGraphicFramePr>
        <p:xfrm>
          <a:off x="251520" y="2247900"/>
          <a:ext cx="2577356" cy="3989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800" dirty="0"/>
              <a:t>Taxonomía de operaciones cognoscitivas de Castañeda</a:t>
            </a: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3536665063"/>
              </p:ext>
            </p:extLst>
          </p:nvPr>
        </p:nvGraphicFramePr>
        <p:xfrm>
          <a:off x="3059832" y="2348880"/>
          <a:ext cx="3168352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0325012"/>
              </p:ext>
            </p:extLst>
          </p:nvPr>
        </p:nvGraphicFramePr>
        <p:xfrm>
          <a:off x="6228184" y="2348880"/>
          <a:ext cx="2577356" cy="3989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79019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Identificación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806100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497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Clasificación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2498554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3948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Ordenamiento temporal</a:t>
            </a: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2206614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39481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472</TotalTime>
  <Words>1339</Words>
  <Application>Microsoft Office PowerPoint</Application>
  <PresentationFormat>Presentación en pantalla (4:3)</PresentationFormat>
  <Paragraphs>243</Paragraphs>
  <Slides>31</Slides>
  <Notes>4</Notes>
  <HiddenSlides>15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7" baseType="lpstr">
      <vt:lpstr>Arial</vt:lpstr>
      <vt:lpstr>Book Antiqua</vt:lpstr>
      <vt:lpstr>Calibri</vt:lpstr>
      <vt:lpstr>Garamond</vt:lpstr>
      <vt:lpstr>Wingdings</vt:lpstr>
      <vt:lpstr>Cartoné</vt:lpstr>
      <vt:lpstr>Presentación de PowerPoint</vt:lpstr>
      <vt:lpstr>Análisis de los objetivos instruccionales</vt:lpstr>
      <vt:lpstr>Presentación de PowerPoint</vt:lpstr>
      <vt:lpstr>Presentación de PowerPoint</vt:lpstr>
      <vt:lpstr>Taxonomía de operaciones cognoscitivas</vt:lpstr>
      <vt:lpstr>Taxonomía de operaciones cognoscitivas de Castañeda</vt:lpstr>
      <vt:lpstr>Identificación</vt:lpstr>
      <vt:lpstr>Clasificación</vt:lpstr>
      <vt:lpstr>Ordenamiento temporal</vt:lpstr>
      <vt:lpstr>Organización jerárquica</vt:lpstr>
      <vt:lpstr>Resumir</vt:lpstr>
      <vt:lpstr>Traducción</vt:lpstr>
      <vt:lpstr>Extrapolación</vt:lpstr>
      <vt:lpstr>Analizar</vt:lpstr>
      <vt:lpstr>Inferir</vt:lpstr>
      <vt:lpstr>Comparar</vt:lpstr>
      <vt:lpstr>Aplicar procedimientos</vt:lpstr>
      <vt:lpstr>Planificación de acciones</vt:lpstr>
      <vt:lpstr>Corrección de errores</vt:lpstr>
      <vt:lpstr>Evaluar</vt:lpstr>
      <vt:lpstr>Tomar decisiones</vt:lpstr>
      <vt:lpstr>Taxonomía de Bloom</vt:lpstr>
      <vt:lpstr>Presentación de PowerPoint</vt:lpstr>
      <vt:lpstr>Taxonomía de Bloom (leer de abajo hacia arriba)</vt:lpstr>
      <vt:lpstr>Niveles revisados por Anderson</vt:lpstr>
      <vt:lpstr>Presentación de PowerPoint</vt:lpstr>
      <vt:lpstr>Ejemplos de objetivos usando la taxonomía de Bloom -Anderson</vt:lpstr>
      <vt:lpstr>Ejemplos de objetivos usando la taxonomía de Bloom -Anderson</vt:lpstr>
      <vt:lpstr>Taxonomía de tipos de conocimiento</vt:lpstr>
      <vt:lpstr>Categorías de conocimiento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Taxonomía de Bloom</dc:title>
  <dc:creator>Alondra</dc:creator>
  <cp:lastModifiedBy>Mónica Fernanda Fuentes Leal</cp:lastModifiedBy>
  <cp:revision>32</cp:revision>
  <dcterms:created xsi:type="dcterms:W3CDTF">2013-02-27T01:25:39Z</dcterms:created>
  <dcterms:modified xsi:type="dcterms:W3CDTF">2020-10-22T16:25:51Z</dcterms:modified>
</cp:coreProperties>
</file>