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78" r:id="rId2"/>
    <p:sldId id="257" r:id="rId3"/>
    <p:sldId id="269" r:id="rId4"/>
    <p:sldId id="270" r:id="rId5"/>
    <p:sldId id="271" r:id="rId6"/>
    <p:sldId id="261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D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slide" Target="../slides/slide8.xml"/><Relationship Id="rId1" Type="http://schemas.openxmlformats.org/officeDocument/2006/relationships/slide" Target="../slides/slide7.xml"/><Relationship Id="rId4" Type="http://schemas.openxmlformats.org/officeDocument/2006/relationships/slide" Target="../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A8F3AE-F8B8-400A-8BBA-656D3E6CE1AC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C6177A7-35EA-4AC9-8D9C-2DF1F5CFC8B3}">
      <dgm:prSet phldrT="[Texto]"/>
      <dgm:spPr/>
      <dgm:t>
        <a:bodyPr/>
        <a:lstStyle/>
        <a:p>
          <a:r>
            <a:rPr lang="es-MX" dirty="0"/>
            <a:t>Especificación de la finalidad</a:t>
          </a:r>
        </a:p>
      </dgm:t>
    </dgm:pt>
    <dgm:pt modelId="{16995E78-72C1-440B-A589-BF9C11547A15}" type="parTrans" cxnId="{7698417E-FA20-471C-82E1-D938B0D765AA}">
      <dgm:prSet/>
      <dgm:spPr/>
      <dgm:t>
        <a:bodyPr/>
        <a:lstStyle/>
        <a:p>
          <a:endParaRPr lang="es-MX"/>
        </a:p>
      </dgm:t>
    </dgm:pt>
    <dgm:pt modelId="{7BD66347-2FBA-4F63-924E-CE7E228342A6}" type="sibTrans" cxnId="{7698417E-FA20-471C-82E1-D938B0D765AA}">
      <dgm:prSet/>
      <dgm:spPr/>
      <dgm:t>
        <a:bodyPr/>
        <a:lstStyle/>
        <a:p>
          <a:endParaRPr lang="es-MX"/>
        </a:p>
      </dgm:t>
    </dgm:pt>
    <dgm:pt modelId="{04354CA8-3927-4C05-930E-3681A03CB719}">
      <dgm:prSet phldrT="[Texto]"/>
      <dgm:spPr/>
      <dgm:t>
        <a:bodyPr/>
        <a:lstStyle/>
        <a:p>
          <a:r>
            <a:rPr lang="es-MX" dirty="0"/>
            <a:t>Objetivo de la prueba</a:t>
          </a:r>
        </a:p>
      </dgm:t>
    </dgm:pt>
    <dgm:pt modelId="{540752CC-A6A6-4756-B0D3-05F2AEF761C3}" type="parTrans" cxnId="{29F7903B-493E-4971-8A65-3EA0E3512BA8}">
      <dgm:prSet/>
      <dgm:spPr/>
      <dgm:t>
        <a:bodyPr/>
        <a:lstStyle/>
        <a:p>
          <a:endParaRPr lang="es-MX"/>
        </a:p>
      </dgm:t>
    </dgm:pt>
    <dgm:pt modelId="{325A3B6A-28C8-41B9-83FC-502A578120BE}" type="sibTrans" cxnId="{29F7903B-493E-4971-8A65-3EA0E3512BA8}">
      <dgm:prSet/>
      <dgm:spPr/>
      <dgm:t>
        <a:bodyPr/>
        <a:lstStyle/>
        <a:p>
          <a:endParaRPr lang="es-MX"/>
        </a:p>
      </dgm:t>
    </dgm:pt>
    <dgm:pt modelId="{6C2DB2FD-0A59-499A-80D0-C14C45C97912}">
      <dgm:prSet phldrT="[Texto]"/>
      <dgm:spPr/>
      <dgm:t>
        <a:bodyPr/>
        <a:lstStyle/>
        <a:p>
          <a:r>
            <a:rPr lang="es-MX" dirty="0"/>
            <a:t>Traducción de la finalidad en términos operacionales</a:t>
          </a:r>
        </a:p>
      </dgm:t>
    </dgm:pt>
    <dgm:pt modelId="{EF82C4E4-A41E-4820-8231-F18C65742AEE}" type="parTrans" cxnId="{8B71F8D5-CE4C-429E-B766-116090927DFC}">
      <dgm:prSet/>
      <dgm:spPr/>
      <dgm:t>
        <a:bodyPr/>
        <a:lstStyle/>
        <a:p>
          <a:endParaRPr lang="es-MX"/>
        </a:p>
      </dgm:t>
    </dgm:pt>
    <dgm:pt modelId="{68E1A99E-E06D-4E85-A9AF-AC1520627929}" type="sibTrans" cxnId="{8B71F8D5-CE4C-429E-B766-116090927DFC}">
      <dgm:prSet/>
      <dgm:spPr/>
      <dgm:t>
        <a:bodyPr/>
        <a:lstStyle/>
        <a:p>
          <a:endParaRPr lang="es-MX"/>
        </a:p>
      </dgm:t>
    </dgm:pt>
    <dgm:pt modelId="{B94654C9-E599-40A5-ACFE-2061FCBBD63A}">
      <dgm:prSet phldrT="[Texto]"/>
      <dgm:spPr/>
      <dgm:t>
        <a:bodyPr/>
        <a:lstStyle/>
        <a:p>
          <a:r>
            <a:rPr lang="es-MX" dirty="0"/>
            <a:t>DELINEACIÓN DEL CONTENIDO Y HABILIDADES*</a:t>
          </a:r>
        </a:p>
      </dgm:t>
    </dgm:pt>
    <dgm:pt modelId="{1E2A05E2-4B33-4D9D-92EA-AA7FD7BCE267}" type="parTrans" cxnId="{1D92AF66-864D-4F9D-8DBA-3323A566D5D2}">
      <dgm:prSet/>
      <dgm:spPr/>
      <dgm:t>
        <a:bodyPr/>
        <a:lstStyle/>
        <a:p>
          <a:endParaRPr lang="es-MX"/>
        </a:p>
      </dgm:t>
    </dgm:pt>
    <dgm:pt modelId="{59F4E4CE-1039-41A1-99C3-6929F2B60369}" type="sibTrans" cxnId="{1D92AF66-864D-4F9D-8DBA-3323A566D5D2}">
      <dgm:prSet/>
      <dgm:spPr/>
      <dgm:t>
        <a:bodyPr/>
        <a:lstStyle/>
        <a:p>
          <a:endParaRPr lang="es-MX"/>
        </a:p>
      </dgm:t>
    </dgm:pt>
    <dgm:pt modelId="{3C93792F-DBE1-4AEF-879E-6E604AAAB803}">
      <dgm:prSet phldrT="[Texto]"/>
      <dgm:spPr/>
      <dgm:t>
        <a:bodyPr/>
        <a:lstStyle/>
        <a:p>
          <a:r>
            <a:rPr lang="es-MX" dirty="0"/>
            <a:t>Definición del rasgo</a:t>
          </a:r>
        </a:p>
      </dgm:t>
    </dgm:pt>
    <dgm:pt modelId="{4E867878-C8E0-40BB-895A-7DDC14B69344}" type="parTrans" cxnId="{7A74645A-6696-400E-8E95-E6ED6791413D}">
      <dgm:prSet/>
      <dgm:spPr/>
      <dgm:t>
        <a:bodyPr/>
        <a:lstStyle/>
        <a:p>
          <a:endParaRPr lang="es-MX"/>
        </a:p>
      </dgm:t>
    </dgm:pt>
    <dgm:pt modelId="{4AACFB6E-3457-4FE9-BAAB-427C6E3F9EA2}" type="sibTrans" cxnId="{7A74645A-6696-400E-8E95-E6ED6791413D}">
      <dgm:prSet/>
      <dgm:spPr/>
      <dgm:t>
        <a:bodyPr/>
        <a:lstStyle/>
        <a:p>
          <a:endParaRPr lang="es-MX"/>
        </a:p>
      </dgm:t>
    </dgm:pt>
    <dgm:pt modelId="{500F88EF-575D-40EC-BC66-6E9CD9100060}">
      <dgm:prSet phldrT="[Texto]"/>
      <dgm:spPr/>
      <dgm:t>
        <a:bodyPr/>
        <a:lstStyle/>
        <a:p>
          <a:r>
            <a:rPr lang="es-MX" dirty="0">
              <a:hlinkClick xmlns:r="http://schemas.openxmlformats.org/officeDocument/2006/relationships" r:id="rId1" action="ppaction://hlinksldjump"/>
            </a:rPr>
            <a:t>Elaboración de reactivos</a:t>
          </a:r>
          <a:endParaRPr lang="es-MX" dirty="0"/>
        </a:p>
      </dgm:t>
    </dgm:pt>
    <dgm:pt modelId="{37635E10-3E81-4E06-9214-2552163F0F3F}" type="parTrans" cxnId="{BFD8B159-86ED-4CC6-87DC-C67AC5BA936A}">
      <dgm:prSet/>
      <dgm:spPr/>
      <dgm:t>
        <a:bodyPr/>
        <a:lstStyle/>
        <a:p>
          <a:endParaRPr lang="es-MX"/>
        </a:p>
      </dgm:t>
    </dgm:pt>
    <dgm:pt modelId="{7289A834-8E32-470E-B08F-816945CFF8B7}" type="sibTrans" cxnId="{BFD8B159-86ED-4CC6-87DC-C67AC5BA936A}">
      <dgm:prSet/>
      <dgm:spPr/>
      <dgm:t>
        <a:bodyPr/>
        <a:lstStyle/>
        <a:p>
          <a:endParaRPr lang="es-MX"/>
        </a:p>
      </dgm:t>
    </dgm:pt>
    <dgm:pt modelId="{BA3BAA6A-327A-428B-AE00-2002585A0C63}">
      <dgm:prSet/>
      <dgm:spPr/>
      <dgm:t>
        <a:bodyPr/>
        <a:lstStyle/>
        <a:p>
          <a:r>
            <a:rPr lang="es-MX" dirty="0"/>
            <a:t>Identificación de los criterios y rasgos para un perfil de puestos</a:t>
          </a:r>
        </a:p>
      </dgm:t>
    </dgm:pt>
    <dgm:pt modelId="{2E81E162-3EB0-45CD-9B0A-25911BE68C3B}" type="parTrans" cxnId="{C1DBE68B-688F-41F5-94DB-F649A50FCFD1}">
      <dgm:prSet/>
      <dgm:spPr/>
      <dgm:t>
        <a:bodyPr/>
        <a:lstStyle/>
        <a:p>
          <a:endParaRPr lang="es-MX"/>
        </a:p>
      </dgm:t>
    </dgm:pt>
    <dgm:pt modelId="{F0DC13F1-8E2F-470A-A93F-DC6D21019F13}" type="sibTrans" cxnId="{C1DBE68B-688F-41F5-94DB-F649A50FCFD1}">
      <dgm:prSet/>
      <dgm:spPr/>
      <dgm:t>
        <a:bodyPr/>
        <a:lstStyle/>
        <a:p>
          <a:endParaRPr lang="es-MX"/>
        </a:p>
      </dgm:t>
    </dgm:pt>
    <dgm:pt modelId="{BF8BEED7-7D05-4E73-9CE1-620E484EC79E}">
      <dgm:prSet/>
      <dgm:spPr/>
      <dgm:t>
        <a:bodyPr/>
        <a:lstStyle/>
        <a:p>
          <a:r>
            <a:rPr lang="es-MX" dirty="0"/>
            <a:t>Análisis de la prueba</a:t>
          </a:r>
        </a:p>
      </dgm:t>
    </dgm:pt>
    <dgm:pt modelId="{05416711-45D0-424B-964A-34FE20ED031B}" type="parTrans" cxnId="{2A4166C7-81CC-4CC1-9BA7-34E3A7BA8C6D}">
      <dgm:prSet/>
      <dgm:spPr/>
      <dgm:t>
        <a:bodyPr/>
        <a:lstStyle/>
        <a:p>
          <a:endParaRPr lang="es-MX"/>
        </a:p>
      </dgm:t>
    </dgm:pt>
    <dgm:pt modelId="{D86ECBA8-E66E-438C-B47F-50A427321650}" type="sibTrans" cxnId="{2A4166C7-81CC-4CC1-9BA7-34E3A7BA8C6D}">
      <dgm:prSet/>
      <dgm:spPr/>
      <dgm:t>
        <a:bodyPr/>
        <a:lstStyle/>
        <a:p>
          <a:endParaRPr lang="es-MX"/>
        </a:p>
      </dgm:t>
    </dgm:pt>
    <dgm:pt modelId="{5F72D8AA-CAEC-40CD-8BFA-1D545AFD00D2}" type="pres">
      <dgm:prSet presAssocID="{60A8F3AE-F8B8-400A-8BBA-656D3E6CE1AC}" presName="Name0" presStyleCnt="0">
        <dgm:presLayoutVars>
          <dgm:dir/>
          <dgm:animLvl val="lvl"/>
          <dgm:resizeHandles val="exact"/>
        </dgm:presLayoutVars>
      </dgm:prSet>
      <dgm:spPr/>
    </dgm:pt>
    <dgm:pt modelId="{100E7648-F8F2-4B21-AA6F-EC08B7225C6C}" type="pres">
      <dgm:prSet presAssocID="{BF8BEED7-7D05-4E73-9CE1-620E484EC79E}" presName="boxAndChildren" presStyleCnt="0"/>
      <dgm:spPr/>
    </dgm:pt>
    <dgm:pt modelId="{DE1D1048-0E20-43BE-9E71-37484AAA5DCD}" type="pres">
      <dgm:prSet presAssocID="{BF8BEED7-7D05-4E73-9CE1-620E484EC79E}" presName="parentTextBox" presStyleLbl="node1" presStyleIdx="0" presStyleCnt="4"/>
      <dgm:spPr/>
    </dgm:pt>
    <dgm:pt modelId="{0DD8B1FC-AB7C-4F53-B249-AB28A577FF4B}" type="pres">
      <dgm:prSet presAssocID="{7289A834-8E32-470E-B08F-816945CFF8B7}" presName="sp" presStyleCnt="0"/>
      <dgm:spPr/>
    </dgm:pt>
    <dgm:pt modelId="{A08E5E32-0015-4A95-B2F2-9641A798E2D5}" type="pres">
      <dgm:prSet presAssocID="{500F88EF-575D-40EC-BC66-6E9CD9100060}" presName="arrowAndChildren" presStyleCnt="0"/>
      <dgm:spPr/>
    </dgm:pt>
    <dgm:pt modelId="{6158930A-F40E-4B07-B748-0D5CE8DD278A}" type="pres">
      <dgm:prSet presAssocID="{500F88EF-575D-40EC-BC66-6E9CD9100060}" presName="parentTextArrow" presStyleLbl="node1" presStyleIdx="1" presStyleCnt="4"/>
      <dgm:spPr/>
    </dgm:pt>
    <dgm:pt modelId="{DD3C8E85-93BF-41A1-A429-5A61FC5DCEF3}" type="pres">
      <dgm:prSet presAssocID="{68E1A99E-E06D-4E85-A9AF-AC1520627929}" presName="sp" presStyleCnt="0"/>
      <dgm:spPr/>
    </dgm:pt>
    <dgm:pt modelId="{A99FD36E-E189-49F9-8B14-8749DFE4BB73}" type="pres">
      <dgm:prSet presAssocID="{6C2DB2FD-0A59-499A-80D0-C14C45C97912}" presName="arrowAndChildren" presStyleCnt="0"/>
      <dgm:spPr/>
    </dgm:pt>
    <dgm:pt modelId="{775DAE1E-23A7-40CF-8893-0E771984BDDB}" type="pres">
      <dgm:prSet presAssocID="{6C2DB2FD-0A59-499A-80D0-C14C45C97912}" presName="parentTextArrow" presStyleLbl="node1" presStyleIdx="1" presStyleCnt="4"/>
      <dgm:spPr/>
    </dgm:pt>
    <dgm:pt modelId="{20826BAB-D2A1-47EE-8AFF-E8CAAF84E101}" type="pres">
      <dgm:prSet presAssocID="{6C2DB2FD-0A59-499A-80D0-C14C45C97912}" presName="arrow" presStyleLbl="node1" presStyleIdx="2" presStyleCnt="4"/>
      <dgm:spPr/>
    </dgm:pt>
    <dgm:pt modelId="{C6A8F726-96D5-46CE-AA33-51B0C57AC886}" type="pres">
      <dgm:prSet presAssocID="{6C2DB2FD-0A59-499A-80D0-C14C45C97912}" presName="descendantArrow" presStyleCnt="0"/>
      <dgm:spPr/>
    </dgm:pt>
    <dgm:pt modelId="{5D395A22-4B36-49B6-B926-8AC216E2A8CF}" type="pres">
      <dgm:prSet presAssocID="{B94654C9-E599-40A5-ACFE-2061FCBBD63A}" presName="childTextArrow" presStyleLbl="fgAccFollowNode1" presStyleIdx="0" presStyleCnt="4">
        <dgm:presLayoutVars>
          <dgm:bulletEnabled val="1"/>
        </dgm:presLayoutVars>
      </dgm:prSet>
      <dgm:spPr/>
    </dgm:pt>
    <dgm:pt modelId="{89F464BE-9B26-4FB7-930D-5753112464DB}" type="pres">
      <dgm:prSet presAssocID="{3C93792F-DBE1-4AEF-879E-6E604AAAB803}" presName="childTextArrow" presStyleLbl="fgAccFollowNode1" presStyleIdx="1" presStyleCnt="4">
        <dgm:presLayoutVars>
          <dgm:bulletEnabled val="1"/>
        </dgm:presLayoutVars>
      </dgm:prSet>
      <dgm:spPr/>
    </dgm:pt>
    <dgm:pt modelId="{48CD4400-1D9D-4442-B5D5-47F22393B171}" type="pres">
      <dgm:prSet presAssocID="{BA3BAA6A-327A-428B-AE00-2002585A0C63}" presName="childTextArrow" presStyleLbl="fgAccFollowNode1" presStyleIdx="2" presStyleCnt="4">
        <dgm:presLayoutVars>
          <dgm:bulletEnabled val="1"/>
        </dgm:presLayoutVars>
      </dgm:prSet>
      <dgm:spPr/>
    </dgm:pt>
    <dgm:pt modelId="{E785FB4D-080B-4130-90EE-2F9A0BD2B002}" type="pres">
      <dgm:prSet presAssocID="{7BD66347-2FBA-4F63-924E-CE7E228342A6}" presName="sp" presStyleCnt="0"/>
      <dgm:spPr/>
    </dgm:pt>
    <dgm:pt modelId="{AAB87219-9744-4B7F-855B-18941ECC468F}" type="pres">
      <dgm:prSet presAssocID="{8C6177A7-35EA-4AC9-8D9C-2DF1F5CFC8B3}" presName="arrowAndChildren" presStyleCnt="0"/>
      <dgm:spPr/>
    </dgm:pt>
    <dgm:pt modelId="{7628D70E-30A8-4481-A604-F50B134D9080}" type="pres">
      <dgm:prSet presAssocID="{8C6177A7-35EA-4AC9-8D9C-2DF1F5CFC8B3}" presName="parentTextArrow" presStyleLbl="node1" presStyleIdx="2" presStyleCnt="4"/>
      <dgm:spPr/>
    </dgm:pt>
    <dgm:pt modelId="{67A57486-B8D5-41FF-9C8C-4DEB5EB1E006}" type="pres">
      <dgm:prSet presAssocID="{8C6177A7-35EA-4AC9-8D9C-2DF1F5CFC8B3}" presName="arrow" presStyleLbl="node1" presStyleIdx="3" presStyleCnt="4"/>
      <dgm:spPr/>
    </dgm:pt>
    <dgm:pt modelId="{941FF918-32DA-4201-B183-4719651CD9DF}" type="pres">
      <dgm:prSet presAssocID="{8C6177A7-35EA-4AC9-8D9C-2DF1F5CFC8B3}" presName="descendantArrow" presStyleCnt="0"/>
      <dgm:spPr/>
    </dgm:pt>
    <dgm:pt modelId="{481AF8B1-5D57-42F1-9368-34697DBFE9BD}" type="pres">
      <dgm:prSet presAssocID="{04354CA8-3927-4C05-930E-3681A03CB719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D3F1C428-1A5F-4060-AC56-1130DC37BD4E}" type="presOf" srcId="{6C2DB2FD-0A59-499A-80D0-C14C45C97912}" destId="{20826BAB-D2A1-47EE-8AFF-E8CAAF84E101}" srcOrd="1" destOrd="0" presId="urn:microsoft.com/office/officeart/2005/8/layout/process4"/>
    <dgm:cxn modelId="{93D2F92E-718F-454B-AF5E-8E79A8BC17AD}" type="presOf" srcId="{B94654C9-E599-40A5-ACFE-2061FCBBD63A}" destId="{5D395A22-4B36-49B6-B926-8AC216E2A8CF}" srcOrd="0" destOrd="0" presId="urn:microsoft.com/office/officeart/2005/8/layout/process4"/>
    <dgm:cxn modelId="{F7904135-E088-4C17-B38F-D41CE245A817}" type="presOf" srcId="{8C6177A7-35EA-4AC9-8D9C-2DF1F5CFC8B3}" destId="{7628D70E-30A8-4481-A604-F50B134D9080}" srcOrd="0" destOrd="0" presId="urn:microsoft.com/office/officeart/2005/8/layout/process4"/>
    <dgm:cxn modelId="{29F7903B-493E-4971-8A65-3EA0E3512BA8}" srcId="{8C6177A7-35EA-4AC9-8D9C-2DF1F5CFC8B3}" destId="{04354CA8-3927-4C05-930E-3681A03CB719}" srcOrd="0" destOrd="0" parTransId="{540752CC-A6A6-4756-B0D3-05F2AEF761C3}" sibTransId="{325A3B6A-28C8-41B9-83FC-502A578120BE}"/>
    <dgm:cxn modelId="{1D92AF66-864D-4F9D-8DBA-3323A566D5D2}" srcId="{6C2DB2FD-0A59-499A-80D0-C14C45C97912}" destId="{B94654C9-E599-40A5-ACFE-2061FCBBD63A}" srcOrd="0" destOrd="0" parTransId="{1E2A05E2-4B33-4D9D-92EA-AA7FD7BCE267}" sibTransId="{59F4E4CE-1039-41A1-99C3-6929F2B60369}"/>
    <dgm:cxn modelId="{FC60804B-B370-48ED-8351-5E97F1B74133}" type="presOf" srcId="{3C93792F-DBE1-4AEF-879E-6E604AAAB803}" destId="{89F464BE-9B26-4FB7-930D-5753112464DB}" srcOrd="0" destOrd="0" presId="urn:microsoft.com/office/officeart/2005/8/layout/process4"/>
    <dgm:cxn modelId="{BFD8B159-86ED-4CC6-87DC-C67AC5BA936A}" srcId="{60A8F3AE-F8B8-400A-8BBA-656D3E6CE1AC}" destId="{500F88EF-575D-40EC-BC66-6E9CD9100060}" srcOrd="2" destOrd="0" parTransId="{37635E10-3E81-4E06-9214-2552163F0F3F}" sibTransId="{7289A834-8E32-470E-B08F-816945CFF8B7}"/>
    <dgm:cxn modelId="{7A74645A-6696-400E-8E95-E6ED6791413D}" srcId="{6C2DB2FD-0A59-499A-80D0-C14C45C97912}" destId="{3C93792F-DBE1-4AEF-879E-6E604AAAB803}" srcOrd="1" destOrd="0" parTransId="{4E867878-C8E0-40BB-895A-7DDC14B69344}" sibTransId="{4AACFB6E-3457-4FE9-BAAB-427C6E3F9EA2}"/>
    <dgm:cxn modelId="{7698417E-FA20-471C-82E1-D938B0D765AA}" srcId="{60A8F3AE-F8B8-400A-8BBA-656D3E6CE1AC}" destId="{8C6177A7-35EA-4AC9-8D9C-2DF1F5CFC8B3}" srcOrd="0" destOrd="0" parTransId="{16995E78-72C1-440B-A589-BF9C11547A15}" sibTransId="{7BD66347-2FBA-4F63-924E-CE7E228342A6}"/>
    <dgm:cxn modelId="{27AF5185-E3CF-494C-9A75-41CC9374FDBB}" type="presOf" srcId="{BF8BEED7-7D05-4E73-9CE1-620E484EC79E}" destId="{DE1D1048-0E20-43BE-9E71-37484AAA5DCD}" srcOrd="0" destOrd="0" presId="urn:microsoft.com/office/officeart/2005/8/layout/process4"/>
    <dgm:cxn modelId="{04B6EB88-094D-42F4-970D-A029E1A18943}" type="presOf" srcId="{8C6177A7-35EA-4AC9-8D9C-2DF1F5CFC8B3}" destId="{67A57486-B8D5-41FF-9C8C-4DEB5EB1E006}" srcOrd="1" destOrd="0" presId="urn:microsoft.com/office/officeart/2005/8/layout/process4"/>
    <dgm:cxn modelId="{C1DBE68B-688F-41F5-94DB-F649A50FCFD1}" srcId="{6C2DB2FD-0A59-499A-80D0-C14C45C97912}" destId="{BA3BAA6A-327A-428B-AE00-2002585A0C63}" srcOrd="2" destOrd="0" parTransId="{2E81E162-3EB0-45CD-9B0A-25911BE68C3B}" sibTransId="{F0DC13F1-8E2F-470A-A93F-DC6D21019F13}"/>
    <dgm:cxn modelId="{9FFE65A6-4EB2-4543-BAC3-11B1B9C8492E}" type="presOf" srcId="{500F88EF-575D-40EC-BC66-6E9CD9100060}" destId="{6158930A-F40E-4B07-B748-0D5CE8DD278A}" srcOrd="0" destOrd="0" presId="urn:microsoft.com/office/officeart/2005/8/layout/process4"/>
    <dgm:cxn modelId="{2A5EFEB9-C2D1-4C0F-9FF5-10A27714F151}" type="presOf" srcId="{04354CA8-3927-4C05-930E-3681A03CB719}" destId="{481AF8B1-5D57-42F1-9368-34697DBFE9BD}" srcOrd="0" destOrd="0" presId="urn:microsoft.com/office/officeart/2005/8/layout/process4"/>
    <dgm:cxn modelId="{D7F1A5BA-948E-4225-89BF-1E8F3F902EDC}" type="presOf" srcId="{60A8F3AE-F8B8-400A-8BBA-656D3E6CE1AC}" destId="{5F72D8AA-CAEC-40CD-8BFA-1D545AFD00D2}" srcOrd="0" destOrd="0" presId="urn:microsoft.com/office/officeart/2005/8/layout/process4"/>
    <dgm:cxn modelId="{2A4166C7-81CC-4CC1-9BA7-34E3A7BA8C6D}" srcId="{60A8F3AE-F8B8-400A-8BBA-656D3E6CE1AC}" destId="{BF8BEED7-7D05-4E73-9CE1-620E484EC79E}" srcOrd="3" destOrd="0" parTransId="{05416711-45D0-424B-964A-34FE20ED031B}" sibTransId="{D86ECBA8-E66E-438C-B47F-50A427321650}"/>
    <dgm:cxn modelId="{8B71F8D5-CE4C-429E-B766-116090927DFC}" srcId="{60A8F3AE-F8B8-400A-8BBA-656D3E6CE1AC}" destId="{6C2DB2FD-0A59-499A-80D0-C14C45C97912}" srcOrd="1" destOrd="0" parTransId="{EF82C4E4-A41E-4820-8231-F18C65742AEE}" sibTransId="{68E1A99E-E06D-4E85-A9AF-AC1520627929}"/>
    <dgm:cxn modelId="{5A64B5EC-CF2D-47E7-B4AC-2C0B41624BC0}" type="presOf" srcId="{6C2DB2FD-0A59-499A-80D0-C14C45C97912}" destId="{775DAE1E-23A7-40CF-8893-0E771984BDDB}" srcOrd="0" destOrd="0" presId="urn:microsoft.com/office/officeart/2005/8/layout/process4"/>
    <dgm:cxn modelId="{E8C769F8-4626-430C-9658-FC4D60EFC32A}" type="presOf" srcId="{BA3BAA6A-327A-428B-AE00-2002585A0C63}" destId="{48CD4400-1D9D-4442-B5D5-47F22393B171}" srcOrd="0" destOrd="0" presId="urn:microsoft.com/office/officeart/2005/8/layout/process4"/>
    <dgm:cxn modelId="{9F5C709A-D46C-4DF4-BBA1-B7557331CD39}" type="presParOf" srcId="{5F72D8AA-CAEC-40CD-8BFA-1D545AFD00D2}" destId="{100E7648-F8F2-4B21-AA6F-EC08B7225C6C}" srcOrd="0" destOrd="0" presId="urn:microsoft.com/office/officeart/2005/8/layout/process4"/>
    <dgm:cxn modelId="{B3E6E384-B589-4F72-9FBE-F49813EE6D5D}" type="presParOf" srcId="{100E7648-F8F2-4B21-AA6F-EC08B7225C6C}" destId="{DE1D1048-0E20-43BE-9E71-37484AAA5DCD}" srcOrd="0" destOrd="0" presId="urn:microsoft.com/office/officeart/2005/8/layout/process4"/>
    <dgm:cxn modelId="{E2A76909-EA0C-46A1-A232-D3EFF5EEE890}" type="presParOf" srcId="{5F72D8AA-CAEC-40CD-8BFA-1D545AFD00D2}" destId="{0DD8B1FC-AB7C-4F53-B249-AB28A577FF4B}" srcOrd="1" destOrd="0" presId="urn:microsoft.com/office/officeart/2005/8/layout/process4"/>
    <dgm:cxn modelId="{DF537BF0-0B84-4639-B3E8-64C9B98C8DDB}" type="presParOf" srcId="{5F72D8AA-CAEC-40CD-8BFA-1D545AFD00D2}" destId="{A08E5E32-0015-4A95-B2F2-9641A798E2D5}" srcOrd="2" destOrd="0" presId="urn:microsoft.com/office/officeart/2005/8/layout/process4"/>
    <dgm:cxn modelId="{2D1D6592-4FA7-4703-9086-01FA051F309A}" type="presParOf" srcId="{A08E5E32-0015-4A95-B2F2-9641A798E2D5}" destId="{6158930A-F40E-4B07-B748-0D5CE8DD278A}" srcOrd="0" destOrd="0" presId="urn:microsoft.com/office/officeart/2005/8/layout/process4"/>
    <dgm:cxn modelId="{DB698A80-9CFB-4D46-9B87-FDE532C057C0}" type="presParOf" srcId="{5F72D8AA-CAEC-40CD-8BFA-1D545AFD00D2}" destId="{DD3C8E85-93BF-41A1-A429-5A61FC5DCEF3}" srcOrd="3" destOrd="0" presId="urn:microsoft.com/office/officeart/2005/8/layout/process4"/>
    <dgm:cxn modelId="{6C399410-2F08-405B-B4AD-B61AD18367BC}" type="presParOf" srcId="{5F72D8AA-CAEC-40CD-8BFA-1D545AFD00D2}" destId="{A99FD36E-E189-49F9-8B14-8749DFE4BB73}" srcOrd="4" destOrd="0" presId="urn:microsoft.com/office/officeart/2005/8/layout/process4"/>
    <dgm:cxn modelId="{68B6EAD2-BCA8-41F4-A2AF-1B7860F7F41D}" type="presParOf" srcId="{A99FD36E-E189-49F9-8B14-8749DFE4BB73}" destId="{775DAE1E-23A7-40CF-8893-0E771984BDDB}" srcOrd="0" destOrd="0" presId="urn:microsoft.com/office/officeart/2005/8/layout/process4"/>
    <dgm:cxn modelId="{BF3B3136-BD2B-4E5E-8EFE-58AD7B0DFA3E}" type="presParOf" srcId="{A99FD36E-E189-49F9-8B14-8749DFE4BB73}" destId="{20826BAB-D2A1-47EE-8AFF-E8CAAF84E101}" srcOrd="1" destOrd="0" presId="urn:microsoft.com/office/officeart/2005/8/layout/process4"/>
    <dgm:cxn modelId="{7FA11694-E7CE-4915-BA9E-33184114CBB6}" type="presParOf" srcId="{A99FD36E-E189-49F9-8B14-8749DFE4BB73}" destId="{C6A8F726-96D5-46CE-AA33-51B0C57AC886}" srcOrd="2" destOrd="0" presId="urn:microsoft.com/office/officeart/2005/8/layout/process4"/>
    <dgm:cxn modelId="{8E2F8409-0BA4-4719-9399-B171D18A9473}" type="presParOf" srcId="{C6A8F726-96D5-46CE-AA33-51B0C57AC886}" destId="{5D395A22-4B36-49B6-B926-8AC216E2A8CF}" srcOrd="0" destOrd="0" presId="urn:microsoft.com/office/officeart/2005/8/layout/process4"/>
    <dgm:cxn modelId="{9E07E8C6-2200-4685-8D22-24A9C919B7AE}" type="presParOf" srcId="{C6A8F726-96D5-46CE-AA33-51B0C57AC886}" destId="{89F464BE-9B26-4FB7-930D-5753112464DB}" srcOrd="1" destOrd="0" presId="urn:microsoft.com/office/officeart/2005/8/layout/process4"/>
    <dgm:cxn modelId="{70788CC7-4D6B-4F3C-A86A-BBE158F998EA}" type="presParOf" srcId="{C6A8F726-96D5-46CE-AA33-51B0C57AC886}" destId="{48CD4400-1D9D-4442-B5D5-47F22393B171}" srcOrd="2" destOrd="0" presId="urn:microsoft.com/office/officeart/2005/8/layout/process4"/>
    <dgm:cxn modelId="{2B308C6A-2726-490F-8251-270FA330CB0F}" type="presParOf" srcId="{5F72D8AA-CAEC-40CD-8BFA-1D545AFD00D2}" destId="{E785FB4D-080B-4130-90EE-2F9A0BD2B002}" srcOrd="5" destOrd="0" presId="urn:microsoft.com/office/officeart/2005/8/layout/process4"/>
    <dgm:cxn modelId="{F8BEE392-CB70-488C-B8F4-07CA1A42CFA8}" type="presParOf" srcId="{5F72D8AA-CAEC-40CD-8BFA-1D545AFD00D2}" destId="{AAB87219-9744-4B7F-855B-18941ECC468F}" srcOrd="6" destOrd="0" presId="urn:microsoft.com/office/officeart/2005/8/layout/process4"/>
    <dgm:cxn modelId="{42227466-F0D2-4EC6-AA18-4F14D8A9C500}" type="presParOf" srcId="{AAB87219-9744-4B7F-855B-18941ECC468F}" destId="{7628D70E-30A8-4481-A604-F50B134D9080}" srcOrd="0" destOrd="0" presId="urn:microsoft.com/office/officeart/2005/8/layout/process4"/>
    <dgm:cxn modelId="{4348CD8C-0A5A-4EE3-8B2E-46C67D62B427}" type="presParOf" srcId="{AAB87219-9744-4B7F-855B-18941ECC468F}" destId="{67A57486-B8D5-41FF-9C8C-4DEB5EB1E006}" srcOrd="1" destOrd="0" presId="urn:microsoft.com/office/officeart/2005/8/layout/process4"/>
    <dgm:cxn modelId="{F85E4E37-C271-49A1-AB7C-CD421FFF5A1C}" type="presParOf" srcId="{AAB87219-9744-4B7F-855B-18941ECC468F}" destId="{941FF918-32DA-4201-B183-4719651CD9DF}" srcOrd="2" destOrd="0" presId="urn:microsoft.com/office/officeart/2005/8/layout/process4"/>
    <dgm:cxn modelId="{47C4C336-9EEF-4957-A2F0-4112F243114C}" type="presParOf" srcId="{941FF918-32DA-4201-B183-4719651CD9DF}" destId="{481AF8B1-5D57-42F1-9368-34697DBFE9B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650644-1241-494E-B264-E4C665BF863B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D9DFB38D-D186-4F92-AB0C-91E9551C7D06}">
      <dgm:prSet phldrT="[Texto]"/>
      <dgm:spPr/>
      <dgm:t>
        <a:bodyPr/>
        <a:lstStyle/>
        <a:p>
          <a:r>
            <a:rPr lang="es-MX" dirty="0">
              <a:hlinkClick xmlns:r="http://schemas.openxmlformats.org/officeDocument/2006/relationships" r:id="rId1" action="ppaction://hlinksldjump"/>
            </a:rPr>
            <a:t>Comprobación y análisis de reactivos</a:t>
          </a:r>
          <a:endParaRPr lang="es-MX" dirty="0"/>
        </a:p>
      </dgm:t>
    </dgm:pt>
    <dgm:pt modelId="{9001B43D-4221-47EE-91A0-E697FF62CF02}" type="parTrans" cxnId="{E25692C8-7FE7-45EA-8633-5C3C4467AE45}">
      <dgm:prSet/>
      <dgm:spPr/>
      <dgm:t>
        <a:bodyPr/>
        <a:lstStyle/>
        <a:p>
          <a:endParaRPr lang="es-MX"/>
        </a:p>
      </dgm:t>
    </dgm:pt>
    <dgm:pt modelId="{690E6FA8-EF4E-4F37-9261-A8FAB3AEA9C3}" type="sibTrans" cxnId="{E25692C8-7FE7-45EA-8633-5C3C4467AE45}">
      <dgm:prSet/>
      <dgm:spPr/>
      <dgm:t>
        <a:bodyPr/>
        <a:lstStyle/>
        <a:p>
          <a:endParaRPr lang="es-MX"/>
        </a:p>
      </dgm:t>
    </dgm:pt>
    <dgm:pt modelId="{790BB968-FFA0-49E7-BE49-0319073BB5C3}">
      <dgm:prSet phldrT="[Texto]"/>
      <dgm:spPr/>
      <dgm:t>
        <a:bodyPr/>
        <a:lstStyle/>
        <a:p>
          <a:r>
            <a:rPr lang="es-MX" dirty="0">
              <a:hlinkClick xmlns:r="http://schemas.openxmlformats.org/officeDocument/2006/relationships" r:id="rId2" action="ppaction://hlinksldjump"/>
            </a:rPr>
            <a:t>Estructuración de la forma final de la prueba</a:t>
          </a:r>
          <a:endParaRPr lang="es-MX" dirty="0"/>
        </a:p>
      </dgm:t>
    </dgm:pt>
    <dgm:pt modelId="{502304D4-867D-4F4C-B1BC-47D360B6EF91}" type="parTrans" cxnId="{BC48F7FE-73BD-4782-90B7-73AC79627DDE}">
      <dgm:prSet/>
      <dgm:spPr/>
      <dgm:t>
        <a:bodyPr/>
        <a:lstStyle/>
        <a:p>
          <a:endParaRPr lang="es-MX"/>
        </a:p>
      </dgm:t>
    </dgm:pt>
    <dgm:pt modelId="{79BB6E65-AC4B-4A7E-85E5-42650BEDFD99}" type="sibTrans" cxnId="{BC48F7FE-73BD-4782-90B7-73AC79627DDE}">
      <dgm:prSet/>
      <dgm:spPr/>
      <dgm:t>
        <a:bodyPr/>
        <a:lstStyle/>
        <a:p>
          <a:endParaRPr lang="es-MX"/>
        </a:p>
      </dgm:t>
    </dgm:pt>
    <dgm:pt modelId="{9DDB562F-6D6E-4F1E-8ADC-9D59F360A0D8}">
      <dgm:prSet phldrT="[Texto]"/>
      <dgm:spPr/>
      <dgm:t>
        <a:bodyPr/>
        <a:lstStyle/>
        <a:p>
          <a:r>
            <a:rPr lang="es-MX" dirty="0">
              <a:hlinkClick xmlns:r="http://schemas.openxmlformats.org/officeDocument/2006/relationships" r:id="rId3" action="ppaction://hlinksldjump"/>
            </a:rPr>
            <a:t>Estandarización</a:t>
          </a:r>
          <a:endParaRPr lang="es-MX" dirty="0"/>
        </a:p>
      </dgm:t>
    </dgm:pt>
    <dgm:pt modelId="{4443072A-B5C9-4F84-98C1-DC61F95A26CA}" type="parTrans" cxnId="{1E3EFC89-A62F-43DA-ABCC-366087948C89}">
      <dgm:prSet/>
      <dgm:spPr/>
      <dgm:t>
        <a:bodyPr/>
        <a:lstStyle/>
        <a:p>
          <a:endParaRPr lang="es-MX"/>
        </a:p>
      </dgm:t>
    </dgm:pt>
    <dgm:pt modelId="{750B628A-B441-4EE1-8DE9-DB78148EE07A}" type="sibTrans" cxnId="{1E3EFC89-A62F-43DA-ABCC-366087948C89}">
      <dgm:prSet/>
      <dgm:spPr/>
      <dgm:t>
        <a:bodyPr/>
        <a:lstStyle/>
        <a:p>
          <a:endParaRPr lang="es-MX"/>
        </a:p>
      </dgm:t>
    </dgm:pt>
    <dgm:pt modelId="{BE3A1472-2293-48F5-8380-8C6B3F6CEF9D}">
      <dgm:prSet/>
      <dgm:spPr/>
      <dgm:t>
        <a:bodyPr/>
        <a:lstStyle/>
        <a:p>
          <a:r>
            <a:rPr lang="es-MX" dirty="0">
              <a:hlinkClick xmlns:r="http://schemas.openxmlformats.org/officeDocument/2006/relationships" r:id="rId4" action="ppaction://hlinksldjump"/>
            </a:rPr>
            <a:t>Análisis psicométrico de la prueba</a:t>
          </a:r>
          <a:endParaRPr lang="es-MX" dirty="0"/>
        </a:p>
      </dgm:t>
    </dgm:pt>
    <dgm:pt modelId="{F94BD76A-C0E3-47EB-AF5C-1338574FB421}" type="parTrans" cxnId="{DCCD8AE0-D446-4C05-861A-E4C40F3AAA6F}">
      <dgm:prSet/>
      <dgm:spPr/>
      <dgm:t>
        <a:bodyPr/>
        <a:lstStyle/>
        <a:p>
          <a:endParaRPr lang="es-MX"/>
        </a:p>
      </dgm:t>
    </dgm:pt>
    <dgm:pt modelId="{55DCD696-8FC1-4863-9F69-4AB32B05E343}" type="sibTrans" cxnId="{DCCD8AE0-D446-4C05-861A-E4C40F3AAA6F}">
      <dgm:prSet/>
      <dgm:spPr/>
      <dgm:t>
        <a:bodyPr/>
        <a:lstStyle/>
        <a:p>
          <a:endParaRPr lang="es-MX"/>
        </a:p>
      </dgm:t>
    </dgm:pt>
    <dgm:pt modelId="{ADC438DF-E1E6-49DA-AA96-06E206DCDB65}" type="pres">
      <dgm:prSet presAssocID="{4F650644-1241-494E-B264-E4C665BF863B}" presName="Name0" presStyleCnt="0">
        <dgm:presLayoutVars>
          <dgm:dir/>
          <dgm:resizeHandles val="exact"/>
        </dgm:presLayoutVars>
      </dgm:prSet>
      <dgm:spPr/>
    </dgm:pt>
    <dgm:pt modelId="{720F9BA2-4DF1-42B4-A4CA-6DF4EF447602}" type="pres">
      <dgm:prSet presAssocID="{D9DFB38D-D186-4F92-AB0C-91E9551C7D06}" presName="node" presStyleLbl="node1" presStyleIdx="0" presStyleCnt="4">
        <dgm:presLayoutVars>
          <dgm:bulletEnabled val="1"/>
        </dgm:presLayoutVars>
      </dgm:prSet>
      <dgm:spPr/>
    </dgm:pt>
    <dgm:pt modelId="{5A5DCA21-A957-479E-AA73-7422213191F2}" type="pres">
      <dgm:prSet presAssocID="{690E6FA8-EF4E-4F37-9261-A8FAB3AEA9C3}" presName="sibTrans" presStyleLbl="sibTrans2D1" presStyleIdx="0" presStyleCnt="3"/>
      <dgm:spPr/>
    </dgm:pt>
    <dgm:pt modelId="{82EBA7E6-EC30-4B6A-B627-52CD7BEE8146}" type="pres">
      <dgm:prSet presAssocID="{690E6FA8-EF4E-4F37-9261-A8FAB3AEA9C3}" presName="connectorText" presStyleLbl="sibTrans2D1" presStyleIdx="0" presStyleCnt="3"/>
      <dgm:spPr/>
    </dgm:pt>
    <dgm:pt modelId="{5289F596-3068-4222-9C8F-4E420CCA6528}" type="pres">
      <dgm:prSet presAssocID="{790BB968-FFA0-49E7-BE49-0319073BB5C3}" presName="node" presStyleLbl="node1" presStyleIdx="1" presStyleCnt="4">
        <dgm:presLayoutVars>
          <dgm:bulletEnabled val="1"/>
        </dgm:presLayoutVars>
      </dgm:prSet>
      <dgm:spPr/>
    </dgm:pt>
    <dgm:pt modelId="{37852EA7-3D7B-4547-8BBA-D1BC5B7BEFC9}" type="pres">
      <dgm:prSet presAssocID="{79BB6E65-AC4B-4A7E-85E5-42650BEDFD99}" presName="sibTrans" presStyleLbl="sibTrans2D1" presStyleIdx="1" presStyleCnt="3"/>
      <dgm:spPr/>
    </dgm:pt>
    <dgm:pt modelId="{AF24380F-C6AC-44EC-B77B-69C9AEAEBFAD}" type="pres">
      <dgm:prSet presAssocID="{79BB6E65-AC4B-4A7E-85E5-42650BEDFD99}" presName="connectorText" presStyleLbl="sibTrans2D1" presStyleIdx="1" presStyleCnt="3"/>
      <dgm:spPr/>
    </dgm:pt>
    <dgm:pt modelId="{607ACF76-FFA6-4635-B380-3D32C17B7511}" type="pres">
      <dgm:prSet presAssocID="{9DDB562F-6D6E-4F1E-8ADC-9D59F360A0D8}" presName="node" presStyleLbl="node1" presStyleIdx="2" presStyleCnt="4">
        <dgm:presLayoutVars>
          <dgm:bulletEnabled val="1"/>
        </dgm:presLayoutVars>
      </dgm:prSet>
      <dgm:spPr/>
    </dgm:pt>
    <dgm:pt modelId="{2B06089C-D3CB-4A27-8DE4-C81558861F98}" type="pres">
      <dgm:prSet presAssocID="{750B628A-B441-4EE1-8DE9-DB78148EE07A}" presName="sibTrans" presStyleLbl="sibTrans2D1" presStyleIdx="2" presStyleCnt="3"/>
      <dgm:spPr/>
    </dgm:pt>
    <dgm:pt modelId="{D24D8094-9933-45AB-AE07-CB6FABAD48AD}" type="pres">
      <dgm:prSet presAssocID="{750B628A-B441-4EE1-8DE9-DB78148EE07A}" presName="connectorText" presStyleLbl="sibTrans2D1" presStyleIdx="2" presStyleCnt="3"/>
      <dgm:spPr/>
    </dgm:pt>
    <dgm:pt modelId="{4176104A-FD61-4526-99FE-3D77E109B597}" type="pres">
      <dgm:prSet presAssocID="{BE3A1472-2293-48F5-8380-8C6B3F6CEF9D}" presName="node" presStyleLbl="node1" presStyleIdx="3" presStyleCnt="4">
        <dgm:presLayoutVars>
          <dgm:bulletEnabled val="1"/>
        </dgm:presLayoutVars>
      </dgm:prSet>
      <dgm:spPr/>
    </dgm:pt>
  </dgm:ptLst>
  <dgm:cxnLst>
    <dgm:cxn modelId="{ECAB5F11-5FED-4DCD-9017-B1984EE911D2}" type="presOf" srcId="{690E6FA8-EF4E-4F37-9261-A8FAB3AEA9C3}" destId="{82EBA7E6-EC30-4B6A-B627-52CD7BEE8146}" srcOrd="1" destOrd="0" presId="urn:microsoft.com/office/officeart/2005/8/layout/process1"/>
    <dgm:cxn modelId="{74133F16-EE60-439D-A5DC-46189FDA69E1}" type="presOf" srcId="{750B628A-B441-4EE1-8DE9-DB78148EE07A}" destId="{2B06089C-D3CB-4A27-8DE4-C81558861F98}" srcOrd="0" destOrd="0" presId="urn:microsoft.com/office/officeart/2005/8/layout/process1"/>
    <dgm:cxn modelId="{E8145A1F-32F2-4D65-AD24-0B16931571CC}" type="presOf" srcId="{BE3A1472-2293-48F5-8380-8C6B3F6CEF9D}" destId="{4176104A-FD61-4526-99FE-3D77E109B597}" srcOrd="0" destOrd="0" presId="urn:microsoft.com/office/officeart/2005/8/layout/process1"/>
    <dgm:cxn modelId="{BFC25125-9DE5-4EF0-BBB0-0EE2B1000C31}" type="presOf" srcId="{4F650644-1241-494E-B264-E4C665BF863B}" destId="{ADC438DF-E1E6-49DA-AA96-06E206DCDB65}" srcOrd="0" destOrd="0" presId="urn:microsoft.com/office/officeart/2005/8/layout/process1"/>
    <dgm:cxn modelId="{5EAB1826-EDA3-47B2-A261-B731280C239B}" type="presOf" srcId="{79BB6E65-AC4B-4A7E-85E5-42650BEDFD99}" destId="{37852EA7-3D7B-4547-8BBA-D1BC5B7BEFC9}" srcOrd="0" destOrd="0" presId="urn:microsoft.com/office/officeart/2005/8/layout/process1"/>
    <dgm:cxn modelId="{C19E8F6A-47E0-4933-8282-13DEE523B029}" type="presOf" srcId="{690E6FA8-EF4E-4F37-9261-A8FAB3AEA9C3}" destId="{5A5DCA21-A957-479E-AA73-7422213191F2}" srcOrd="0" destOrd="0" presId="urn:microsoft.com/office/officeart/2005/8/layout/process1"/>
    <dgm:cxn modelId="{1E3EFC89-A62F-43DA-ABCC-366087948C89}" srcId="{4F650644-1241-494E-B264-E4C665BF863B}" destId="{9DDB562F-6D6E-4F1E-8ADC-9D59F360A0D8}" srcOrd="2" destOrd="0" parTransId="{4443072A-B5C9-4F84-98C1-DC61F95A26CA}" sibTransId="{750B628A-B441-4EE1-8DE9-DB78148EE07A}"/>
    <dgm:cxn modelId="{28858190-8031-434B-9B4E-6B8C34936EFA}" type="presOf" srcId="{750B628A-B441-4EE1-8DE9-DB78148EE07A}" destId="{D24D8094-9933-45AB-AE07-CB6FABAD48AD}" srcOrd="1" destOrd="0" presId="urn:microsoft.com/office/officeart/2005/8/layout/process1"/>
    <dgm:cxn modelId="{E0F31F9B-8D9B-49AE-B3B2-ED838DB5B003}" type="presOf" srcId="{79BB6E65-AC4B-4A7E-85E5-42650BEDFD99}" destId="{AF24380F-C6AC-44EC-B77B-69C9AEAEBFAD}" srcOrd="1" destOrd="0" presId="urn:microsoft.com/office/officeart/2005/8/layout/process1"/>
    <dgm:cxn modelId="{0925939C-98AF-4B90-B723-5DC7CEB181AD}" type="presOf" srcId="{790BB968-FFA0-49E7-BE49-0319073BB5C3}" destId="{5289F596-3068-4222-9C8F-4E420CCA6528}" srcOrd="0" destOrd="0" presId="urn:microsoft.com/office/officeart/2005/8/layout/process1"/>
    <dgm:cxn modelId="{007FB4BA-1BCA-42EC-A2FB-7A45A00734B2}" type="presOf" srcId="{9DDB562F-6D6E-4F1E-8ADC-9D59F360A0D8}" destId="{607ACF76-FFA6-4635-B380-3D32C17B7511}" srcOrd="0" destOrd="0" presId="urn:microsoft.com/office/officeart/2005/8/layout/process1"/>
    <dgm:cxn modelId="{E25692C8-7FE7-45EA-8633-5C3C4467AE45}" srcId="{4F650644-1241-494E-B264-E4C665BF863B}" destId="{D9DFB38D-D186-4F92-AB0C-91E9551C7D06}" srcOrd="0" destOrd="0" parTransId="{9001B43D-4221-47EE-91A0-E697FF62CF02}" sibTransId="{690E6FA8-EF4E-4F37-9261-A8FAB3AEA9C3}"/>
    <dgm:cxn modelId="{DCCD8AE0-D446-4C05-861A-E4C40F3AAA6F}" srcId="{4F650644-1241-494E-B264-E4C665BF863B}" destId="{BE3A1472-2293-48F5-8380-8C6B3F6CEF9D}" srcOrd="3" destOrd="0" parTransId="{F94BD76A-C0E3-47EB-AF5C-1338574FB421}" sibTransId="{55DCD696-8FC1-4863-9F69-4AB32B05E343}"/>
    <dgm:cxn modelId="{E0075EE6-663E-4587-B285-F63557D38DD1}" type="presOf" srcId="{D9DFB38D-D186-4F92-AB0C-91E9551C7D06}" destId="{720F9BA2-4DF1-42B4-A4CA-6DF4EF447602}" srcOrd="0" destOrd="0" presId="urn:microsoft.com/office/officeart/2005/8/layout/process1"/>
    <dgm:cxn modelId="{BC48F7FE-73BD-4782-90B7-73AC79627DDE}" srcId="{4F650644-1241-494E-B264-E4C665BF863B}" destId="{790BB968-FFA0-49E7-BE49-0319073BB5C3}" srcOrd="1" destOrd="0" parTransId="{502304D4-867D-4F4C-B1BC-47D360B6EF91}" sibTransId="{79BB6E65-AC4B-4A7E-85E5-42650BEDFD99}"/>
    <dgm:cxn modelId="{0A22ABBD-AD1A-44DB-BA65-A05C02BE3528}" type="presParOf" srcId="{ADC438DF-E1E6-49DA-AA96-06E206DCDB65}" destId="{720F9BA2-4DF1-42B4-A4CA-6DF4EF447602}" srcOrd="0" destOrd="0" presId="urn:microsoft.com/office/officeart/2005/8/layout/process1"/>
    <dgm:cxn modelId="{0DF1CCEE-A53A-4F87-A7B7-04934A5DED8C}" type="presParOf" srcId="{ADC438DF-E1E6-49DA-AA96-06E206DCDB65}" destId="{5A5DCA21-A957-479E-AA73-7422213191F2}" srcOrd="1" destOrd="0" presId="urn:microsoft.com/office/officeart/2005/8/layout/process1"/>
    <dgm:cxn modelId="{C660784F-220C-42BD-A6E4-55A36594221A}" type="presParOf" srcId="{5A5DCA21-A957-479E-AA73-7422213191F2}" destId="{82EBA7E6-EC30-4B6A-B627-52CD7BEE8146}" srcOrd="0" destOrd="0" presId="urn:microsoft.com/office/officeart/2005/8/layout/process1"/>
    <dgm:cxn modelId="{4917F0DD-CD82-41AC-9B43-5970FE98854D}" type="presParOf" srcId="{ADC438DF-E1E6-49DA-AA96-06E206DCDB65}" destId="{5289F596-3068-4222-9C8F-4E420CCA6528}" srcOrd="2" destOrd="0" presId="urn:microsoft.com/office/officeart/2005/8/layout/process1"/>
    <dgm:cxn modelId="{2D8CAA87-1146-4357-84AE-D58BF07731E1}" type="presParOf" srcId="{ADC438DF-E1E6-49DA-AA96-06E206DCDB65}" destId="{37852EA7-3D7B-4547-8BBA-D1BC5B7BEFC9}" srcOrd="3" destOrd="0" presId="urn:microsoft.com/office/officeart/2005/8/layout/process1"/>
    <dgm:cxn modelId="{6E40B00D-74B8-4E7D-B7B6-9951645FC1E3}" type="presParOf" srcId="{37852EA7-3D7B-4547-8BBA-D1BC5B7BEFC9}" destId="{AF24380F-C6AC-44EC-B77B-69C9AEAEBFAD}" srcOrd="0" destOrd="0" presId="urn:microsoft.com/office/officeart/2005/8/layout/process1"/>
    <dgm:cxn modelId="{65AA17D9-A898-4227-9976-850F4267F82D}" type="presParOf" srcId="{ADC438DF-E1E6-49DA-AA96-06E206DCDB65}" destId="{607ACF76-FFA6-4635-B380-3D32C17B7511}" srcOrd="4" destOrd="0" presId="urn:microsoft.com/office/officeart/2005/8/layout/process1"/>
    <dgm:cxn modelId="{180A2DF2-A784-40DB-B33D-648342AA5E3B}" type="presParOf" srcId="{ADC438DF-E1E6-49DA-AA96-06E206DCDB65}" destId="{2B06089C-D3CB-4A27-8DE4-C81558861F98}" srcOrd="5" destOrd="0" presId="urn:microsoft.com/office/officeart/2005/8/layout/process1"/>
    <dgm:cxn modelId="{1186EF60-5E28-4479-A953-8EDA23086016}" type="presParOf" srcId="{2B06089C-D3CB-4A27-8DE4-C81558861F98}" destId="{D24D8094-9933-45AB-AE07-CB6FABAD48AD}" srcOrd="0" destOrd="0" presId="urn:microsoft.com/office/officeart/2005/8/layout/process1"/>
    <dgm:cxn modelId="{F1E3AD8A-0096-40E7-84F8-4DE50C228908}" type="presParOf" srcId="{ADC438DF-E1E6-49DA-AA96-06E206DCDB65}" destId="{4176104A-FD61-4526-99FE-3D77E109B59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53D1D4-171F-42DA-BDB9-A2A55C0E0722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95983A2-5447-473A-A64F-1A72CE1DB1F7}">
      <dgm:prSet phldrT="[Texto]"/>
      <dgm:spPr/>
      <dgm:t>
        <a:bodyPr/>
        <a:lstStyle/>
        <a:p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a) Respuesta alternativa vs. libre</a:t>
          </a:r>
          <a:endParaRPr lang="es-MX" dirty="0"/>
        </a:p>
      </dgm:t>
    </dgm:pt>
    <dgm:pt modelId="{CD8F7D78-6029-4427-A928-2C64DCCD9A58}" type="parTrans" cxnId="{63D39FBB-8E2A-40D2-942A-5E5FFC872B9C}">
      <dgm:prSet/>
      <dgm:spPr/>
      <dgm:t>
        <a:bodyPr/>
        <a:lstStyle/>
        <a:p>
          <a:endParaRPr lang="es-MX"/>
        </a:p>
      </dgm:t>
    </dgm:pt>
    <dgm:pt modelId="{010A02FB-2CD7-4E90-A8E4-314994FD0A01}" type="sibTrans" cxnId="{63D39FBB-8E2A-40D2-942A-5E5FFC872B9C}">
      <dgm:prSet/>
      <dgm:spPr/>
      <dgm:t>
        <a:bodyPr/>
        <a:lstStyle/>
        <a:p>
          <a:endParaRPr lang="es-MX"/>
        </a:p>
      </dgm:t>
    </dgm:pt>
    <dgm:pt modelId="{32070254-1F4F-46CC-AB08-9373AD36B71D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Escoge la respuesta entre varias opciones (elección múltiples, V y F)</a:t>
          </a:r>
          <a:endParaRPr lang="es-MX" dirty="0"/>
        </a:p>
      </dgm:t>
    </dgm:pt>
    <dgm:pt modelId="{8EF88325-676D-4771-8DCD-2101B482F268}" type="parTrans" cxnId="{1DEBA7A6-EDF9-4A6C-A3AA-759A42DAD87E}">
      <dgm:prSet/>
      <dgm:spPr/>
      <dgm:t>
        <a:bodyPr/>
        <a:lstStyle/>
        <a:p>
          <a:endParaRPr lang="es-MX"/>
        </a:p>
      </dgm:t>
    </dgm:pt>
    <dgm:pt modelId="{028CB937-FAC4-41F3-91E5-A508D897D5E7}" type="sibTrans" cxnId="{1DEBA7A6-EDF9-4A6C-A3AA-759A42DAD87E}">
      <dgm:prSet/>
      <dgm:spPr/>
      <dgm:t>
        <a:bodyPr/>
        <a:lstStyle/>
        <a:p>
          <a:endParaRPr lang="es-MX"/>
        </a:p>
      </dgm:t>
    </dgm:pt>
    <dgm:pt modelId="{210343F8-6EE2-4CE7-B619-495E7129BA9D}">
      <dgm:prSet phldrT="[Texto]"/>
      <dgm:spPr/>
      <dgm:t>
        <a:bodyPr/>
        <a:lstStyle/>
        <a:p>
          <a:r>
            <a:rPr lang="es-MX" b="1" dirty="0"/>
            <a:t>b) Velocidad vs. poder</a:t>
          </a:r>
        </a:p>
      </dgm:t>
    </dgm:pt>
    <dgm:pt modelId="{26B2F021-67A7-497E-83C7-3889815AF5DD}" type="parTrans" cxnId="{7EBFB75B-EF62-4B2D-AFE0-E7E6D405857C}">
      <dgm:prSet/>
      <dgm:spPr/>
      <dgm:t>
        <a:bodyPr/>
        <a:lstStyle/>
        <a:p>
          <a:endParaRPr lang="es-MX"/>
        </a:p>
      </dgm:t>
    </dgm:pt>
    <dgm:pt modelId="{609B75CA-E968-4CAC-8BF3-D7D3DF4D6836}" type="sibTrans" cxnId="{7EBFB75B-EF62-4B2D-AFE0-E7E6D405857C}">
      <dgm:prSet/>
      <dgm:spPr/>
      <dgm:t>
        <a:bodyPr/>
        <a:lstStyle/>
        <a:p>
          <a:endParaRPr lang="es-MX"/>
        </a:p>
      </dgm:t>
    </dgm:pt>
    <dgm:pt modelId="{FFE8D804-6582-4632-9C96-5644D19D36DB}">
      <dgm:prSet phldrT="[Texto]"/>
      <dgm:spPr/>
      <dgm:t>
        <a:bodyPr/>
        <a:lstStyle/>
        <a:p>
          <a:r>
            <a:rPr lang="es-MX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rPr>
            <a:t>Reactivos sencillos pero con tiempo límite estricto o reactivos de dificultad variable y con límite de tiempo + flexible. </a:t>
          </a:r>
          <a:endParaRPr lang="es-MX" dirty="0">
            <a:solidFill>
              <a:schemeClr val="tx1"/>
            </a:solidFill>
          </a:endParaRPr>
        </a:p>
      </dgm:t>
    </dgm:pt>
    <dgm:pt modelId="{464E044E-3C02-4B2C-8CED-4F0538E91DF7}" type="parTrans" cxnId="{99F004FA-3EE9-401E-90D3-5492F3202960}">
      <dgm:prSet/>
      <dgm:spPr/>
      <dgm:t>
        <a:bodyPr/>
        <a:lstStyle/>
        <a:p>
          <a:endParaRPr lang="es-MX"/>
        </a:p>
      </dgm:t>
    </dgm:pt>
    <dgm:pt modelId="{558AF038-A9CD-485C-B6F5-8FA1037FCBE9}" type="sibTrans" cxnId="{99F004FA-3EE9-401E-90D3-5492F3202960}">
      <dgm:prSet/>
      <dgm:spPr/>
      <dgm:t>
        <a:bodyPr/>
        <a:lstStyle/>
        <a:p>
          <a:endParaRPr lang="es-MX"/>
        </a:p>
      </dgm:t>
    </dgm:pt>
    <dgm:pt modelId="{5050E3B2-79A8-45F0-9786-E11934F784AD}">
      <dgm:prSet phldrT="[Texto]"/>
      <dgm:spPr/>
      <dgm:t>
        <a:bodyPr/>
        <a:lstStyle/>
        <a:p>
          <a:r>
            <a:rPr lang="es-MX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rPr>
            <a:t>c) Ejecución máxima vs. Ejecución típica</a:t>
          </a:r>
          <a:endParaRPr lang="es-MX" dirty="0"/>
        </a:p>
      </dgm:t>
    </dgm:pt>
    <dgm:pt modelId="{164BDA3C-8CAF-4926-9EC3-DAE084E29A30}" type="parTrans" cxnId="{C21E4031-7A9B-4FB8-9013-B044F65FF0CD}">
      <dgm:prSet/>
      <dgm:spPr/>
      <dgm:t>
        <a:bodyPr/>
        <a:lstStyle/>
        <a:p>
          <a:endParaRPr lang="es-MX"/>
        </a:p>
      </dgm:t>
    </dgm:pt>
    <dgm:pt modelId="{F260660A-A77B-48AB-8CEA-713BFC63CD79}" type="sibTrans" cxnId="{C21E4031-7A9B-4FB8-9013-B044F65FF0CD}">
      <dgm:prSet/>
      <dgm:spPr/>
      <dgm:t>
        <a:bodyPr/>
        <a:lstStyle/>
        <a:p>
          <a:endParaRPr lang="es-MX"/>
        </a:p>
      </dgm:t>
    </dgm:pt>
    <dgm:pt modelId="{C686FABF-570F-4E6A-B79A-E8050D714FB7}">
      <dgm:prSet phldrT="[Texto]"/>
      <dgm:spPr/>
      <dgm:t>
        <a:bodyPr/>
        <a:lstStyle/>
        <a:p>
          <a:r>
            <a:rPr lang="es-MX" dirty="0"/>
            <a:t>Exigen a la persona el máximo rendimiento en sus respuestas (tienen una respuesta esperada, correcta)*</a:t>
          </a:r>
        </a:p>
      </dgm:t>
    </dgm:pt>
    <dgm:pt modelId="{14DD9704-D8E0-4891-BF54-89A80BBCEE2A}" type="parTrans" cxnId="{153CBCA4-F609-45B2-87FF-166798D2EBBC}">
      <dgm:prSet/>
      <dgm:spPr/>
      <dgm:t>
        <a:bodyPr/>
        <a:lstStyle/>
        <a:p>
          <a:endParaRPr lang="es-MX"/>
        </a:p>
      </dgm:t>
    </dgm:pt>
    <dgm:pt modelId="{3B060486-C6AC-4D3E-BEB3-080E2CB3B518}" type="sibTrans" cxnId="{153CBCA4-F609-45B2-87FF-166798D2EBBC}">
      <dgm:prSet/>
      <dgm:spPr/>
      <dgm:t>
        <a:bodyPr/>
        <a:lstStyle/>
        <a:p>
          <a:endParaRPr lang="es-MX"/>
        </a:p>
      </dgm:t>
    </dgm:pt>
    <dgm:pt modelId="{3C6819F6-D424-4532-B42A-96D87F5E4E6A}">
      <dgm:prSet phldrT="[Texto]"/>
      <dgm:spPr/>
      <dgm:t>
        <a:bodyPr/>
        <a:lstStyle/>
        <a:p>
          <a:r>
            <a:rPr lang="es-MX" dirty="0"/>
            <a:t>Exigen a la persona responder lo que acostumbra hacer en una amplia gama de circunstancias</a:t>
          </a:r>
        </a:p>
      </dgm:t>
    </dgm:pt>
    <dgm:pt modelId="{0F575761-2449-4EC2-A682-F5DBAA917007}" type="parTrans" cxnId="{0095D2EC-291D-4F4C-990F-CB5D4C2E3E37}">
      <dgm:prSet/>
      <dgm:spPr/>
      <dgm:t>
        <a:bodyPr/>
        <a:lstStyle/>
        <a:p>
          <a:endParaRPr lang="es-MX"/>
        </a:p>
      </dgm:t>
    </dgm:pt>
    <dgm:pt modelId="{39E64167-3181-4633-8200-A8A9BC32621B}" type="sibTrans" cxnId="{0095D2EC-291D-4F4C-990F-CB5D4C2E3E37}">
      <dgm:prSet/>
      <dgm:spPr/>
      <dgm:t>
        <a:bodyPr/>
        <a:lstStyle/>
        <a:p>
          <a:endParaRPr lang="es-MX"/>
        </a:p>
      </dgm:t>
    </dgm:pt>
    <dgm:pt modelId="{E5B68AA6-FC89-45C1-BAE7-E037C5E5D2E9}">
      <dgm:prSet phldrT="[Texto]"/>
      <dgm:spPr/>
      <dgm:t>
        <a:bodyPr/>
        <a:lstStyle/>
        <a:p>
          <a:r>
            <a:rPr lang="es-MX" dirty="0">
              <a:uFill>
                <a:solidFill>
                  <a:srgbClr val="FFFFFF"/>
                </a:solidFill>
              </a:uFill>
            </a:rPr>
            <a:t>Proporciona una respuesta (completamiento de frases, respuestas cortas o preguntas de ensayo)</a:t>
          </a:r>
          <a:endParaRPr lang="es-MX" dirty="0"/>
        </a:p>
      </dgm:t>
    </dgm:pt>
    <dgm:pt modelId="{3C70144A-5864-497B-95AA-63CE9ECCCE65}" type="parTrans" cxnId="{24F017DD-2FA7-4936-8C13-8E24A2634752}">
      <dgm:prSet/>
      <dgm:spPr/>
      <dgm:t>
        <a:bodyPr/>
        <a:lstStyle/>
        <a:p>
          <a:endParaRPr lang="es-MX"/>
        </a:p>
      </dgm:t>
    </dgm:pt>
    <dgm:pt modelId="{1E4719FB-6E42-4743-8E6F-CFF2933DF896}" type="sibTrans" cxnId="{24F017DD-2FA7-4936-8C13-8E24A2634752}">
      <dgm:prSet/>
      <dgm:spPr/>
      <dgm:t>
        <a:bodyPr/>
        <a:lstStyle/>
        <a:p>
          <a:endParaRPr lang="es-MX"/>
        </a:p>
      </dgm:t>
    </dgm:pt>
    <dgm:pt modelId="{2DD0F40D-F309-47D9-8CBC-24102B304B9D}">
      <dgm:prSet phldrT="[Texto]"/>
      <dgm:spPr/>
      <dgm:t>
        <a:bodyPr/>
        <a:lstStyle/>
        <a:p>
          <a:r>
            <a:rPr lang="es-MX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rPr>
            <a:t>La calificación refleja: velocidad de respuesta ó nivel de dificultad de reactivos que puede responder</a:t>
          </a:r>
          <a:endParaRPr lang="es-MX" dirty="0">
            <a:solidFill>
              <a:schemeClr val="tx1"/>
            </a:solidFill>
          </a:endParaRPr>
        </a:p>
      </dgm:t>
    </dgm:pt>
    <dgm:pt modelId="{34A018C1-282E-4952-8D56-F3FED4EBB9BC}" type="parTrans" cxnId="{BB3B9169-B85A-444E-9D7B-B2238E21CF8B}">
      <dgm:prSet/>
      <dgm:spPr/>
    </dgm:pt>
    <dgm:pt modelId="{F5296E6F-6197-470A-B186-A29849CE8127}" type="sibTrans" cxnId="{BB3B9169-B85A-444E-9D7B-B2238E21CF8B}">
      <dgm:prSet/>
      <dgm:spPr/>
    </dgm:pt>
    <dgm:pt modelId="{1EC36674-B508-41FA-9BDF-CA080B367310}" type="pres">
      <dgm:prSet presAssocID="{4853D1D4-171F-42DA-BDB9-A2A55C0E0722}" presName="Name0" presStyleCnt="0">
        <dgm:presLayoutVars>
          <dgm:dir/>
          <dgm:animLvl val="lvl"/>
          <dgm:resizeHandles val="exact"/>
        </dgm:presLayoutVars>
      </dgm:prSet>
      <dgm:spPr/>
    </dgm:pt>
    <dgm:pt modelId="{66B65C7B-4BE6-4480-9D01-A7BA744726D0}" type="pres">
      <dgm:prSet presAssocID="{095983A2-5447-473A-A64F-1A72CE1DB1F7}" presName="composite" presStyleCnt="0"/>
      <dgm:spPr/>
    </dgm:pt>
    <dgm:pt modelId="{99F36741-1C92-417E-9AC7-47FEE05E6257}" type="pres">
      <dgm:prSet presAssocID="{095983A2-5447-473A-A64F-1A72CE1DB1F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035F8EC-C1D1-4FFF-9263-B10728FB61A6}" type="pres">
      <dgm:prSet presAssocID="{095983A2-5447-473A-A64F-1A72CE1DB1F7}" presName="desTx" presStyleLbl="alignAccFollowNode1" presStyleIdx="0" presStyleCnt="3">
        <dgm:presLayoutVars>
          <dgm:bulletEnabled val="1"/>
        </dgm:presLayoutVars>
      </dgm:prSet>
      <dgm:spPr/>
    </dgm:pt>
    <dgm:pt modelId="{774B81D5-258B-47C6-B573-3909A1C5631F}" type="pres">
      <dgm:prSet presAssocID="{010A02FB-2CD7-4E90-A8E4-314994FD0A01}" presName="space" presStyleCnt="0"/>
      <dgm:spPr/>
    </dgm:pt>
    <dgm:pt modelId="{47954BD8-1840-4BFB-A5C0-479FBFF6996D}" type="pres">
      <dgm:prSet presAssocID="{210343F8-6EE2-4CE7-B619-495E7129BA9D}" presName="composite" presStyleCnt="0"/>
      <dgm:spPr/>
    </dgm:pt>
    <dgm:pt modelId="{7951F490-E9CA-4628-A62C-E983D76BE58E}" type="pres">
      <dgm:prSet presAssocID="{210343F8-6EE2-4CE7-B619-495E7129BA9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A5C02BC-21AD-4251-91A3-7A556C57C8AA}" type="pres">
      <dgm:prSet presAssocID="{210343F8-6EE2-4CE7-B619-495E7129BA9D}" presName="desTx" presStyleLbl="alignAccFollowNode1" presStyleIdx="1" presStyleCnt="3">
        <dgm:presLayoutVars>
          <dgm:bulletEnabled val="1"/>
        </dgm:presLayoutVars>
      </dgm:prSet>
      <dgm:spPr/>
    </dgm:pt>
    <dgm:pt modelId="{6211C21E-5C16-46E2-A87A-9FA90B9F02B5}" type="pres">
      <dgm:prSet presAssocID="{609B75CA-E968-4CAC-8BF3-D7D3DF4D6836}" presName="space" presStyleCnt="0"/>
      <dgm:spPr/>
    </dgm:pt>
    <dgm:pt modelId="{B32F9760-D057-4E83-AA55-B8EDF0DF3DFC}" type="pres">
      <dgm:prSet presAssocID="{5050E3B2-79A8-45F0-9786-E11934F784AD}" presName="composite" presStyleCnt="0"/>
      <dgm:spPr/>
    </dgm:pt>
    <dgm:pt modelId="{F0C5AD7F-AE1B-4223-B63F-B1B72A6BC435}" type="pres">
      <dgm:prSet presAssocID="{5050E3B2-79A8-45F0-9786-E11934F784A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F8FB12E-05D8-4056-9462-D8F44A16C936}" type="pres">
      <dgm:prSet presAssocID="{5050E3B2-79A8-45F0-9786-E11934F784A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09BF008-4387-487D-AA1E-50BBD6A73E96}" type="presOf" srcId="{5050E3B2-79A8-45F0-9786-E11934F784AD}" destId="{F0C5AD7F-AE1B-4223-B63F-B1B72A6BC435}" srcOrd="0" destOrd="0" presId="urn:microsoft.com/office/officeart/2005/8/layout/hList1"/>
    <dgm:cxn modelId="{8D74902C-AE8E-41EF-A461-CABDD3CC997D}" type="presOf" srcId="{2DD0F40D-F309-47D9-8CBC-24102B304B9D}" destId="{5A5C02BC-21AD-4251-91A3-7A556C57C8AA}" srcOrd="0" destOrd="1" presId="urn:microsoft.com/office/officeart/2005/8/layout/hList1"/>
    <dgm:cxn modelId="{C21E4031-7A9B-4FB8-9013-B044F65FF0CD}" srcId="{4853D1D4-171F-42DA-BDB9-A2A55C0E0722}" destId="{5050E3B2-79A8-45F0-9786-E11934F784AD}" srcOrd="2" destOrd="0" parTransId="{164BDA3C-8CAF-4926-9EC3-DAE084E29A30}" sibTransId="{F260660A-A77B-48AB-8CEA-713BFC63CD79}"/>
    <dgm:cxn modelId="{7EBFB75B-EF62-4B2D-AFE0-E7E6D405857C}" srcId="{4853D1D4-171F-42DA-BDB9-A2A55C0E0722}" destId="{210343F8-6EE2-4CE7-B619-495E7129BA9D}" srcOrd="1" destOrd="0" parTransId="{26B2F021-67A7-497E-83C7-3889815AF5DD}" sibTransId="{609B75CA-E968-4CAC-8BF3-D7D3DF4D6836}"/>
    <dgm:cxn modelId="{FED80962-15DA-4412-A346-EA28B669E464}" type="presOf" srcId="{3C6819F6-D424-4532-B42A-96D87F5E4E6A}" destId="{FF8FB12E-05D8-4056-9462-D8F44A16C936}" srcOrd="0" destOrd="1" presId="urn:microsoft.com/office/officeart/2005/8/layout/hList1"/>
    <dgm:cxn modelId="{C0A5FC44-90A0-40B1-AD5F-7488DF5E2DFA}" type="presOf" srcId="{FFE8D804-6582-4632-9C96-5644D19D36DB}" destId="{5A5C02BC-21AD-4251-91A3-7A556C57C8AA}" srcOrd="0" destOrd="0" presId="urn:microsoft.com/office/officeart/2005/8/layout/hList1"/>
    <dgm:cxn modelId="{BB3B9169-B85A-444E-9D7B-B2238E21CF8B}" srcId="{210343F8-6EE2-4CE7-B619-495E7129BA9D}" destId="{2DD0F40D-F309-47D9-8CBC-24102B304B9D}" srcOrd="1" destOrd="0" parTransId="{34A018C1-282E-4952-8D56-F3FED4EBB9BC}" sibTransId="{F5296E6F-6197-470A-B186-A29849CE8127}"/>
    <dgm:cxn modelId="{84892574-1ADF-434B-90F3-8FFED742C46F}" type="presOf" srcId="{210343F8-6EE2-4CE7-B619-495E7129BA9D}" destId="{7951F490-E9CA-4628-A62C-E983D76BE58E}" srcOrd="0" destOrd="0" presId="urn:microsoft.com/office/officeart/2005/8/layout/hList1"/>
    <dgm:cxn modelId="{81701E8F-3611-4FD7-94A3-462560C99561}" type="presOf" srcId="{C686FABF-570F-4E6A-B79A-E8050D714FB7}" destId="{FF8FB12E-05D8-4056-9462-D8F44A16C936}" srcOrd="0" destOrd="0" presId="urn:microsoft.com/office/officeart/2005/8/layout/hList1"/>
    <dgm:cxn modelId="{EDDB4091-FCD0-4183-8364-C48673E1B4F5}" type="presOf" srcId="{095983A2-5447-473A-A64F-1A72CE1DB1F7}" destId="{99F36741-1C92-417E-9AC7-47FEE05E6257}" srcOrd="0" destOrd="0" presId="urn:microsoft.com/office/officeart/2005/8/layout/hList1"/>
    <dgm:cxn modelId="{2DAF6997-C41C-4169-A65D-26FC0C298252}" type="presOf" srcId="{E5B68AA6-FC89-45C1-BAE7-E037C5E5D2E9}" destId="{D035F8EC-C1D1-4FFF-9263-B10728FB61A6}" srcOrd="0" destOrd="1" presId="urn:microsoft.com/office/officeart/2005/8/layout/hList1"/>
    <dgm:cxn modelId="{558415A2-294E-435E-BE2F-F6D6ACB4F624}" type="presOf" srcId="{4853D1D4-171F-42DA-BDB9-A2A55C0E0722}" destId="{1EC36674-B508-41FA-9BDF-CA080B367310}" srcOrd="0" destOrd="0" presId="urn:microsoft.com/office/officeart/2005/8/layout/hList1"/>
    <dgm:cxn modelId="{153CBCA4-F609-45B2-87FF-166798D2EBBC}" srcId="{5050E3B2-79A8-45F0-9786-E11934F784AD}" destId="{C686FABF-570F-4E6A-B79A-E8050D714FB7}" srcOrd="0" destOrd="0" parTransId="{14DD9704-D8E0-4891-BF54-89A80BBCEE2A}" sibTransId="{3B060486-C6AC-4D3E-BEB3-080E2CB3B518}"/>
    <dgm:cxn modelId="{1DEBA7A6-EDF9-4A6C-A3AA-759A42DAD87E}" srcId="{095983A2-5447-473A-A64F-1A72CE1DB1F7}" destId="{32070254-1F4F-46CC-AB08-9373AD36B71D}" srcOrd="0" destOrd="0" parTransId="{8EF88325-676D-4771-8DCD-2101B482F268}" sibTransId="{028CB937-FAC4-41F3-91E5-A508D897D5E7}"/>
    <dgm:cxn modelId="{BF1F1BBA-EB3F-45FA-9B8C-152B281ED7E0}" type="presOf" srcId="{32070254-1F4F-46CC-AB08-9373AD36B71D}" destId="{D035F8EC-C1D1-4FFF-9263-B10728FB61A6}" srcOrd="0" destOrd="0" presId="urn:microsoft.com/office/officeart/2005/8/layout/hList1"/>
    <dgm:cxn modelId="{63D39FBB-8E2A-40D2-942A-5E5FFC872B9C}" srcId="{4853D1D4-171F-42DA-BDB9-A2A55C0E0722}" destId="{095983A2-5447-473A-A64F-1A72CE1DB1F7}" srcOrd="0" destOrd="0" parTransId="{CD8F7D78-6029-4427-A928-2C64DCCD9A58}" sibTransId="{010A02FB-2CD7-4E90-A8E4-314994FD0A01}"/>
    <dgm:cxn modelId="{24F017DD-2FA7-4936-8C13-8E24A2634752}" srcId="{095983A2-5447-473A-A64F-1A72CE1DB1F7}" destId="{E5B68AA6-FC89-45C1-BAE7-E037C5E5D2E9}" srcOrd="1" destOrd="0" parTransId="{3C70144A-5864-497B-95AA-63CE9ECCCE65}" sibTransId="{1E4719FB-6E42-4743-8E6F-CFF2933DF896}"/>
    <dgm:cxn modelId="{0095D2EC-291D-4F4C-990F-CB5D4C2E3E37}" srcId="{5050E3B2-79A8-45F0-9786-E11934F784AD}" destId="{3C6819F6-D424-4532-B42A-96D87F5E4E6A}" srcOrd="1" destOrd="0" parTransId="{0F575761-2449-4EC2-A682-F5DBAA917007}" sibTransId="{39E64167-3181-4633-8200-A8A9BC32621B}"/>
    <dgm:cxn modelId="{99F004FA-3EE9-401E-90D3-5492F3202960}" srcId="{210343F8-6EE2-4CE7-B619-495E7129BA9D}" destId="{FFE8D804-6582-4632-9C96-5644D19D36DB}" srcOrd="0" destOrd="0" parTransId="{464E044E-3C02-4B2C-8CED-4F0538E91DF7}" sibTransId="{558AF038-A9CD-485C-B6F5-8FA1037FCBE9}"/>
    <dgm:cxn modelId="{27E889D8-5B54-4924-9B0A-D7240BBA036B}" type="presParOf" srcId="{1EC36674-B508-41FA-9BDF-CA080B367310}" destId="{66B65C7B-4BE6-4480-9D01-A7BA744726D0}" srcOrd="0" destOrd="0" presId="urn:microsoft.com/office/officeart/2005/8/layout/hList1"/>
    <dgm:cxn modelId="{33570850-8D02-40C1-A95D-ADB53C641E06}" type="presParOf" srcId="{66B65C7B-4BE6-4480-9D01-A7BA744726D0}" destId="{99F36741-1C92-417E-9AC7-47FEE05E6257}" srcOrd="0" destOrd="0" presId="urn:microsoft.com/office/officeart/2005/8/layout/hList1"/>
    <dgm:cxn modelId="{1BC442DD-5465-4647-86A5-B57C39135188}" type="presParOf" srcId="{66B65C7B-4BE6-4480-9D01-A7BA744726D0}" destId="{D035F8EC-C1D1-4FFF-9263-B10728FB61A6}" srcOrd="1" destOrd="0" presId="urn:microsoft.com/office/officeart/2005/8/layout/hList1"/>
    <dgm:cxn modelId="{7EF6F325-BF4B-4293-8EFA-9643FF7CF443}" type="presParOf" srcId="{1EC36674-B508-41FA-9BDF-CA080B367310}" destId="{774B81D5-258B-47C6-B573-3909A1C5631F}" srcOrd="1" destOrd="0" presId="urn:microsoft.com/office/officeart/2005/8/layout/hList1"/>
    <dgm:cxn modelId="{B9DE2E08-C7DC-493F-889A-AC275CE05A45}" type="presParOf" srcId="{1EC36674-B508-41FA-9BDF-CA080B367310}" destId="{47954BD8-1840-4BFB-A5C0-479FBFF6996D}" srcOrd="2" destOrd="0" presId="urn:microsoft.com/office/officeart/2005/8/layout/hList1"/>
    <dgm:cxn modelId="{6C14808F-C9D0-4510-BA11-9A16654641A0}" type="presParOf" srcId="{47954BD8-1840-4BFB-A5C0-479FBFF6996D}" destId="{7951F490-E9CA-4628-A62C-E983D76BE58E}" srcOrd="0" destOrd="0" presId="urn:microsoft.com/office/officeart/2005/8/layout/hList1"/>
    <dgm:cxn modelId="{D7FD6A52-727E-491F-9EF1-42CB5FA7DE9B}" type="presParOf" srcId="{47954BD8-1840-4BFB-A5C0-479FBFF6996D}" destId="{5A5C02BC-21AD-4251-91A3-7A556C57C8AA}" srcOrd="1" destOrd="0" presId="urn:microsoft.com/office/officeart/2005/8/layout/hList1"/>
    <dgm:cxn modelId="{E9E712BA-5EC4-402A-914D-F591EDF90E66}" type="presParOf" srcId="{1EC36674-B508-41FA-9BDF-CA080B367310}" destId="{6211C21E-5C16-46E2-A87A-9FA90B9F02B5}" srcOrd="3" destOrd="0" presId="urn:microsoft.com/office/officeart/2005/8/layout/hList1"/>
    <dgm:cxn modelId="{72BFD45E-6963-4541-9D15-19ADA4C11A0C}" type="presParOf" srcId="{1EC36674-B508-41FA-9BDF-CA080B367310}" destId="{B32F9760-D057-4E83-AA55-B8EDF0DF3DFC}" srcOrd="4" destOrd="0" presId="urn:microsoft.com/office/officeart/2005/8/layout/hList1"/>
    <dgm:cxn modelId="{87EDB7F3-6241-449D-995B-A943BDDE8B09}" type="presParOf" srcId="{B32F9760-D057-4E83-AA55-B8EDF0DF3DFC}" destId="{F0C5AD7F-AE1B-4223-B63F-B1B72A6BC435}" srcOrd="0" destOrd="0" presId="urn:microsoft.com/office/officeart/2005/8/layout/hList1"/>
    <dgm:cxn modelId="{FEE92496-1F42-4BF9-B06E-BDC5DAFDBFD6}" type="presParOf" srcId="{B32F9760-D057-4E83-AA55-B8EDF0DF3DFC}" destId="{FF8FB12E-05D8-4056-9462-D8F44A16C93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45FF60-9E2B-4806-AC80-002654A9B4CC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B712373-597F-4DDC-B7CA-7201C4FB49F4}">
      <dgm:prSet phldrT="[Texto]"/>
      <dgm:spPr/>
      <dgm:t>
        <a:bodyPr/>
        <a:lstStyle/>
        <a:p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d) Papel y lápiz  vs. Ejecución</a:t>
          </a:r>
          <a:endParaRPr lang="es-MX" dirty="0"/>
        </a:p>
      </dgm:t>
    </dgm:pt>
    <dgm:pt modelId="{91592B22-5DA6-43BD-B2C7-E0A211331722}" type="parTrans" cxnId="{AA80EA68-6C7D-4BCD-B653-CF006CC8D124}">
      <dgm:prSet/>
      <dgm:spPr/>
      <dgm:t>
        <a:bodyPr/>
        <a:lstStyle/>
        <a:p>
          <a:endParaRPr lang="es-MX"/>
        </a:p>
      </dgm:t>
    </dgm:pt>
    <dgm:pt modelId="{42B0B2D5-B961-4A8E-A713-6D1FB32E5F80}" type="sibTrans" cxnId="{AA80EA68-6C7D-4BCD-B653-CF006CC8D124}">
      <dgm:prSet/>
      <dgm:spPr/>
      <dgm:t>
        <a:bodyPr/>
        <a:lstStyle/>
        <a:p>
          <a:endParaRPr lang="es-MX"/>
        </a:p>
      </dgm:t>
    </dgm:pt>
    <dgm:pt modelId="{EA0CF4D3-B73F-44DF-90AD-5108204A2735}">
      <dgm:prSet phldrT="[Texto]"/>
      <dgm:spPr/>
      <dgm:t>
        <a:bodyPr/>
        <a:lstStyle/>
        <a:p>
          <a:r>
            <a:rPr lang="es-MX" dirty="0"/>
            <a:t>«escrita», aunque también pudiera ser verbal</a:t>
          </a:r>
        </a:p>
      </dgm:t>
    </dgm:pt>
    <dgm:pt modelId="{4DDE0981-4AF0-4734-A841-F0E957996DF1}" type="parTrans" cxnId="{CCDA3EB7-8F64-451C-935E-35333D960A5F}">
      <dgm:prSet/>
      <dgm:spPr/>
      <dgm:t>
        <a:bodyPr/>
        <a:lstStyle/>
        <a:p>
          <a:endParaRPr lang="es-MX"/>
        </a:p>
      </dgm:t>
    </dgm:pt>
    <dgm:pt modelId="{8114DE62-E8DA-4A95-95FD-6ED098D7A4B0}" type="sibTrans" cxnId="{CCDA3EB7-8F64-451C-935E-35333D960A5F}">
      <dgm:prSet/>
      <dgm:spPr/>
      <dgm:t>
        <a:bodyPr/>
        <a:lstStyle/>
        <a:p>
          <a:endParaRPr lang="es-MX"/>
        </a:p>
      </dgm:t>
    </dgm:pt>
    <dgm:pt modelId="{39377334-77A1-4601-B0D1-7E74B466494E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Manipulación de aparatos u objetos</a:t>
          </a:r>
          <a:endParaRPr lang="es-MX" dirty="0"/>
        </a:p>
      </dgm:t>
    </dgm:pt>
    <dgm:pt modelId="{6E73238B-F0A1-4E0F-AD72-20CC5EE47060}" type="parTrans" cxnId="{B6FEE4BA-5FFA-4DBE-9CD3-9757E91741CF}">
      <dgm:prSet/>
      <dgm:spPr/>
      <dgm:t>
        <a:bodyPr/>
        <a:lstStyle/>
        <a:p>
          <a:endParaRPr lang="es-MX"/>
        </a:p>
      </dgm:t>
    </dgm:pt>
    <dgm:pt modelId="{01D838DA-89A9-4CC2-A183-E2B1BAE2B3A4}" type="sibTrans" cxnId="{B6FEE4BA-5FFA-4DBE-9CD3-9757E91741CF}">
      <dgm:prSet/>
      <dgm:spPr/>
      <dgm:t>
        <a:bodyPr/>
        <a:lstStyle/>
        <a:p>
          <a:endParaRPr lang="es-MX"/>
        </a:p>
      </dgm:t>
    </dgm:pt>
    <dgm:pt modelId="{0D7278E8-8A11-4DE2-B251-7C4AD29184A3}">
      <dgm:prSet phldrT="[Texto]"/>
      <dgm:spPr/>
      <dgm:t>
        <a:bodyPr/>
        <a:lstStyle/>
        <a:p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e) Aplicación colectiva  vs. individual </a:t>
          </a:r>
          <a:endParaRPr lang="es-MX" dirty="0"/>
        </a:p>
      </dgm:t>
    </dgm:pt>
    <dgm:pt modelId="{F3E0C788-0F8E-4460-8D90-6FA18AA3859A}" type="parTrans" cxnId="{880B619D-3DBF-4B7B-8AB2-618211281DBE}">
      <dgm:prSet/>
      <dgm:spPr/>
      <dgm:t>
        <a:bodyPr/>
        <a:lstStyle/>
        <a:p>
          <a:endParaRPr lang="es-MX"/>
        </a:p>
      </dgm:t>
    </dgm:pt>
    <dgm:pt modelId="{7A68A8B0-0B32-4946-8FE8-15ED57529105}" type="sibTrans" cxnId="{880B619D-3DBF-4B7B-8AB2-618211281DBE}">
      <dgm:prSet/>
      <dgm:spPr/>
      <dgm:t>
        <a:bodyPr/>
        <a:lstStyle/>
        <a:p>
          <a:endParaRPr lang="es-MX"/>
        </a:p>
      </dgm:t>
    </dgm:pt>
    <dgm:pt modelId="{AED8B5CA-0BBD-40A2-88AC-39A5E73FA010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Más de un individuo a la vez (de papel y lápiz) </a:t>
          </a:r>
          <a:endParaRPr lang="es-MX" dirty="0"/>
        </a:p>
      </dgm:t>
    </dgm:pt>
    <dgm:pt modelId="{E2AF05BF-141F-4C7D-A38B-5186C44E2188}" type="parTrans" cxnId="{5E53BF67-D08C-471C-97FB-617D3FA93054}">
      <dgm:prSet/>
      <dgm:spPr/>
      <dgm:t>
        <a:bodyPr/>
        <a:lstStyle/>
        <a:p>
          <a:endParaRPr lang="es-MX"/>
        </a:p>
      </dgm:t>
    </dgm:pt>
    <dgm:pt modelId="{74B70D5E-5517-41FF-B86D-3C71A6648C59}" type="sibTrans" cxnId="{5E53BF67-D08C-471C-97FB-617D3FA93054}">
      <dgm:prSet/>
      <dgm:spPr/>
      <dgm:t>
        <a:bodyPr/>
        <a:lstStyle/>
        <a:p>
          <a:endParaRPr lang="es-MX"/>
        </a:p>
      </dgm:t>
    </dgm:pt>
    <dgm:pt modelId="{577008E5-D4FC-4566-971D-3D5D8B6BA0BB}">
      <dgm:prSet phldrT="[Texto]"/>
      <dgm:spPr/>
      <dgm:t>
        <a:bodyPr/>
        <a:lstStyle/>
        <a:p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f) Pruebas estructuradas vs. proyectivas </a:t>
          </a:r>
          <a:endParaRPr lang="es-MX" dirty="0"/>
        </a:p>
      </dgm:t>
    </dgm:pt>
    <dgm:pt modelId="{22932249-0F88-41E1-BBA8-54C557E90CD5}" type="parTrans" cxnId="{9AB28484-34A4-44B8-9748-DC70A57D034D}">
      <dgm:prSet/>
      <dgm:spPr/>
      <dgm:t>
        <a:bodyPr/>
        <a:lstStyle/>
        <a:p>
          <a:endParaRPr lang="es-MX"/>
        </a:p>
      </dgm:t>
    </dgm:pt>
    <dgm:pt modelId="{FFD8766E-5764-48B7-A8D0-72C37060BD75}" type="sibTrans" cxnId="{9AB28484-34A4-44B8-9748-DC70A57D034D}">
      <dgm:prSet/>
      <dgm:spPr/>
      <dgm:t>
        <a:bodyPr/>
        <a:lstStyle/>
        <a:p>
          <a:endParaRPr lang="es-MX"/>
        </a:p>
      </dgm:t>
    </dgm:pt>
    <dgm:pt modelId="{46263E96-840B-4083-A475-DE3871EF9E1E}">
      <dgm:prSet phldrT="[Texto]"/>
      <dgm:spPr/>
      <dgm:t>
        <a:bodyPr/>
        <a:lstStyle/>
        <a:p>
          <a:r>
            <a:rPr lang="es-MX" dirty="0">
              <a:uFill>
                <a:solidFill>
                  <a:srgbClr val="FFFFFF"/>
                </a:solidFill>
              </a:uFill>
            </a:rPr>
            <a:t>Estímulos y tareas claras (objetivas) </a:t>
          </a:r>
          <a:endParaRPr lang="es-MX" dirty="0"/>
        </a:p>
      </dgm:t>
    </dgm:pt>
    <dgm:pt modelId="{499B5BD2-0AA0-46E0-9F39-89ADC2A4B6D6}" type="parTrans" cxnId="{762C96D6-B8CB-423D-BF37-497B807E88C7}">
      <dgm:prSet/>
      <dgm:spPr/>
      <dgm:t>
        <a:bodyPr/>
        <a:lstStyle/>
        <a:p>
          <a:endParaRPr lang="es-MX"/>
        </a:p>
      </dgm:t>
    </dgm:pt>
    <dgm:pt modelId="{A150B28C-D3B1-44D1-B775-B02E95C843A6}" type="sibTrans" cxnId="{762C96D6-B8CB-423D-BF37-497B807E88C7}">
      <dgm:prSet/>
      <dgm:spPr/>
      <dgm:t>
        <a:bodyPr/>
        <a:lstStyle/>
        <a:p>
          <a:endParaRPr lang="es-MX"/>
        </a:p>
      </dgm:t>
    </dgm:pt>
    <dgm:pt modelId="{6D39997F-6A8A-4F1B-986B-76C777F0D292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Las individuales sólo a uno a la vez, (pueden ser de ejecución o verbales)</a:t>
          </a:r>
          <a:endParaRPr lang="es-MX" dirty="0"/>
        </a:p>
      </dgm:t>
    </dgm:pt>
    <dgm:pt modelId="{AD9F97C4-6855-4DA8-9D7A-E64FA47475BB}" type="parTrans" cxnId="{D95BFE19-452D-455C-8CE6-013A46B8B380}">
      <dgm:prSet/>
      <dgm:spPr/>
      <dgm:t>
        <a:bodyPr/>
        <a:lstStyle/>
        <a:p>
          <a:endParaRPr lang="es-MX"/>
        </a:p>
      </dgm:t>
    </dgm:pt>
    <dgm:pt modelId="{F99BD367-611F-4596-9963-1B75E2B9C2B3}" type="sibTrans" cxnId="{D95BFE19-452D-455C-8CE6-013A46B8B380}">
      <dgm:prSet/>
      <dgm:spPr/>
      <dgm:t>
        <a:bodyPr/>
        <a:lstStyle/>
        <a:p>
          <a:endParaRPr lang="es-MX"/>
        </a:p>
      </dgm:t>
    </dgm:pt>
    <dgm:pt modelId="{A05D3C43-FA05-4362-A5BA-88851C965CD7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Ambiguas</a:t>
          </a:r>
          <a:endParaRPr lang="es-MX" dirty="0"/>
        </a:p>
      </dgm:t>
    </dgm:pt>
    <dgm:pt modelId="{944F1E10-5391-4EC7-869B-9C41BFE7ABBB}" type="parTrans" cxnId="{E4A1097A-D417-4FE2-880B-00E7DCD2D54B}">
      <dgm:prSet/>
      <dgm:spPr/>
      <dgm:t>
        <a:bodyPr/>
        <a:lstStyle/>
        <a:p>
          <a:endParaRPr lang="es-MX"/>
        </a:p>
      </dgm:t>
    </dgm:pt>
    <dgm:pt modelId="{80715795-AF40-4A1F-BA80-FD2E5C5FA89E}" type="sibTrans" cxnId="{E4A1097A-D417-4FE2-880B-00E7DCD2D54B}">
      <dgm:prSet/>
      <dgm:spPr/>
      <dgm:t>
        <a:bodyPr/>
        <a:lstStyle/>
        <a:p>
          <a:endParaRPr lang="es-MX"/>
        </a:p>
      </dgm:t>
    </dgm:pt>
    <dgm:pt modelId="{A9C9981F-ACA4-42F5-BCB1-9F9A4237E993}" type="pres">
      <dgm:prSet presAssocID="{8545FF60-9E2B-4806-AC80-002654A9B4CC}" presName="Name0" presStyleCnt="0">
        <dgm:presLayoutVars>
          <dgm:dir/>
          <dgm:animLvl val="lvl"/>
          <dgm:resizeHandles val="exact"/>
        </dgm:presLayoutVars>
      </dgm:prSet>
      <dgm:spPr/>
    </dgm:pt>
    <dgm:pt modelId="{8C4B65DE-4A57-4819-BAB9-9B40BE9B6312}" type="pres">
      <dgm:prSet presAssocID="{6B712373-597F-4DDC-B7CA-7201C4FB49F4}" presName="composite" presStyleCnt="0"/>
      <dgm:spPr/>
    </dgm:pt>
    <dgm:pt modelId="{AAA462E6-3D5E-4ABA-820E-6D038287D2DA}" type="pres">
      <dgm:prSet presAssocID="{6B712373-597F-4DDC-B7CA-7201C4FB49F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F825E0C-012B-438B-ACF2-DA88D4A724C5}" type="pres">
      <dgm:prSet presAssocID="{6B712373-597F-4DDC-B7CA-7201C4FB49F4}" presName="desTx" presStyleLbl="alignAccFollowNode1" presStyleIdx="0" presStyleCnt="3">
        <dgm:presLayoutVars>
          <dgm:bulletEnabled val="1"/>
        </dgm:presLayoutVars>
      </dgm:prSet>
      <dgm:spPr/>
    </dgm:pt>
    <dgm:pt modelId="{A756CE6D-267A-4314-8E18-C9506D2BB779}" type="pres">
      <dgm:prSet presAssocID="{42B0B2D5-B961-4A8E-A713-6D1FB32E5F80}" presName="space" presStyleCnt="0"/>
      <dgm:spPr/>
    </dgm:pt>
    <dgm:pt modelId="{A1C3FE34-92C0-483F-84D1-F46F24B4C64E}" type="pres">
      <dgm:prSet presAssocID="{0D7278E8-8A11-4DE2-B251-7C4AD29184A3}" presName="composite" presStyleCnt="0"/>
      <dgm:spPr/>
    </dgm:pt>
    <dgm:pt modelId="{6960C4A1-B181-4CCB-9A88-851A709DCA73}" type="pres">
      <dgm:prSet presAssocID="{0D7278E8-8A11-4DE2-B251-7C4AD29184A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EBD0ED65-A74A-4348-9544-EBD6EC99538E}" type="pres">
      <dgm:prSet presAssocID="{0D7278E8-8A11-4DE2-B251-7C4AD29184A3}" presName="desTx" presStyleLbl="alignAccFollowNode1" presStyleIdx="1" presStyleCnt="3">
        <dgm:presLayoutVars>
          <dgm:bulletEnabled val="1"/>
        </dgm:presLayoutVars>
      </dgm:prSet>
      <dgm:spPr/>
    </dgm:pt>
    <dgm:pt modelId="{2B8C056D-DE58-4F63-B1BE-5A9E1D94D022}" type="pres">
      <dgm:prSet presAssocID="{7A68A8B0-0B32-4946-8FE8-15ED57529105}" presName="space" presStyleCnt="0"/>
      <dgm:spPr/>
    </dgm:pt>
    <dgm:pt modelId="{A06FAE5A-F72A-48A1-89BA-A69D77E46939}" type="pres">
      <dgm:prSet presAssocID="{577008E5-D4FC-4566-971D-3D5D8B6BA0BB}" presName="composite" presStyleCnt="0"/>
      <dgm:spPr/>
    </dgm:pt>
    <dgm:pt modelId="{085CC236-3ED8-4845-9A69-EEF00179FB18}" type="pres">
      <dgm:prSet presAssocID="{577008E5-D4FC-4566-971D-3D5D8B6BA0B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62F8F47-E0DD-4FB8-B1E9-FEDEDD617BBC}" type="pres">
      <dgm:prSet presAssocID="{577008E5-D4FC-4566-971D-3D5D8B6BA0B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95BFE19-452D-455C-8CE6-013A46B8B380}" srcId="{0D7278E8-8A11-4DE2-B251-7C4AD29184A3}" destId="{6D39997F-6A8A-4F1B-986B-76C777F0D292}" srcOrd="1" destOrd="0" parTransId="{AD9F97C4-6855-4DA8-9D7A-E64FA47475BB}" sibTransId="{F99BD367-611F-4596-9963-1B75E2B9C2B3}"/>
    <dgm:cxn modelId="{4FA0001D-044C-4655-8333-B02E47BE7E48}" type="presOf" srcId="{A05D3C43-FA05-4362-A5BA-88851C965CD7}" destId="{A62F8F47-E0DD-4FB8-B1E9-FEDEDD617BBC}" srcOrd="0" destOrd="1" presId="urn:microsoft.com/office/officeart/2005/8/layout/hList1"/>
    <dgm:cxn modelId="{5F4D8E20-D36F-4682-BC87-30BAD48BD2F5}" type="presOf" srcId="{EA0CF4D3-B73F-44DF-90AD-5108204A2735}" destId="{EF825E0C-012B-438B-ACF2-DA88D4A724C5}" srcOrd="0" destOrd="0" presId="urn:microsoft.com/office/officeart/2005/8/layout/hList1"/>
    <dgm:cxn modelId="{50E8D062-7F67-49B0-88B8-DEE999F4D745}" type="presOf" srcId="{6B712373-597F-4DDC-B7CA-7201C4FB49F4}" destId="{AAA462E6-3D5E-4ABA-820E-6D038287D2DA}" srcOrd="0" destOrd="0" presId="urn:microsoft.com/office/officeart/2005/8/layout/hList1"/>
    <dgm:cxn modelId="{BB0D7844-444A-4767-83C0-65E0A656AA91}" type="presOf" srcId="{6D39997F-6A8A-4F1B-986B-76C777F0D292}" destId="{EBD0ED65-A74A-4348-9544-EBD6EC99538E}" srcOrd="0" destOrd="1" presId="urn:microsoft.com/office/officeart/2005/8/layout/hList1"/>
    <dgm:cxn modelId="{5E53BF67-D08C-471C-97FB-617D3FA93054}" srcId="{0D7278E8-8A11-4DE2-B251-7C4AD29184A3}" destId="{AED8B5CA-0BBD-40A2-88AC-39A5E73FA010}" srcOrd="0" destOrd="0" parTransId="{E2AF05BF-141F-4C7D-A38B-5186C44E2188}" sibTransId="{74B70D5E-5517-41FF-B86D-3C71A6648C59}"/>
    <dgm:cxn modelId="{AA80EA68-6C7D-4BCD-B653-CF006CC8D124}" srcId="{8545FF60-9E2B-4806-AC80-002654A9B4CC}" destId="{6B712373-597F-4DDC-B7CA-7201C4FB49F4}" srcOrd="0" destOrd="0" parTransId="{91592B22-5DA6-43BD-B2C7-E0A211331722}" sibTransId="{42B0B2D5-B961-4A8E-A713-6D1FB32E5F80}"/>
    <dgm:cxn modelId="{9260664B-D4C0-426B-A85D-355A5DF09CCE}" type="presOf" srcId="{46263E96-840B-4083-A475-DE3871EF9E1E}" destId="{A62F8F47-E0DD-4FB8-B1E9-FEDEDD617BBC}" srcOrd="0" destOrd="0" presId="urn:microsoft.com/office/officeart/2005/8/layout/hList1"/>
    <dgm:cxn modelId="{FAF32F59-1BB7-473D-914D-98D12452ECB3}" type="presOf" srcId="{8545FF60-9E2B-4806-AC80-002654A9B4CC}" destId="{A9C9981F-ACA4-42F5-BCB1-9F9A4237E993}" srcOrd="0" destOrd="0" presId="urn:microsoft.com/office/officeart/2005/8/layout/hList1"/>
    <dgm:cxn modelId="{E4A1097A-D417-4FE2-880B-00E7DCD2D54B}" srcId="{577008E5-D4FC-4566-971D-3D5D8B6BA0BB}" destId="{A05D3C43-FA05-4362-A5BA-88851C965CD7}" srcOrd="1" destOrd="0" parTransId="{944F1E10-5391-4EC7-869B-9C41BFE7ABBB}" sibTransId="{80715795-AF40-4A1F-BA80-FD2E5C5FA89E}"/>
    <dgm:cxn modelId="{9AB28484-34A4-44B8-9748-DC70A57D034D}" srcId="{8545FF60-9E2B-4806-AC80-002654A9B4CC}" destId="{577008E5-D4FC-4566-971D-3D5D8B6BA0BB}" srcOrd="2" destOrd="0" parTransId="{22932249-0F88-41E1-BBA8-54C557E90CD5}" sibTransId="{FFD8766E-5764-48B7-A8D0-72C37060BD75}"/>
    <dgm:cxn modelId="{880B619D-3DBF-4B7B-8AB2-618211281DBE}" srcId="{8545FF60-9E2B-4806-AC80-002654A9B4CC}" destId="{0D7278E8-8A11-4DE2-B251-7C4AD29184A3}" srcOrd="1" destOrd="0" parTransId="{F3E0C788-0F8E-4460-8D90-6FA18AA3859A}" sibTransId="{7A68A8B0-0B32-4946-8FE8-15ED57529105}"/>
    <dgm:cxn modelId="{8906CEA9-F275-4256-9ED1-915B09610311}" type="presOf" srcId="{577008E5-D4FC-4566-971D-3D5D8B6BA0BB}" destId="{085CC236-3ED8-4845-9A69-EEF00179FB18}" srcOrd="0" destOrd="0" presId="urn:microsoft.com/office/officeart/2005/8/layout/hList1"/>
    <dgm:cxn modelId="{CA4B7DAB-1C0A-495F-8BB0-2AE4055EA329}" type="presOf" srcId="{39377334-77A1-4601-B0D1-7E74B466494E}" destId="{EF825E0C-012B-438B-ACF2-DA88D4A724C5}" srcOrd="0" destOrd="1" presId="urn:microsoft.com/office/officeart/2005/8/layout/hList1"/>
    <dgm:cxn modelId="{CCDA3EB7-8F64-451C-935E-35333D960A5F}" srcId="{6B712373-597F-4DDC-B7CA-7201C4FB49F4}" destId="{EA0CF4D3-B73F-44DF-90AD-5108204A2735}" srcOrd="0" destOrd="0" parTransId="{4DDE0981-4AF0-4734-A841-F0E957996DF1}" sibTransId="{8114DE62-E8DA-4A95-95FD-6ED098D7A4B0}"/>
    <dgm:cxn modelId="{F738DAB7-3011-4470-A1D2-584AFE0BE0A4}" type="presOf" srcId="{AED8B5CA-0BBD-40A2-88AC-39A5E73FA010}" destId="{EBD0ED65-A74A-4348-9544-EBD6EC99538E}" srcOrd="0" destOrd="0" presId="urn:microsoft.com/office/officeart/2005/8/layout/hList1"/>
    <dgm:cxn modelId="{B6FEE4BA-5FFA-4DBE-9CD3-9757E91741CF}" srcId="{6B712373-597F-4DDC-B7CA-7201C4FB49F4}" destId="{39377334-77A1-4601-B0D1-7E74B466494E}" srcOrd="1" destOrd="0" parTransId="{6E73238B-F0A1-4E0F-AD72-20CC5EE47060}" sibTransId="{01D838DA-89A9-4CC2-A183-E2B1BAE2B3A4}"/>
    <dgm:cxn modelId="{1E4046C0-478A-4E63-8C99-986C7AB5C100}" type="presOf" srcId="{0D7278E8-8A11-4DE2-B251-7C4AD29184A3}" destId="{6960C4A1-B181-4CCB-9A88-851A709DCA73}" srcOrd="0" destOrd="0" presId="urn:microsoft.com/office/officeart/2005/8/layout/hList1"/>
    <dgm:cxn modelId="{762C96D6-B8CB-423D-BF37-497B807E88C7}" srcId="{577008E5-D4FC-4566-971D-3D5D8B6BA0BB}" destId="{46263E96-840B-4083-A475-DE3871EF9E1E}" srcOrd="0" destOrd="0" parTransId="{499B5BD2-0AA0-46E0-9F39-89ADC2A4B6D6}" sibTransId="{A150B28C-D3B1-44D1-B775-B02E95C843A6}"/>
    <dgm:cxn modelId="{D050BE40-FBD5-4E88-BAC4-AC7DA57F5AAA}" type="presParOf" srcId="{A9C9981F-ACA4-42F5-BCB1-9F9A4237E993}" destId="{8C4B65DE-4A57-4819-BAB9-9B40BE9B6312}" srcOrd="0" destOrd="0" presId="urn:microsoft.com/office/officeart/2005/8/layout/hList1"/>
    <dgm:cxn modelId="{84C75E80-6D51-4CE5-9FC0-D00D6A4A9156}" type="presParOf" srcId="{8C4B65DE-4A57-4819-BAB9-9B40BE9B6312}" destId="{AAA462E6-3D5E-4ABA-820E-6D038287D2DA}" srcOrd="0" destOrd="0" presId="urn:microsoft.com/office/officeart/2005/8/layout/hList1"/>
    <dgm:cxn modelId="{61036717-8FFC-469C-BF93-7652BD27C371}" type="presParOf" srcId="{8C4B65DE-4A57-4819-BAB9-9B40BE9B6312}" destId="{EF825E0C-012B-438B-ACF2-DA88D4A724C5}" srcOrd="1" destOrd="0" presId="urn:microsoft.com/office/officeart/2005/8/layout/hList1"/>
    <dgm:cxn modelId="{BBC67762-0396-4C6E-996D-8202C73E40DD}" type="presParOf" srcId="{A9C9981F-ACA4-42F5-BCB1-9F9A4237E993}" destId="{A756CE6D-267A-4314-8E18-C9506D2BB779}" srcOrd="1" destOrd="0" presId="urn:microsoft.com/office/officeart/2005/8/layout/hList1"/>
    <dgm:cxn modelId="{5D18CD5A-15D4-40F5-9527-9679FD161846}" type="presParOf" srcId="{A9C9981F-ACA4-42F5-BCB1-9F9A4237E993}" destId="{A1C3FE34-92C0-483F-84D1-F46F24B4C64E}" srcOrd="2" destOrd="0" presId="urn:microsoft.com/office/officeart/2005/8/layout/hList1"/>
    <dgm:cxn modelId="{5021D178-18BB-4DC6-8BB7-9023200F2856}" type="presParOf" srcId="{A1C3FE34-92C0-483F-84D1-F46F24B4C64E}" destId="{6960C4A1-B181-4CCB-9A88-851A709DCA73}" srcOrd="0" destOrd="0" presId="urn:microsoft.com/office/officeart/2005/8/layout/hList1"/>
    <dgm:cxn modelId="{48218B55-81F2-4451-B43A-4C1FA5BB3D80}" type="presParOf" srcId="{A1C3FE34-92C0-483F-84D1-F46F24B4C64E}" destId="{EBD0ED65-A74A-4348-9544-EBD6EC99538E}" srcOrd="1" destOrd="0" presId="urn:microsoft.com/office/officeart/2005/8/layout/hList1"/>
    <dgm:cxn modelId="{1C676DC2-1142-4571-9453-5BFB3FF45C59}" type="presParOf" srcId="{A9C9981F-ACA4-42F5-BCB1-9F9A4237E993}" destId="{2B8C056D-DE58-4F63-B1BE-5A9E1D94D022}" srcOrd="3" destOrd="0" presId="urn:microsoft.com/office/officeart/2005/8/layout/hList1"/>
    <dgm:cxn modelId="{09539234-49A1-4A4B-98D9-333FD4BA35C2}" type="presParOf" srcId="{A9C9981F-ACA4-42F5-BCB1-9F9A4237E993}" destId="{A06FAE5A-F72A-48A1-89BA-A69D77E46939}" srcOrd="4" destOrd="0" presId="urn:microsoft.com/office/officeart/2005/8/layout/hList1"/>
    <dgm:cxn modelId="{FE3307D2-225E-4EB1-88CE-AC255E1DEE89}" type="presParOf" srcId="{A06FAE5A-F72A-48A1-89BA-A69D77E46939}" destId="{085CC236-3ED8-4845-9A69-EEF00179FB18}" srcOrd="0" destOrd="0" presId="urn:microsoft.com/office/officeart/2005/8/layout/hList1"/>
    <dgm:cxn modelId="{A5E6074B-E385-42E5-9625-2FCD3E54D489}" type="presParOf" srcId="{A06FAE5A-F72A-48A1-89BA-A69D77E46939}" destId="{A62F8F47-E0DD-4FB8-B1E9-FEDEDD617BB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5F183B-E7A7-4242-832F-AF1F4B67AAFA}" type="doc">
      <dgm:prSet loTypeId="urn:microsoft.com/office/officeart/2005/8/layout/list1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s-MX"/>
        </a:p>
      </dgm:t>
    </dgm:pt>
    <dgm:pt modelId="{8179C613-F461-4C0F-A188-CBD6A85AB1F5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a)</a:t>
          </a:r>
          <a:r>
            <a:rPr lang="es-MX" b="1" i="1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 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Poder de Discriminación</a:t>
          </a:r>
          <a:endParaRPr lang="es-MX" dirty="0"/>
        </a:p>
      </dgm:t>
    </dgm:pt>
    <dgm:pt modelId="{FAF34C8A-6AD6-4B0F-8B78-ED1E6620FB79}" type="parTrans" cxnId="{035677AE-53D8-402D-843F-4FE5224CE227}">
      <dgm:prSet/>
      <dgm:spPr/>
      <dgm:t>
        <a:bodyPr/>
        <a:lstStyle/>
        <a:p>
          <a:endParaRPr lang="es-MX"/>
        </a:p>
      </dgm:t>
    </dgm:pt>
    <dgm:pt modelId="{05034416-DD39-4E50-8A09-619F5C0C1E8E}" type="sibTrans" cxnId="{035677AE-53D8-402D-843F-4FE5224CE227}">
      <dgm:prSet/>
      <dgm:spPr/>
      <dgm:t>
        <a:bodyPr/>
        <a:lstStyle/>
        <a:p>
          <a:endParaRPr lang="es-MX"/>
        </a:p>
      </dgm:t>
    </dgm:pt>
    <dgm:pt modelId="{9D20E264-FEF3-4022-8E50-8D2CFF022E6D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b) 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Dificultad</a:t>
          </a:r>
          <a:r>
            <a:rPr lang="es-MX">
              <a:uFill>
                <a:solidFill>
                  <a:srgbClr val="FFFFFF"/>
                </a:solidFill>
              </a:uFill>
            </a:rPr>
            <a:t> de los reactivos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650477DE-DD4F-48D3-A686-9F8402ADF4FA}" type="parTrans" cxnId="{B46F3560-F70A-41DD-8AA2-C983CD828F75}">
      <dgm:prSet/>
      <dgm:spPr/>
      <dgm:t>
        <a:bodyPr/>
        <a:lstStyle/>
        <a:p>
          <a:endParaRPr lang="es-MX"/>
        </a:p>
      </dgm:t>
    </dgm:pt>
    <dgm:pt modelId="{7BDDB7C5-C12E-446A-895B-79BEA0B071D4}" type="sibTrans" cxnId="{B46F3560-F70A-41DD-8AA2-C983CD828F75}">
      <dgm:prSet/>
      <dgm:spPr/>
      <dgm:t>
        <a:bodyPr/>
        <a:lstStyle/>
        <a:p>
          <a:endParaRPr lang="es-MX"/>
        </a:p>
      </dgm:t>
    </dgm:pt>
    <dgm:pt modelId="{DD8D384E-00BF-49FB-AF99-4C7EB1105A77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c) 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Poder de distracción  de las opciones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9A3BEBAE-3DAF-4B05-9A56-B86EB3AE9D22}" type="parTrans" cxnId="{027F92DB-8FDF-40BB-80A3-0B78E4DCCB0F}">
      <dgm:prSet/>
      <dgm:spPr/>
      <dgm:t>
        <a:bodyPr/>
        <a:lstStyle/>
        <a:p>
          <a:endParaRPr lang="es-MX"/>
        </a:p>
      </dgm:t>
    </dgm:pt>
    <dgm:pt modelId="{48502EEC-5ABD-4A43-B6E0-CDAFFECCCEB6}" type="sibTrans" cxnId="{027F92DB-8FDF-40BB-80A3-0B78E4DCCB0F}">
      <dgm:prSet/>
      <dgm:spPr/>
      <dgm:t>
        <a:bodyPr/>
        <a:lstStyle/>
        <a:p>
          <a:endParaRPr lang="es-MX"/>
        </a:p>
      </dgm:t>
    </dgm:pt>
    <dgm:pt modelId="{1FBFC3C1-730C-46A0-A1EB-8CA5AF757071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Amplitud con la que un reactivo mide lo que pretende medir. Distinción entre personas que tienen conocimientos o habilidades mayores o menores en lo medido por la prueba. </a:t>
          </a:r>
          <a:endParaRPr lang="es-MX" dirty="0"/>
        </a:p>
      </dgm:t>
    </dgm:pt>
    <dgm:pt modelId="{A266051D-AD5E-4750-8A7D-35905E08C58A}" type="parTrans" cxnId="{54A850CA-6FE4-4C34-8411-2097331917B3}">
      <dgm:prSet/>
      <dgm:spPr/>
      <dgm:t>
        <a:bodyPr/>
        <a:lstStyle/>
        <a:p>
          <a:endParaRPr lang="es-MX"/>
        </a:p>
      </dgm:t>
    </dgm:pt>
    <dgm:pt modelId="{98BA32FB-ADD0-4D3E-ACF5-53EE8A5F18F3}" type="sibTrans" cxnId="{54A850CA-6FE4-4C34-8411-2097331917B3}">
      <dgm:prSet/>
      <dgm:spPr/>
      <dgm:t>
        <a:bodyPr/>
        <a:lstStyle/>
        <a:p>
          <a:endParaRPr lang="es-MX"/>
        </a:p>
      </dgm:t>
    </dgm:pt>
    <dgm:pt modelId="{83C48C57-1152-4804-9A64-A048B492F05A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La discriminación es positiva, cuando la mayoría del grupo superior lo contesta acertadamente.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91742D5D-5F01-4019-9C95-3476CF2AE2E2}" type="parTrans" cxnId="{1F7F0602-E7D6-4ED3-9773-651FA11446B0}">
      <dgm:prSet/>
      <dgm:spPr/>
      <dgm:t>
        <a:bodyPr/>
        <a:lstStyle/>
        <a:p>
          <a:endParaRPr lang="es-MX"/>
        </a:p>
      </dgm:t>
    </dgm:pt>
    <dgm:pt modelId="{DED4D61D-1690-4763-A480-D423668C50D5}" type="sibTrans" cxnId="{1F7F0602-E7D6-4ED3-9773-651FA11446B0}">
      <dgm:prSet/>
      <dgm:spPr/>
      <dgm:t>
        <a:bodyPr/>
        <a:lstStyle/>
        <a:p>
          <a:endParaRPr lang="es-MX"/>
        </a:p>
      </dgm:t>
    </dgm:pt>
    <dgm:pt modelId="{A84A374A-4612-4732-8DAF-38EDAF6BB708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% de personas que  responde acertadamente al reactivo. </a:t>
          </a:r>
          <a:endParaRPr lang="es-MX"/>
        </a:p>
      </dgm:t>
    </dgm:pt>
    <dgm:pt modelId="{A45CA426-3967-4216-ABB2-587FA51A27F3}" type="parTrans" cxnId="{8ADCAC21-EDFF-4C98-A815-B44A64D7B12F}">
      <dgm:prSet/>
      <dgm:spPr/>
      <dgm:t>
        <a:bodyPr/>
        <a:lstStyle/>
        <a:p>
          <a:endParaRPr lang="es-MX"/>
        </a:p>
      </dgm:t>
    </dgm:pt>
    <dgm:pt modelId="{C17531A5-9748-42B1-9FE7-E0C170514A7D}" type="sibTrans" cxnId="{8ADCAC21-EDFF-4C98-A815-B44A64D7B12F}">
      <dgm:prSet/>
      <dgm:spPr/>
      <dgm:t>
        <a:bodyPr/>
        <a:lstStyle/>
        <a:p>
          <a:endParaRPr lang="es-MX"/>
        </a:p>
      </dgm:t>
    </dgm:pt>
    <dgm:pt modelId="{D96C5857-3DB3-41AE-B204-424F34C186D2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Si muchos lo responde bien, es fácil.</a:t>
          </a:r>
          <a:endParaRPr lang="es-MX" dirty="0"/>
        </a:p>
      </dgm:t>
    </dgm:pt>
    <dgm:pt modelId="{9A392232-7B12-44BD-B555-79240D002605}" type="parTrans" cxnId="{0CFD50E6-CC23-47A6-8868-5F38DDD8D1E4}">
      <dgm:prSet/>
      <dgm:spPr/>
      <dgm:t>
        <a:bodyPr/>
        <a:lstStyle/>
        <a:p>
          <a:endParaRPr lang="es-MX"/>
        </a:p>
      </dgm:t>
    </dgm:pt>
    <dgm:pt modelId="{A0B215D6-D92A-4F05-9FE8-04C682BBDA08}" type="sibTrans" cxnId="{0CFD50E6-CC23-47A6-8868-5F38DDD8D1E4}">
      <dgm:prSet/>
      <dgm:spPr/>
      <dgm:t>
        <a:bodyPr/>
        <a:lstStyle/>
        <a:p>
          <a:endParaRPr lang="es-MX"/>
        </a:p>
      </dgm:t>
    </dgm:pt>
    <dgm:pt modelId="{35250568-6F98-4214-B86E-4C072AFA27A5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Número de personas  que seleccionan cada una de las otras opciones. </a:t>
          </a:r>
          <a:endParaRPr lang="es-MX"/>
        </a:p>
      </dgm:t>
    </dgm:pt>
    <dgm:pt modelId="{70EB9DC1-7330-489C-9860-75FDD781DA48}" type="parTrans" cxnId="{6A4E0D34-5B8C-4C33-A064-68B11762BA71}">
      <dgm:prSet/>
      <dgm:spPr/>
      <dgm:t>
        <a:bodyPr/>
        <a:lstStyle/>
        <a:p>
          <a:endParaRPr lang="es-MX"/>
        </a:p>
      </dgm:t>
    </dgm:pt>
    <dgm:pt modelId="{3F7D3DB2-5C85-4545-BF58-C92C4D23BB8F}" type="sibTrans" cxnId="{6A4E0D34-5B8C-4C33-A064-68B11762BA71}">
      <dgm:prSet/>
      <dgm:spPr/>
      <dgm:t>
        <a:bodyPr/>
        <a:lstStyle/>
        <a:p>
          <a:endParaRPr lang="es-MX"/>
        </a:p>
      </dgm:t>
    </dgm:pt>
    <dgm:pt modelId="{095AD138-AF41-4D41-B934-7732FC63F019}" type="pres">
      <dgm:prSet presAssocID="{C45F183B-E7A7-4242-832F-AF1F4B67AAFA}" presName="linear" presStyleCnt="0">
        <dgm:presLayoutVars>
          <dgm:dir/>
          <dgm:animLvl val="lvl"/>
          <dgm:resizeHandles val="exact"/>
        </dgm:presLayoutVars>
      </dgm:prSet>
      <dgm:spPr/>
    </dgm:pt>
    <dgm:pt modelId="{6D5CCC27-FE87-4DAD-A674-279473704401}" type="pres">
      <dgm:prSet presAssocID="{8179C613-F461-4C0F-A188-CBD6A85AB1F5}" presName="parentLin" presStyleCnt="0"/>
      <dgm:spPr/>
    </dgm:pt>
    <dgm:pt modelId="{F3EB1447-9366-41C2-99D7-386E35FB8F0A}" type="pres">
      <dgm:prSet presAssocID="{8179C613-F461-4C0F-A188-CBD6A85AB1F5}" presName="parentLeftMargin" presStyleLbl="node1" presStyleIdx="0" presStyleCnt="3"/>
      <dgm:spPr/>
    </dgm:pt>
    <dgm:pt modelId="{3F208F91-8370-47C9-A0F8-D82E39FCA5AF}" type="pres">
      <dgm:prSet presAssocID="{8179C613-F461-4C0F-A188-CBD6A85AB1F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865675B-D81D-4C2B-A83C-DDDFBC0F11A8}" type="pres">
      <dgm:prSet presAssocID="{8179C613-F461-4C0F-A188-CBD6A85AB1F5}" presName="negativeSpace" presStyleCnt="0"/>
      <dgm:spPr/>
    </dgm:pt>
    <dgm:pt modelId="{5AAE393C-792D-4EC5-BB29-B1CB7305F4C3}" type="pres">
      <dgm:prSet presAssocID="{8179C613-F461-4C0F-A188-CBD6A85AB1F5}" presName="childText" presStyleLbl="conFgAcc1" presStyleIdx="0" presStyleCnt="3">
        <dgm:presLayoutVars>
          <dgm:bulletEnabled val="1"/>
        </dgm:presLayoutVars>
      </dgm:prSet>
      <dgm:spPr/>
    </dgm:pt>
    <dgm:pt modelId="{957E05BB-E0D3-4F03-B9E7-CF1B6A18F9AC}" type="pres">
      <dgm:prSet presAssocID="{05034416-DD39-4E50-8A09-619F5C0C1E8E}" presName="spaceBetweenRectangles" presStyleCnt="0"/>
      <dgm:spPr/>
    </dgm:pt>
    <dgm:pt modelId="{D9166E54-B23F-4EAF-A0A5-B3C2DFB62486}" type="pres">
      <dgm:prSet presAssocID="{9D20E264-FEF3-4022-8E50-8D2CFF022E6D}" presName="parentLin" presStyleCnt="0"/>
      <dgm:spPr/>
    </dgm:pt>
    <dgm:pt modelId="{597C8455-1C61-44A5-8A49-051BF3B71B0E}" type="pres">
      <dgm:prSet presAssocID="{9D20E264-FEF3-4022-8E50-8D2CFF022E6D}" presName="parentLeftMargin" presStyleLbl="node1" presStyleIdx="0" presStyleCnt="3"/>
      <dgm:spPr/>
    </dgm:pt>
    <dgm:pt modelId="{971DB6CE-20A6-4D23-8D7F-0E164FF47B6C}" type="pres">
      <dgm:prSet presAssocID="{9D20E264-FEF3-4022-8E50-8D2CFF022E6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875523F-BD63-4EA7-805B-C18A4EACC1D8}" type="pres">
      <dgm:prSet presAssocID="{9D20E264-FEF3-4022-8E50-8D2CFF022E6D}" presName="negativeSpace" presStyleCnt="0"/>
      <dgm:spPr/>
    </dgm:pt>
    <dgm:pt modelId="{3306DC3B-79B8-4C10-9409-A7FEB1F8C778}" type="pres">
      <dgm:prSet presAssocID="{9D20E264-FEF3-4022-8E50-8D2CFF022E6D}" presName="childText" presStyleLbl="conFgAcc1" presStyleIdx="1" presStyleCnt="3">
        <dgm:presLayoutVars>
          <dgm:bulletEnabled val="1"/>
        </dgm:presLayoutVars>
      </dgm:prSet>
      <dgm:spPr/>
    </dgm:pt>
    <dgm:pt modelId="{2A482D18-81BC-40EA-B386-D75CAA3AA3B7}" type="pres">
      <dgm:prSet presAssocID="{7BDDB7C5-C12E-446A-895B-79BEA0B071D4}" presName="spaceBetweenRectangles" presStyleCnt="0"/>
      <dgm:spPr/>
    </dgm:pt>
    <dgm:pt modelId="{71A5BBE2-FEB9-4A86-B981-2FCF8D059E81}" type="pres">
      <dgm:prSet presAssocID="{DD8D384E-00BF-49FB-AF99-4C7EB1105A77}" presName="parentLin" presStyleCnt="0"/>
      <dgm:spPr/>
    </dgm:pt>
    <dgm:pt modelId="{7DE22B4B-34D7-44DE-B47D-881A1970BCAB}" type="pres">
      <dgm:prSet presAssocID="{DD8D384E-00BF-49FB-AF99-4C7EB1105A77}" presName="parentLeftMargin" presStyleLbl="node1" presStyleIdx="1" presStyleCnt="3"/>
      <dgm:spPr/>
    </dgm:pt>
    <dgm:pt modelId="{5DFAAAF6-40BE-40F0-9358-BCC5DD4A8B63}" type="pres">
      <dgm:prSet presAssocID="{DD8D384E-00BF-49FB-AF99-4C7EB1105A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5C62C0D-6587-49E7-9654-D1E69E52BE9A}" type="pres">
      <dgm:prSet presAssocID="{DD8D384E-00BF-49FB-AF99-4C7EB1105A77}" presName="negativeSpace" presStyleCnt="0"/>
      <dgm:spPr/>
    </dgm:pt>
    <dgm:pt modelId="{9C7F2118-DCCA-433F-AB29-790BEA787503}" type="pres">
      <dgm:prSet presAssocID="{DD8D384E-00BF-49FB-AF99-4C7EB1105A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F7F0602-E7D6-4ED3-9773-651FA11446B0}" srcId="{8179C613-F461-4C0F-A188-CBD6A85AB1F5}" destId="{83C48C57-1152-4804-9A64-A048B492F05A}" srcOrd="1" destOrd="0" parTransId="{91742D5D-5F01-4019-9C95-3476CF2AE2E2}" sibTransId="{DED4D61D-1690-4763-A480-D423668C50D5}"/>
    <dgm:cxn modelId="{E2EA5C04-E89C-4DDF-96A6-4BA08A50A016}" type="presOf" srcId="{A84A374A-4612-4732-8DAF-38EDAF6BB708}" destId="{3306DC3B-79B8-4C10-9409-A7FEB1F8C778}" srcOrd="0" destOrd="0" presId="urn:microsoft.com/office/officeart/2005/8/layout/list1"/>
    <dgm:cxn modelId="{C3401207-97DF-4845-B02D-ECE41E6909E2}" type="presOf" srcId="{C45F183B-E7A7-4242-832F-AF1F4B67AAFA}" destId="{095AD138-AF41-4D41-B934-7732FC63F019}" srcOrd="0" destOrd="0" presId="urn:microsoft.com/office/officeart/2005/8/layout/list1"/>
    <dgm:cxn modelId="{75CB2F07-902E-4F43-BC24-1AD1417AC468}" type="presOf" srcId="{DD8D384E-00BF-49FB-AF99-4C7EB1105A77}" destId="{5DFAAAF6-40BE-40F0-9358-BCC5DD4A8B63}" srcOrd="1" destOrd="0" presId="urn:microsoft.com/office/officeart/2005/8/layout/list1"/>
    <dgm:cxn modelId="{0098FE16-EDE0-4ACC-8192-8292F2EC9444}" type="presOf" srcId="{DD8D384E-00BF-49FB-AF99-4C7EB1105A77}" destId="{7DE22B4B-34D7-44DE-B47D-881A1970BCAB}" srcOrd="0" destOrd="0" presId="urn:microsoft.com/office/officeart/2005/8/layout/list1"/>
    <dgm:cxn modelId="{8ADCAC21-EDFF-4C98-A815-B44A64D7B12F}" srcId="{9D20E264-FEF3-4022-8E50-8D2CFF022E6D}" destId="{A84A374A-4612-4732-8DAF-38EDAF6BB708}" srcOrd="0" destOrd="0" parTransId="{A45CA426-3967-4216-ABB2-587FA51A27F3}" sibTransId="{C17531A5-9748-42B1-9FE7-E0C170514A7D}"/>
    <dgm:cxn modelId="{6A4E0D34-5B8C-4C33-A064-68B11762BA71}" srcId="{DD8D384E-00BF-49FB-AF99-4C7EB1105A77}" destId="{35250568-6F98-4214-B86E-4C072AFA27A5}" srcOrd="0" destOrd="0" parTransId="{70EB9DC1-7330-489C-9860-75FDD781DA48}" sibTransId="{3F7D3DB2-5C85-4545-BF58-C92C4D23BB8F}"/>
    <dgm:cxn modelId="{B46F3560-F70A-41DD-8AA2-C983CD828F75}" srcId="{C45F183B-E7A7-4242-832F-AF1F4B67AAFA}" destId="{9D20E264-FEF3-4022-8E50-8D2CFF022E6D}" srcOrd="1" destOrd="0" parTransId="{650477DE-DD4F-48D3-A686-9F8402ADF4FA}" sibTransId="{7BDDB7C5-C12E-446A-895B-79BEA0B071D4}"/>
    <dgm:cxn modelId="{15CF8264-CF56-4136-81DA-F778152B8BA2}" type="presOf" srcId="{D96C5857-3DB3-41AE-B204-424F34C186D2}" destId="{3306DC3B-79B8-4C10-9409-A7FEB1F8C778}" srcOrd="0" destOrd="1" presId="urn:microsoft.com/office/officeart/2005/8/layout/list1"/>
    <dgm:cxn modelId="{078E7E80-10C6-4B39-B4A9-E6140D40F6D3}" type="presOf" srcId="{9D20E264-FEF3-4022-8E50-8D2CFF022E6D}" destId="{971DB6CE-20A6-4D23-8D7F-0E164FF47B6C}" srcOrd="1" destOrd="0" presId="urn:microsoft.com/office/officeart/2005/8/layout/list1"/>
    <dgm:cxn modelId="{035677AE-53D8-402D-843F-4FE5224CE227}" srcId="{C45F183B-E7A7-4242-832F-AF1F4B67AAFA}" destId="{8179C613-F461-4C0F-A188-CBD6A85AB1F5}" srcOrd="0" destOrd="0" parTransId="{FAF34C8A-6AD6-4B0F-8B78-ED1E6620FB79}" sibTransId="{05034416-DD39-4E50-8A09-619F5C0C1E8E}"/>
    <dgm:cxn modelId="{66BD33B6-2BCB-4FDF-8C4B-3A3BDA545A60}" type="presOf" srcId="{1FBFC3C1-730C-46A0-A1EB-8CA5AF757071}" destId="{5AAE393C-792D-4EC5-BB29-B1CB7305F4C3}" srcOrd="0" destOrd="0" presId="urn:microsoft.com/office/officeart/2005/8/layout/list1"/>
    <dgm:cxn modelId="{75006FB8-57D8-41E5-950B-FA67655F959D}" type="presOf" srcId="{9D20E264-FEF3-4022-8E50-8D2CFF022E6D}" destId="{597C8455-1C61-44A5-8A49-051BF3B71B0E}" srcOrd="0" destOrd="0" presId="urn:microsoft.com/office/officeart/2005/8/layout/list1"/>
    <dgm:cxn modelId="{F9D860BE-C531-48B4-A4AC-DE0AF861EDF1}" type="presOf" srcId="{8179C613-F461-4C0F-A188-CBD6A85AB1F5}" destId="{3F208F91-8370-47C9-A0F8-D82E39FCA5AF}" srcOrd="1" destOrd="0" presId="urn:microsoft.com/office/officeart/2005/8/layout/list1"/>
    <dgm:cxn modelId="{54A850CA-6FE4-4C34-8411-2097331917B3}" srcId="{8179C613-F461-4C0F-A188-CBD6A85AB1F5}" destId="{1FBFC3C1-730C-46A0-A1EB-8CA5AF757071}" srcOrd="0" destOrd="0" parTransId="{A266051D-AD5E-4750-8A7D-35905E08C58A}" sibTransId="{98BA32FB-ADD0-4D3E-ACF5-53EE8A5F18F3}"/>
    <dgm:cxn modelId="{9607C4D1-1160-428B-9033-00AC3BB670ED}" type="presOf" srcId="{83C48C57-1152-4804-9A64-A048B492F05A}" destId="{5AAE393C-792D-4EC5-BB29-B1CB7305F4C3}" srcOrd="0" destOrd="1" presId="urn:microsoft.com/office/officeart/2005/8/layout/list1"/>
    <dgm:cxn modelId="{DA818CD4-38FB-46BA-875A-646DC33F66FC}" type="presOf" srcId="{35250568-6F98-4214-B86E-4C072AFA27A5}" destId="{9C7F2118-DCCA-433F-AB29-790BEA787503}" srcOrd="0" destOrd="0" presId="urn:microsoft.com/office/officeart/2005/8/layout/list1"/>
    <dgm:cxn modelId="{EACC6DD5-E963-4166-B230-14B893212E29}" type="presOf" srcId="{8179C613-F461-4C0F-A188-CBD6A85AB1F5}" destId="{F3EB1447-9366-41C2-99D7-386E35FB8F0A}" srcOrd="0" destOrd="0" presId="urn:microsoft.com/office/officeart/2005/8/layout/list1"/>
    <dgm:cxn modelId="{027F92DB-8FDF-40BB-80A3-0B78E4DCCB0F}" srcId="{C45F183B-E7A7-4242-832F-AF1F4B67AAFA}" destId="{DD8D384E-00BF-49FB-AF99-4C7EB1105A77}" srcOrd="2" destOrd="0" parTransId="{9A3BEBAE-3DAF-4B05-9A56-B86EB3AE9D22}" sibTransId="{48502EEC-5ABD-4A43-B6E0-CDAFFECCCEB6}"/>
    <dgm:cxn modelId="{0CFD50E6-CC23-47A6-8868-5F38DDD8D1E4}" srcId="{9D20E264-FEF3-4022-8E50-8D2CFF022E6D}" destId="{D96C5857-3DB3-41AE-B204-424F34C186D2}" srcOrd="1" destOrd="0" parTransId="{9A392232-7B12-44BD-B555-79240D002605}" sibTransId="{A0B215D6-D92A-4F05-9FE8-04C682BBDA08}"/>
    <dgm:cxn modelId="{1B0B63A2-D107-4648-A3BD-9AE1E177CD6D}" type="presParOf" srcId="{095AD138-AF41-4D41-B934-7732FC63F019}" destId="{6D5CCC27-FE87-4DAD-A674-279473704401}" srcOrd="0" destOrd="0" presId="urn:microsoft.com/office/officeart/2005/8/layout/list1"/>
    <dgm:cxn modelId="{F72DF42F-5E76-4356-8AF5-D12B1A4D33F1}" type="presParOf" srcId="{6D5CCC27-FE87-4DAD-A674-279473704401}" destId="{F3EB1447-9366-41C2-99D7-386E35FB8F0A}" srcOrd="0" destOrd="0" presId="urn:microsoft.com/office/officeart/2005/8/layout/list1"/>
    <dgm:cxn modelId="{3EE0ADA3-A71B-452F-A2A0-5DFBE82CB316}" type="presParOf" srcId="{6D5CCC27-FE87-4DAD-A674-279473704401}" destId="{3F208F91-8370-47C9-A0F8-D82E39FCA5AF}" srcOrd="1" destOrd="0" presId="urn:microsoft.com/office/officeart/2005/8/layout/list1"/>
    <dgm:cxn modelId="{852958C2-1E0E-4CE4-B754-6FC75C521F7B}" type="presParOf" srcId="{095AD138-AF41-4D41-B934-7732FC63F019}" destId="{6865675B-D81D-4C2B-A83C-DDDFBC0F11A8}" srcOrd="1" destOrd="0" presId="urn:microsoft.com/office/officeart/2005/8/layout/list1"/>
    <dgm:cxn modelId="{88C3C56E-450C-4BAD-81F4-0CDBAC40B416}" type="presParOf" srcId="{095AD138-AF41-4D41-B934-7732FC63F019}" destId="{5AAE393C-792D-4EC5-BB29-B1CB7305F4C3}" srcOrd="2" destOrd="0" presId="urn:microsoft.com/office/officeart/2005/8/layout/list1"/>
    <dgm:cxn modelId="{D1DE128A-3A48-450C-B0C1-C27DCFC4D4A2}" type="presParOf" srcId="{095AD138-AF41-4D41-B934-7732FC63F019}" destId="{957E05BB-E0D3-4F03-B9E7-CF1B6A18F9AC}" srcOrd="3" destOrd="0" presId="urn:microsoft.com/office/officeart/2005/8/layout/list1"/>
    <dgm:cxn modelId="{35835394-9415-4C2A-BC13-AA2FBC9C48BA}" type="presParOf" srcId="{095AD138-AF41-4D41-B934-7732FC63F019}" destId="{D9166E54-B23F-4EAF-A0A5-B3C2DFB62486}" srcOrd="4" destOrd="0" presId="urn:microsoft.com/office/officeart/2005/8/layout/list1"/>
    <dgm:cxn modelId="{664B6F31-191A-4657-BACD-72C2694353D9}" type="presParOf" srcId="{D9166E54-B23F-4EAF-A0A5-B3C2DFB62486}" destId="{597C8455-1C61-44A5-8A49-051BF3B71B0E}" srcOrd="0" destOrd="0" presId="urn:microsoft.com/office/officeart/2005/8/layout/list1"/>
    <dgm:cxn modelId="{FE17FEA7-6DC7-4EF7-86A1-3EE62C572FF8}" type="presParOf" srcId="{D9166E54-B23F-4EAF-A0A5-B3C2DFB62486}" destId="{971DB6CE-20A6-4D23-8D7F-0E164FF47B6C}" srcOrd="1" destOrd="0" presId="urn:microsoft.com/office/officeart/2005/8/layout/list1"/>
    <dgm:cxn modelId="{4B8C1071-3845-4ED1-ACF0-1541488C7350}" type="presParOf" srcId="{095AD138-AF41-4D41-B934-7732FC63F019}" destId="{2875523F-BD63-4EA7-805B-C18A4EACC1D8}" srcOrd="5" destOrd="0" presId="urn:microsoft.com/office/officeart/2005/8/layout/list1"/>
    <dgm:cxn modelId="{308C9F08-8BEC-44E4-A509-B710960A0ED3}" type="presParOf" srcId="{095AD138-AF41-4D41-B934-7732FC63F019}" destId="{3306DC3B-79B8-4C10-9409-A7FEB1F8C778}" srcOrd="6" destOrd="0" presId="urn:microsoft.com/office/officeart/2005/8/layout/list1"/>
    <dgm:cxn modelId="{E96BE429-96AA-42C9-9DBA-A94EFEC4DFF0}" type="presParOf" srcId="{095AD138-AF41-4D41-B934-7732FC63F019}" destId="{2A482D18-81BC-40EA-B386-D75CAA3AA3B7}" srcOrd="7" destOrd="0" presId="urn:microsoft.com/office/officeart/2005/8/layout/list1"/>
    <dgm:cxn modelId="{E47425B0-5F0F-4529-94DC-F2BFF9051D30}" type="presParOf" srcId="{095AD138-AF41-4D41-B934-7732FC63F019}" destId="{71A5BBE2-FEB9-4A86-B981-2FCF8D059E81}" srcOrd="8" destOrd="0" presId="urn:microsoft.com/office/officeart/2005/8/layout/list1"/>
    <dgm:cxn modelId="{DD5C3909-5DAA-46CF-AC07-A9C68629DE03}" type="presParOf" srcId="{71A5BBE2-FEB9-4A86-B981-2FCF8D059E81}" destId="{7DE22B4B-34D7-44DE-B47D-881A1970BCAB}" srcOrd="0" destOrd="0" presId="urn:microsoft.com/office/officeart/2005/8/layout/list1"/>
    <dgm:cxn modelId="{6C97E331-F76C-4007-B2F5-B1D75A05EC5C}" type="presParOf" srcId="{71A5BBE2-FEB9-4A86-B981-2FCF8D059E81}" destId="{5DFAAAF6-40BE-40F0-9358-BCC5DD4A8B63}" srcOrd="1" destOrd="0" presId="urn:microsoft.com/office/officeart/2005/8/layout/list1"/>
    <dgm:cxn modelId="{FFEF77FD-A3A5-40BD-BDA9-5932098CF546}" type="presParOf" srcId="{095AD138-AF41-4D41-B934-7732FC63F019}" destId="{55C62C0D-6587-49E7-9654-D1E69E52BE9A}" srcOrd="9" destOrd="0" presId="urn:microsoft.com/office/officeart/2005/8/layout/list1"/>
    <dgm:cxn modelId="{CD6DFBD0-FA82-4D75-96A3-5602350DEDD7}" type="presParOf" srcId="{095AD138-AF41-4D41-B934-7732FC63F019}" destId="{9C7F2118-DCCA-433F-AB29-790BEA78750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60754F-4130-4DA6-8D66-88475CAD4754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s-MX"/>
        </a:p>
      </dgm:t>
    </dgm:pt>
    <dgm:pt modelId="{37C51C86-8A7A-402C-920A-2434102C0D34}">
      <dgm:prSet phldrT="[Texto]"/>
      <dgm:spPr/>
      <dgm:t>
        <a:bodyPr/>
        <a:lstStyle/>
        <a:p>
          <a:r>
            <a:rPr lang="es-MX" b="1" i="1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1.-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del contenido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5CD5617F-8834-45A0-8F55-4B034DA748BA}" type="parTrans" cxnId="{75331BA5-CC07-4459-98F6-A0EF77C33959}">
      <dgm:prSet/>
      <dgm:spPr/>
      <dgm:t>
        <a:bodyPr/>
        <a:lstStyle/>
        <a:p>
          <a:endParaRPr lang="es-MX"/>
        </a:p>
      </dgm:t>
    </dgm:pt>
    <dgm:pt modelId="{BF1F6588-6EF0-4CC4-80ED-5D5F22CDBF5B}" type="sibTrans" cxnId="{75331BA5-CC07-4459-98F6-A0EF77C33959}">
      <dgm:prSet/>
      <dgm:spPr/>
      <dgm:t>
        <a:bodyPr/>
        <a:lstStyle/>
        <a:p>
          <a:endParaRPr lang="es-MX"/>
        </a:p>
      </dgm:t>
    </dgm:pt>
    <dgm:pt modelId="{F7266621-DB60-4BF4-B8AE-F571A493ABC3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Los mismos reactivos de prueba para todos.</a:t>
          </a:r>
          <a:endParaRPr lang="es-MX" dirty="0"/>
        </a:p>
      </dgm:t>
    </dgm:pt>
    <dgm:pt modelId="{2C4C2A70-C331-4171-A45B-B2F8657425FA}" type="parTrans" cxnId="{09133D3C-E626-4E89-8F58-958C3319183D}">
      <dgm:prSet/>
      <dgm:spPr/>
      <dgm:t>
        <a:bodyPr/>
        <a:lstStyle/>
        <a:p>
          <a:endParaRPr lang="es-MX"/>
        </a:p>
      </dgm:t>
    </dgm:pt>
    <dgm:pt modelId="{1E1FDB8F-3ABC-48F8-8480-07B25B79539B}" type="sibTrans" cxnId="{09133D3C-E626-4E89-8F58-958C3319183D}">
      <dgm:prSet/>
      <dgm:spPr/>
      <dgm:t>
        <a:bodyPr/>
        <a:lstStyle/>
        <a:p>
          <a:endParaRPr lang="es-MX"/>
        </a:p>
      </dgm:t>
    </dgm:pt>
    <dgm:pt modelId="{648DF881-9D56-472D-B569-21F6AA47FE88}">
      <dgm:prSet phldrT="[Texto]"/>
      <dgm:spPr/>
      <dgm:t>
        <a:bodyPr/>
        <a:lstStyle/>
        <a:p>
          <a:r>
            <a:rPr lang="es-MX" b="1" i="1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2.-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 aplicación</a:t>
          </a:r>
          <a:endParaRPr lang="es-MX" dirty="0"/>
        </a:p>
      </dgm:t>
    </dgm:pt>
    <dgm:pt modelId="{72514E58-0935-47F4-8157-3D6811CDF938}" type="parTrans" cxnId="{EF850030-78C9-46F8-85AC-8752208CFEA4}">
      <dgm:prSet/>
      <dgm:spPr/>
      <dgm:t>
        <a:bodyPr/>
        <a:lstStyle/>
        <a:p>
          <a:endParaRPr lang="es-MX"/>
        </a:p>
      </dgm:t>
    </dgm:pt>
    <dgm:pt modelId="{4AB83832-CDC0-498B-9F96-E4D304026B84}" type="sibTrans" cxnId="{EF850030-78C9-46F8-85AC-8752208CFEA4}">
      <dgm:prSet/>
      <dgm:spPr/>
      <dgm:t>
        <a:bodyPr/>
        <a:lstStyle/>
        <a:p>
          <a:endParaRPr lang="es-MX"/>
        </a:p>
      </dgm:t>
    </dgm:pt>
    <dgm:pt modelId="{B102B0FD-C59D-44C4-9D55-A4B26611A934}">
      <dgm:prSet phldrT="[Texto]"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Las mismas condiciones de aplicación (instrucciones prescritas, límites de tiempo estándar y métodos objetivos de calificación).</a:t>
          </a:r>
          <a:endParaRPr lang="es-MX" dirty="0"/>
        </a:p>
      </dgm:t>
    </dgm:pt>
    <dgm:pt modelId="{7DD6653A-C890-46FA-A54D-DCDD87CDB5FA}" type="parTrans" cxnId="{B75D2958-48F7-4A22-B080-0A8E90BF78C2}">
      <dgm:prSet/>
      <dgm:spPr/>
      <dgm:t>
        <a:bodyPr/>
        <a:lstStyle/>
        <a:p>
          <a:endParaRPr lang="es-MX"/>
        </a:p>
      </dgm:t>
    </dgm:pt>
    <dgm:pt modelId="{F4B328FF-0065-4C0A-A138-257557BCB302}" type="sibTrans" cxnId="{B75D2958-48F7-4A22-B080-0A8E90BF78C2}">
      <dgm:prSet/>
      <dgm:spPr/>
      <dgm:t>
        <a:bodyPr/>
        <a:lstStyle/>
        <a:p>
          <a:endParaRPr lang="es-MX"/>
        </a:p>
      </dgm:t>
    </dgm:pt>
    <dgm:pt modelId="{C44459B7-1B6F-4771-9F28-91E48C4BFA91}">
      <dgm:prSet/>
      <dgm:spPr/>
      <dgm:t>
        <a:bodyPr/>
        <a:lstStyle/>
        <a:p>
          <a:r>
            <a:rPr lang="es-MX" b="1" i="1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3.-</a:t>
          </a:r>
          <a:r>
            <a:rPr lang="es-MX" b="1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 calificaciones (Objetividad)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7CC574CE-8507-4707-BF35-1DCBE6529956}" type="parTrans" cxnId="{5CB90BC6-ACC4-4AD7-8ADC-FD316F81CE2F}">
      <dgm:prSet/>
      <dgm:spPr/>
      <dgm:t>
        <a:bodyPr/>
        <a:lstStyle/>
        <a:p>
          <a:endParaRPr lang="es-MX"/>
        </a:p>
      </dgm:t>
    </dgm:pt>
    <dgm:pt modelId="{72E5BB52-0C57-4760-A687-D49EDABDC908}" type="sibTrans" cxnId="{5CB90BC6-ACC4-4AD7-8ADC-FD316F81CE2F}">
      <dgm:prSet/>
      <dgm:spPr/>
      <dgm:t>
        <a:bodyPr/>
        <a:lstStyle/>
        <a:p>
          <a:endParaRPr lang="es-MX"/>
        </a:p>
      </dgm:t>
    </dgm:pt>
    <dgm:pt modelId="{0B97C67B-8679-4714-ACA7-B5093D2D7629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Acuerdo entre 2 o más calificadores competentes (90%).  Etapas del proceso de calificación objetiva: 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806CDD75-16D9-4E36-9BE6-F5AD810E1B70}" type="parTrans" cxnId="{2C2C8940-9771-44A9-9930-D64464171BDB}">
      <dgm:prSet/>
      <dgm:spPr/>
      <dgm:t>
        <a:bodyPr/>
        <a:lstStyle/>
        <a:p>
          <a:endParaRPr lang="es-MX"/>
        </a:p>
      </dgm:t>
    </dgm:pt>
    <dgm:pt modelId="{2E5E1F52-0D65-4A6C-8722-5205E1769178}" type="sibTrans" cxnId="{2C2C8940-9771-44A9-9930-D64464171BDB}">
      <dgm:prSet/>
      <dgm:spPr/>
      <dgm:t>
        <a:bodyPr/>
        <a:lstStyle/>
        <a:p>
          <a:endParaRPr lang="es-MX"/>
        </a:p>
      </dgm:t>
    </dgm:pt>
    <dgm:pt modelId="{2A0A66F3-60E9-486E-AB0C-03C53D20251E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a) Registro inmediato de la respuesta (no dejarlo a la memoria)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E01E0C68-FBA0-440B-84FD-D716BF94CBAA}" type="parTrans" cxnId="{D32C6B17-1C1D-4B99-AD5E-1D12DFD71B14}">
      <dgm:prSet/>
      <dgm:spPr/>
      <dgm:t>
        <a:bodyPr/>
        <a:lstStyle/>
        <a:p>
          <a:endParaRPr lang="es-MX"/>
        </a:p>
      </dgm:t>
    </dgm:pt>
    <dgm:pt modelId="{EF001D4F-18C5-46A3-AE25-0C9885C73C64}" type="sibTrans" cxnId="{D32C6B17-1C1D-4B99-AD5E-1D12DFD71B14}">
      <dgm:prSet/>
      <dgm:spPr/>
      <dgm:t>
        <a:bodyPr/>
        <a:lstStyle/>
        <a:p>
          <a:endParaRPr lang="es-MX"/>
        </a:p>
      </dgm:t>
    </dgm:pt>
    <dgm:pt modelId="{6AFDC708-3B58-47BB-960F-74E523E44D08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b) Contar con una clave  de calificación o respuestas estándar 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6833BFFD-08BD-4AB1-A5FF-1FCC63639E15}" type="parTrans" cxnId="{4C4089AE-B9AD-4A97-9FB1-9930DE34A72A}">
      <dgm:prSet/>
      <dgm:spPr/>
      <dgm:t>
        <a:bodyPr/>
        <a:lstStyle/>
        <a:p>
          <a:endParaRPr lang="es-MX"/>
        </a:p>
      </dgm:t>
    </dgm:pt>
    <dgm:pt modelId="{1C4DC31B-0B8B-44BE-8333-6675FF8D52DE}" type="sibTrans" cxnId="{4C4089AE-B9AD-4A97-9FB1-9930DE34A72A}">
      <dgm:prSet/>
      <dgm:spPr/>
      <dgm:t>
        <a:bodyPr/>
        <a:lstStyle/>
        <a:p>
          <a:endParaRPr lang="es-MX"/>
        </a:p>
      </dgm:t>
    </dgm:pt>
    <dgm:pt modelId="{A802C933-E132-45C2-920F-BF4D10906981}">
      <dgm:prSet/>
      <dgm:spPr/>
      <dgm:t>
        <a:bodyPr/>
        <a:lstStyle/>
        <a:p>
          <a:r>
            <a:rPr lang="es-MX">
              <a:uFill>
                <a:solidFill>
                  <a:srgbClr val="FFFFFF"/>
                </a:solidFill>
              </a:uFill>
            </a:rPr>
            <a:t>c) Procedimiento para clasificar objetivamente las respuestas</a:t>
          </a:r>
          <a:endParaRPr lang="es-MX" dirty="0">
            <a:uFill>
              <a:solidFill>
                <a:srgbClr val="FFFFFF"/>
              </a:solidFill>
            </a:uFill>
          </a:endParaRPr>
        </a:p>
      </dgm:t>
    </dgm:pt>
    <dgm:pt modelId="{A2626256-80FB-4EFF-8076-3E4EC884A469}" type="parTrans" cxnId="{4F55F776-3E54-40D6-9AA5-61262C2EB938}">
      <dgm:prSet/>
      <dgm:spPr/>
      <dgm:t>
        <a:bodyPr/>
        <a:lstStyle/>
        <a:p>
          <a:endParaRPr lang="es-MX"/>
        </a:p>
      </dgm:t>
    </dgm:pt>
    <dgm:pt modelId="{33886EC6-226F-4F28-B03F-AEE434A2F3F9}" type="sibTrans" cxnId="{4F55F776-3E54-40D6-9AA5-61262C2EB938}">
      <dgm:prSet/>
      <dgm:spPr/>
      <dgm:t>
        <a:bodyPr/>
        <a:lstStyle/>
        <a:p>
          <a:endParaRPr lang="es-MX"/>
        </a:p>
      </dgm:t>
    </dgm:pt>
    <dgm:pt modelId="{D87E9906-7522-4967-8747-663A2511D6CE}" type="pres">
      <dgm:prSet presAssocID="{3160754F-4130-4DA6-8D66-88475CAD4754}" presName="linear" presStyleCnt="0">
        <dgm:presLayoutVars>
          <dgm:animLvl val="lvl"/>
          <dgm:resizeHandles val="exact"/>
        </dgm:presLayoutVars>
      </dgm:prSet>
      <dgm:spPr/>
    </dgm:pt>
    <dgm:pt modelId="{6BDD02D3-1876-449A-AAD6-159879966064}" type="pres">
      <dgm:prSet presAssocID="{37C51C86-8A7A-402C-920A-2434102C0D3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3674375-D2ED-435C-A31E-AB83C3A5CEA6}" type="pres">
      <dgm:prSet presAssocID="{37C51C86-8A7A-402C-920A-2434102C0D34}" presName="childText" presStyleLbl="revTx" presStyleIdx="0" presStyleCnt="3">
        <dgm:presLayoutVars>
          <dgm:bulletEnabled val="1"/>
        </dgm:presLayoutVars>
      </dgm:prSet>
      <dgm:spPr/>
    </dgm:pt>
    <dgm:pt modelId="{80B5EDEA-B955-4282-91F1-9BF2DFB1463E}" type="pres">
      <dgm:prSet presAssocID="{648DF881-9D56-472D-B569-21F6AA47FE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F517020-AB8F-4EDF-95A7-5C9B883EB4B2}" type="pres">
      <dgm:prSet presAssocID="{648DF881-9D56-472D-B569-21F6AA47FE88}" presName="childText" presStyleLbl="revTx" presStyleIdx="1" presStyleCnt="3">
        <dgm:presLayoutVars>
          <dgm:bulletEnabled val="1"/>
        </dgm:presLayoutVars>
      </dgm:prSet>
      <dgm:spPr/>
    </dgm:pt>
    <dgm:pt modelId="{50D3FF8D-52CC-4DC6-9C04-87E206331350}" type="pres">
      <dgm:prSet presAssocID="{C44459B7-1B6F-4771-9F28-91E48C4BFA9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746C842-01C2-4382-B5C2-DE92078418F1}" type="pres">
      <dgm:prSet presAssocID="{C44459B7-1B6F-4771-9F28-91E48C4BFA91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8C141800-142E-4254-ADF8-F989289AF6B5}" type="presOf" srcId="{648DF881-9D56-472D-B569-21F6AA47FE88}" destId="{80B5EDEA-B955-4282-91F1-9BF2DFB1463E}" srcOrd="0" destOrd="0" presId="urn:microsoft.com/office/officeart/2005/8/layout/vList2"/>
    <dgm:cxn modelId="{D32C6B17-1C1D-4B99-AD5E-1D12DFD71B14}" srcId="{C44459B7-1B6F-4771-9F28-91E48C4BFA91}" destId="{2A0A66F3-60E9-486E-AB0C-03C53D20251E}" srcOrd="1" destOrd="0" parTransId="{E01E0C68-FBA0-440B-84FD-D716BF94CBAA}" sibTransId="{EF001D4F-18C5-46A3-AE25-0C9885C73C64}"/>
    <dgm:cxn modelId="{A109FD2F-98C5-4FF5-B78D-8630AFFA9B2B}" type="presOf" srcId="{2A0A66F3-60E9-486E-AB0C-03C53D20251E}" destId="{D746C842-01C2-4382-B5C2-DE92078418F1}" srcOrd="0" destOrd="1" presId="urn:microsoft.com/office/officeart/2005/8/layout/vList2"/>
    <dgm:cxn modelId="{EF850030-78C9-46F8-85AC-8752208CFEA4}" srcId="{3160754F-4130-4DA6-8D66-88475CAD4754}" destId="{648DF881-9D56-472D-B569-21F6AA47FE88}" srcOrd="1" destOrd="0" parTransId="{72514E58-0935-47F4-8157-3D6811CDF938}" sibTransId="{4AB83832-CDC0-498B-9F96-E4D304026B84}"/>
    <dgm:cxn modelId="{3EDE8A35-9113-4340-B10B-471F810F4825}" type="presOf" srcId="{B102B0FD-C59D-44C4-9D55-A4B26611A934}" destId="{EF517020-AB8F-4EDF-95A7-5C9B883EB4B2}" srcOrd="0" destOrd="0" presId="urn:microsoft.com/office/officeart/2005/8/layout/vList2"/>
    <dgm:cxn modelId="{09133D3C-E626-4E89-8F58-958C3319183D}" srcId="{37C51C86-8A7A-402C-920A-2434102C0D34}" destId="{F7266621-DB60-4BF4-B8AE-F571A493ABC3}" srcOrd="0" destOrd="0" parTransId="{2C4C2A70-C331-4171-A45B-B2F8657425FA}" sibTransId="{1E1FDB8F-3ABC-48F8-8480-07B25B79539B}"/>
    <dgm:cxn modelId="{2C2C8940-9771-44A9-9930-D64464171BDB}" srcId="{C44459B7-1B6F-4771-9F28-91E48C4BFA91}" destId="{0B97C67B-8679-4714-ACA7-B5093D2D7629}" srcOrd="0" destOrd="0" parTransId="{806CDD75-16D9-4E36-9BE6-F5AD810E1B70}" sibTransId="{2E5E1F52-0D65-4A6C-8722-5205E1769178}"/>
    <dgm:cxn modelId="{4F55F776-3E54-40D6-9AA5-61262C2EB938}" srcId="{C44459B7-1B6F-4771-9F28-91E48C4BFA91}" destId="{A802C933-E132-45C2-920F-BF4D10906981}" srcOrd="3" destOrd="0" parTransId="{A2626256-80FB-4EFF-8076-3E4EC884A469}" sibTransId="{33886EC6-226F-4F28-B03F-AEE434A2F3F9}"/>
    <dgm:cxn modelId="{B75D2958-48F7-4A22-B080-0A8E90BF78C2}" srcId="{648DF881-9D56-472D-B569-21F6AA47FE88}" destId="{B102B0FD-C59D-44C4-9D55-A4B26611A934}" srcOrd="0" destOrd="0" parTransId="{7DD6653A-C890-46FA-A54D-DCDD87CDB5FA}" sibTransId="{F4B328FF-0065-4C0A-A138-257557BCB302}"/>
    <dgm:cxn modelId="{33413878-7267-493D-91A0-E849D519E604}" type="presOf" srcId="{F7266621-DB60-4BF4-B8AE-F571A493ABC3}" destId="{43674375-D2ED-435C-A31E-AB83C3A5CEA6}" srcOrd="0" destOrd="0" presId="urn:microsoft.com/office/officeart/2005/8/layout/vList2"/>
    <dgm:cxn modelId="{57638E7D-65A8-4E46-A334-10E8C568FDB7}" type="presOf" srcId="{0B97C67B-8679-4714-ACA7-B5093D2D7629}" destId="{D746C842-01C2-4382-B5C2-DE92078418F1}" srcOrd="0" destOrd="0" presId="urn:microsoft.com/office/officeart/2005/8/layout/vList2"/>
    <dgm:cxn modelId="{755DE29D-F41F-42B3-877E-F8EBEBF7693C}" type="presOf" srcId="{A802C933-E132-45C2-920F-BF4D10906981}" destId="{D746C842-01C2-4382-B5C2-DE92078418F1}" srcOrd="0" destOrd="3" presId="urn:microsoft.com/office/officeart/2005/8/layout/vList2"/>
    <dgm:cxn modelId="{75331BA5-CC07-4459-98F6-A0EF77C33959}" srcId="{3160754F-4130-4DA6-8D66-88475CAD4754}" destId="{37C51C86-8A7A-402C-920A-2434102C0D34}" srcOrd="0" destOrd="0" parTransId="{5CD5617F-8834-45A0-8F55-4B034DA748BA}" sibTransId="{BF1F6588-6EF0-4CC4-80ED-5D5F22CDBF5B}"/>
    <dgm:cxn modelId="{D9A536AB-C282-4660-8E1A-444B640C6C3E}" type="presOf" srcId="{3160754F-4130-4DA6-8D66-88475CAD4754}" destId="{D87E9906-7522-4967-8747-663A2511D6CE}" srcOrd="0" destOrd="0" presId="urn:microsoft.com/office/officeart/2005/8/layout/vList2"/>
    <dgm:cxn modelId="{7A04FCAC-4629-4968-B114-6F957E990512}" type="presOf" srcId="{C44459B7-1B6F-4771-9F28-91E48C4BFA91}" destId="{50D3FF8D-52CC-4DC6-9C04-87E206331350}" srcOrd="0" destOrd="0" presId="urn:microsoft.com/office/officeart/2005/8/layout/vList2"/>
    <dgm:cxn modelId="{4C4089AE-B9AD-4A97-9FB1-9930DE34A72A}" srcId="{C44459B7-1B6F-4771-9F28-91E48C4BFA91}" destId="{6AFDC708-3B58-47BB-960F-74E523E44D08}" srcOrd="2" destOrd="0" parTransId="{6833BFFD-08BD-4AB1-A5FF-1FCC63639E15}" sibTransId="{1C4DC31B-0B8B-44BE-8333-6675FF8D52DE}"/>
    <dgm:cxn modelId="{5CB90BC6-ACC4-4AD7-8ADC-FD316F81CE2F}" srcId="{3160754F-4130-4DA6-8D66-88475CAD4754}" destId="{C44459B7-1B6F-4771-9F28-91E48C4BFA91}" srcOrd="2" destOrd="0" parTransId="{7CC574CE-8507-4707-BF35-1DCBE6529956}" sibTransId="{72E5BB52-0C57-4760-A687-D49EDABDC908}"/>
    <dgm:cxn modelId="{496A0FCD-79B4-4F0C-9124-02B8385BA2CB}" type="presOf" srcId="{37C51C86-8A7A-402C-920A-2434102C0D34}" destId="{6BDD02D3-1876-449A-AAD6-159879966064}" srcOrd="0" destOrd="0" presId="urn:microsoft.com/office/officeart/2005/8/layout/vList2"/>
    <dgm:cxn modelId="{8B94B6D3-17C6-4FA4-9A8A-E5DCF12F2CA6}" type="presOf" srcId="{6AFDC708-3B58-47BB-960F-74E523E44D08}" destId="{D746C842-01C2-4382-B5C2-DE92078418F1}" srcOrd="0" destOrd="2" presId="urn:microsoft.com/office/officeart/2005/8/layout/vList2"/>
    <dgm:cxn modelId="{8B595BBC-017D-4937-88D8-F9FEE92B4BC8}" type="presParOf" srcId="{D87E9906-7522-4967-8747-663A2511D6CE}" destId="{6BDD02D3-1876-449A-AAD6-159879966064}" srcOrd="0" destOrd="0" presId="urn:microsoft.com/office/officeart/2005/8/layout/vList2"/>
    <dgm:cxn modelId="{ED43FDE5-1B5A-4CDD-AFB2-F970F318D784}" type="presParOf" srcId="{D87E9906-7522-4967-8747-663A2511D6CE}" destId="{43674375-D2ED-435C-A31E-AB83C3A5CEA6}" srcOrd="1" destOrd="0" presId="urn:microsoft.com/office/officeart/2005/8/layout/vList2"/>
    <dgm:cxn modelId="{F92E7ECA-7FF6-4C28-99E5-FB3A4A8DDB0C}" type="presParOf" srcId="{D87E9906-7522-4967-8747-663A2511D6CE}" destId="{80B5EDEA-B955-4282-91F1-9BF2DFB1463E}" srcOrd="2" destOrd="0" presId="urn:microsoft.com/office/officeart/2005/8/layout/vList2"/>
    <dgm:cxn modelId="{09F7F81C-CEBD-4365-9843-D17122BC3C07}" type="presParOf" srcId="{D87E9906-7522-4967-8747-663A2511D6CE}" destId="{EF517020-AB8F-4EDF-95A7-5C9B883EB4B2}" srcOrd="3" destOrd="0" presId="urn:microsoft.com/office/officeart/2005/8/layout/vList2"/>
    <dgm:cxn modelId="{7D6FC135-D7CD-4533-9802-78F92D004B0A}" type="presParOf" srcId="{D87E9906-7522-4967-8747-663A2511D6CE}" destId="{50D3FF8D-52CC-4DC6-9C04-87E206331350}" srcOrd="4" destOrd="0" presId="urn:microsoft.com/office/officeart/2005/8/layout/vList2"/>
    <dgm:cxn modelId="{3A920EB0-8286-4A23-9CDA-DBDC5E46EB24}" type="presParOf" srcId="{D87E9906-7522-4967-8747-663A2511D6CE}" destId="{D746C842-01C2-4382-B5C2-DE92078418F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D1048-0E20-43BE-9E71-37484AAA5DCD}">
      <dsp:nvSpPr>
        <dsp:cNvPr id="0" name=""/>
        <dsp:cNvSpPr/>
      </dsp:nvSpPr>
      <dsp:spPr>
        <a:xfrm>
          <a:off x="0" y="3425606"/>
          <a:ext cx="8229600" cy="7494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Análisis de la prueba</a:t>
          </a:r>
        </a:p>
      </dsp:txBody>
      <dsp:txXfrm>
        <a:off x="0" y="3425606"/>
        <a:ext cx="8229600" cy="749438"/>
      </dsp:txXfrm>
    </dsp:sp>
    <dsp:sp modelId="{6158930A-F40E-4B07-B748-0D5CE8DD278A}">
      <dsp:nvSpPr>
        <dsp:cNvPr id="0" name=""/>
        <dsp:cNvSpPr/>
      </dsp:nvSpPr>
      <dsp:spPr>
        <a:xfrm rot="10800000">
          <a:off x="0" y="2284210"/>
          <a:ext cx="8229600" cy="1152637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>
              <a:hlinkClick xmlns:r="http://schemas.openxmlformats.org/officeDocument/2006/relationships" r:id="" action="ppaction://hlinksldjump"/>
            </a:rPr>
            <a:t>Elaboración de reactivos</a:t>
          </a:r>
          <a:endParaRPr lang="es-MX" sz="1400" kern="1200" dirty="0"/>
        </a:p>
      </dsp:txBody>
      <dsp:txXfrm rot="10800000">
        <a:off x="0" y="2284210"/>
        <a:ext cx="8229600" cy="748949"/>
      </dsp:txXfrm>
    </dsp:sp>
    <dsp:sp modelId="{20826BAB-D2A1-47EE-8AFF-E8CAAF84E101}">
      <dsp:nvSpPr>
        <dsp:cNvPr id="0" name=""/>
        <dsp:cNvSpPr/>
      </dsp:nvSpPr>
      <dsp:spPr>
        <a:xfrm rot="10800000">
          <a:off x="0" y="1142815"/>
          <a:ext cx="8229600" cy="1152637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Traducción de la finalidad en términos operacionales</a:t>
          </a:r>
        </a:p>
      </dsp:txBody>
      <dsp:txXfrm rot="-10800000">
        <a:off x="0" y="1142815"/>
        <a:ext cx="8229600" cy="404575"/>
      </dsp:txXfrm>
    </dsp:sp>
    <dsp:sp modelId="{5D395A22-4B36-49B6-B926-8AC216E2A8CF}">
      <dsp:nvSpPr>
        <dsp:cNvPr id="0" name=""/>
        <dsp:cNvSpPr/>
      </dsp:nvSpPr>
      <dsp:spPr>
        <a:xfrm>
          <a:off x="4018" y="1547390"/>
          <a:ext cx="2740521" cy="34463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DELINEACIÓN DEL CONTENIDO Y HABILIDADES*</a:t>
          </a:r>
        </a:p>
      </dsp:txBody>
      <dsp:txXfrm>
        <a:off x="4018" y="1547390"/>
        <a:ext cx="2740521" cy="344638"/>
      </dsp:txXfrm>
    </dsp:sp>
    <dsp:sp modelId="{89F464BE-9B26-4FB7-930D-5753112464DB}">
      <dsp:nvSpPr>
        <dsp:cNvPr id="0" name=""/>
        <dsp:cNvSpPr/>
      </dsp:nvSpPr>
      <dsp:spPr>
        <a:xfrm>
          <a:off x="2744539" y="1547390"/>
          <a:ext cx="2740521" cy="34463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Definición del rasgo</a:t>
          </a:r>
        </a:p>
      </dsp:txBody>
      <dsp:txXfrm>
        <a:off x="2744539" y="1547390"/>
        <a:ext cx="2740521" cy="344638"/>
      </dsp:txXfrm>
    </dsp:sp>
    <dsp:sp modelId="{48CD4400-1D9D-4442-B5D5-47F22393B171}">
      <dsp:nvSpPr>
        <dsp:cNvPr id="0" name=""/>
        <dsp:cNvSpPr/>
      </dsp:nvSpPr>
      <dsp:spPr>
        <a:xfrm>
          <a:off x="5485060" y="1547390"/>
          <a:ext cx="2740521" cy="34463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Identificación de los criterios y rasgos para un perfil de puestos</a:t>
          </a:r>
        </a:p>
      </dsp:txBody>
      <dsp:txXfrm>
        <a:off x="5485060" y="1547390"/>
        <a:ext cx="2740521" cy="344638"/>
      </dsp:txXfrm>
    </dsp:sp>
    <dsp:sp modelId="{67A57486-B8D5-41FF-9C8C-4DEB5EB1E006}">
      <dsp:nvSpPr>
        <dsp:cNvPr id="0" name=""/>
        <dsp:cNvSpPr/>
      </dsp:nvSpPr>
      <dsp:spPr>
        <a:xfrm rot="10800000">
          <a:off x="0" y="1419"/>
          <a:ext cx="8229600" cy="1152637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Especificación de la finalidad</a:t>
          </a:r>
        </a:p>
      </dsp:txBody>
      <dsp:txXfrm rot="-10800000">
        <a:off x="0" y="1419"/>
        <a:ext cx="8229600" cy="404575"/>
      </dsp:txXfrm>
    </dsp:sp>
    <dsp:sp modelId="{481AF8B1-5D57-42F1-9368-34697DBFE9BD}">
      <dsp:nvSpPr>
        <dsp:cNvPr id="0" name=""/>
        <dsp:cNvSpPr/>
      </dsp:nvSpPr>
      <dsp:spPr>
        <a:xfrm>
          <a:off x="0" y="405995"/>
          <a:ext cx="8229600" cy="34463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Objetivo de la prueba</a:t>
          </a:r>
        </a:p>
      </dsp:txBody>
      <dsp:txXfrm>
        <a:off x="0" y="405995"/>
        <a:ext cx="8229600" cy="344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F9BA2-4DF1-42B4-A4CA-6DF4EF447602}">
      <dsp:nvSpPr>
        <dsp:cNvPr id="0" name=""/>
        <dsp:cNvSpPr/>
      </dsp:nvSpPr>
      <dsp:spPr>
        <a:xfrm>
          <a:off x="3575" y="14803"/>
          <a:ext cx="1563413" cy="9380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hlinkClick xmlns:r="http://schemas.openxmlformats.org/officeDocument/2006/relationships" r:id="" action="ppaction://hlinksldjump"/>
            </a:rPr>
            <a:t>Comprobación y análisis de reactivos</a:t>
          </a:r>
          <a:endParaRPr lang="es-MX" sz="1600" kern="1200" dirty="0"/>
        </a:p>
      </dsp:txBody>
      <dsp:txXfrm>
        <a:off x="31049" y="42277"/>
        <a:ext cx="1508465" cy="883100"/>
      </dsp:txXfrm>
    </dsp:sp>
    <dsp:sp modelId="{5A5DCA21-A957-479E-AA73-7422213191F2}">
      <dsp:nvSpPr>
        <dsp:cNvPr id="0" name=""/>
        <dsp:cNvSpPr/>
      </dsp:nvSpPr>
      <dsp:spPr>
        <a:xfrm>
          <a:off x="1723331" y="289964"/>
          <a:ext cx="331443" cy="387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300" kern="1200"/>
        </a:p>
      </dsp:txBody>
      <dsp:txXfrm>
        <a:off x="1723331" y="367509"/>
        <a:ext cx="232010" cy="232636"/>
      </dsp:txXfrm>
    </dsp:sp>
    <dsp:sp modelId="{5289F596-3068-4222-9C8F-4E420CCA6528}">
      <dsp:nvSpPr>
        <dsp:cNvPr id="0" name=""/>
        <dsp:cNvSpPr/>
      </dsp:nvSpPr>
      <dsp:spPr>
        <a:xfrm>
          <a:off x="2192355" y="14803"/>
          <a:ext cx="1563413" cy="938048"/>
        </a:xfrm>
        <a:prstGeom prst="roundRect">
          <a:avLst>
            <a:gd name="adj" fmla="val 10000"/>
          </a:avLst>
        </a:prstGeom>
        <a:solidFill>
          <a:schemeClr val="accent2">
            <a:hueOff val="-2847830"/>
            <a:satOff val="8321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hlinkClick xmlns:r="http://schemas.openxmlformats.org/officeDocument/2006/relationships" r:id="" action="ppaction://hlinksldjump"/>
            </a:rPr>
            <a:t>Estructuración de la forma final de la prueba</a:t>
          </a:r>
          <a:endParaRPr lang="es-MX" sz="1600" kern="1200" dirty="0"/>
        </a:p>
      </dsp:txBody>
      <dsp:txXfrm>
        <a:off x="2219829" y="42277"/>
        <a:ext cx="1508465" cy="883100"/>
      </dsp:txXfrm>
    </dsp:sp>
    <dsp:sp modelId="{37852EA7-3D7B-4547-8BBA-D1BC5B7BEFC9}">
      <dsp:nvSpPr>
        <dsp:cNvPr id="0" name=""/>
        <dsp:cNvSpPr/>
      </dsp:nvSpPr>
      <dsp:spPr>
        <a:xfrm>
          <a:off x="3912110" y="289964"/>
          <a:ext cx="331443" cy="387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271745"/>
            <a:satOff val="12481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300" kern="1200"/>
        </a:p>
      </dsp:txBody>
      <dsp:txXfrm>
        <a:off x="3912110" y="367509"/>
        <a:ext cx="232010" cy="232636"/>
      </dsp:txXfrm>
    </dsp:sp>
    <dsp:sp modelId="{607ACF76-FFA6-4635-B380-3D32C17B7511}">
      <dsp:nvSpPr>
        <dsp:cNvPr id="0" name=""/>
        <dsp:cNvSpPr/>
      </dsp:nvSpPr>
      <dsp:spPr>
        <a:xfrm>
          <a:off x="4381134" y="14803"/>
          <a:ext cx="1563413" cy="938048"/>
        </a:xfrm>
        <a:prstGeom prst="roundRect">
          <a:avLst>
            <a:gd name="adj" fmla="val 10000"/>
          </a:avLst>
        </a:prstGeom>
        <a:solidFill>
          <a:schemeClr val="accent2">
            <a:hueOff val="-5695660"/>
            <a:satOff val="16641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hlinkClick xmlns:r="http://schemas.openxmlformats.org/officeDocument/2006/relationships" r:id="" action="ppaction://hlinksldjump"/>
            </a:rPr>
            <a:t>Estandarización</a:t>
          </a:r>
          <a:endParaRPr lang="es-MX" sz="1600" kern="1200" dirty="0"/>
        </a:p>
      </dsp:txBody>
      <dsp:txXfrm>
        <a:off x="4408608" y="42277"/>
        <a:ext cx="1508465" cy="883100"/>
      </dsp:txXfrm>
    </dsp:sp>
    <dsp:sp modelId="{2B06089C-D3CB-4A27-8DE4-C81558861F98}">
      <dsp:nvSpPr>
        <dsp:cNvPr id="0" name=""/>
        <dsp:cNvSpPr/>
      </dsp:nvSpPr>
      <dsp:spPr>
        <a:xfrm>
          <a:off x="6100890" y="289964"/>
          <a:ext cx="331443" cy="387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300" kern="1200"/>
        </a:p>
      </dsp:txBody>
      <dsp:txXfrm>
        <a:off x="6100890" y="367509"/>
        <a:ext cx="232010" cy="232636"/>
      </dsp:txXfrm>
    </dsp:sp>
    <dsp:sp modelId="{4176104A-FD61-4526-99FE-3D77E109B597}">
      <dsp:nvSpPr>
        <dsp:cNvPr id="0" name=""/>
        <dsp:cNvSpPr/>
      </dsp:nvSpPr>
      <dsp:spPr>
        <a:xfrm>
          <a:off x="6569914" y="14803"/>
          <a:ext cx="1563413" cy="938048"/>
        </a:xfrm>
        <a:prstGeom prst="roundRect">
          <a:avLst>
            <a:gd name="adj" fmla="val 10000"/>
          </a:avLst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hlinkClick xmlns:r="http://schemas.openxmlformats.org/officeDocument/2006/relationships" r:id="" action="ppaction://hlinksldjump"/>
            </a:rPr>
            <a:t>Análisis psicométrico de la prueba</a:t>
          </a:r>
          <a:endParaRPr lang="es-MX" sz="1600" kern="1200" dirty="0"/>
        </a:p>
      </dsp:txBody>
      <dsp:txXfrm>
        <a:off x="6597388" y="42277"/>
        <a:ext cx="1508465" cy="883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36741-1C92-417E-9AC7-47FEE05E6257}">
      <dsp:nvSpPr>
        <dsp:cNvPr id="0" name=""/>
        <dsp:cNvSpPr/>
      </dsp:nvSpPr>
      <dsp:spPr>
        <a:xfrm>
          <a:off x="2385" y="245600"/>
          <a:ext cx="2325633" cy="8166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a) Respuesta alternativa vs. libre</a:t>
          </a:r>
          <a:endParaRPr lang="es-MX" sz="1700" kern="1200" dirty="0"/>
        </a:p>
      </dsp:txBody>
      <dsp:txXfrm>
        <a:off x="2385" y="245600"/>
        <a:ext cx="2325633" cy="816647"/>
      </dsp:txXfrm>
    </dsp:sp>
    <dsp:sp modelId="{D035F8EC-C1D1-4FFF-9263-B10728FB61A6}">
      <dsp:nvSpPr>
        <dsp:cNvPr id="0" name=""/>
        <dsp:cNvSpPr/>
      </dsp:nvSpPr>
      <dsp:spPr>
        <a:xfrm>
          <a:off x="2385" y="1062247"/>
          <a:ext cx="2325633" cy="275615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>
              <a:uFill>
                <a:solidFill>
                  <a:srgbClr val="FFFFFF"/>
                </a:solidFill>
              </a:uFill>
            </a:rPr>
            <a:t>Escoge la respuesta entre varias opciones (elección múltiples, V y F)</a:t>
          </a:r>
          <a:endParaRPr lang="es-MX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 dirty="0">
              <a:uFill>
                <a:solidFill>
                  <a:srgbClr val="FFFFFF"/>
                </a:solidFill>
              </a:uFill>
            </a:rPr>
            <a:t>Proporciona una respuesta (completamiento de frases, respuestas cortas o preguntas de ensayo)</a:t>
          </a:r>
          <a:endParaRPr lang="es-MX" sz="1700" kern="1200" dirty="0"/>
        </a:p>
      </dsp:txBody>
      <dsp:txXfrm>
        <a:off x="2385" y="1062247"/>
        <a:ext cx="2325633" cy="2756151"/>
      </dsp:txXfrm>
    </dsp:sp>
    <dsp:sp modelId="{7951F490-E9CA-4628-A62C-E983D76BE58E}">
      <dsp:nvSpPr>
        <dsp:cNvPr id="0" name=""/>
        <dsp:cNvSpPr/>
      </dsp:nvSpPr>
      <dsp:spPr>
        <a:xfrm>
          <a:off x="2653607" y="245600"/>
          <a:ext cx="2325633" cy="8166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b="1" kern="1200" dirty="0"/>
            <a:t>b) Velocidad vs. poder</a:t>
          </a:r>
        </a:p>
      </dsp:txBody>
      <dsp:txXfrm>
        <a:off x="2653607" y="245600"/>
        <a:ext cx="2325633" cy="816647"/>
      </dsp:txXfrm>
    </dsp:sp>
    <dsp:sp modelId="{5A5C02BC-21AD-4251-91A3-7A556C57C8AA}">
      <dsp:nvSpPr>
        <dsp:cNvPr id="0" name=""/>
        <dsp:cNvSpPr/>
      </dsp:nvSpPr>
      <dsp:spPr>
        <a:xfrm>
          <a:off x="2653607" y="1062247"/>
          <a:ext cx="2325633" cy="275615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rPr>
            <a:t>Reactivos sencillos pero con tiempo límite estricto o reactivos de dificultad variable y con límite de tiempo + flexible. </a:t>
          </a:r>
          <a:endParaRPr lang="es-MX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 dirty="0">
              <a:solidFill>
                <a:schemeClr val="tx1"/>
              </a:solidFill>
              <a:uFill>
                <a:solidFill>
                  <a:srgbClr val="FFFFFF"/>
                </a:solidFill>
              </a:uFill>
            </a:rPr>
            <a:t>La calificación refleja: velocidad de respuesta ó nivel de dificultad de reactivos que puede responder</a:t>
          </a:r>
          <a:endParaRPr lang="es-MX" sz="1700" kern="1200" dirty="0">
            <a:solidFill>
              <a:schemeClr val="tx1"/>
            </a:solidFill>
          </a:endParaRPr>
        </a:p>
      </dsp:txBody>
      <dsp:txXfrm>
        <a:off x="2653607" y="1062247"/>
        <a:ext cx="2325633" cy="2756151"/>
      </dsp:txXfrm>
    </dsp:sp>
    <dsp:sp modelId="{F0C5AD7F-AE1B-4223-B63F-B1B72A6BC435}">
      <dsp:nvSpPr>
        <dsp:cNvPr id="0" name=""/>
        <dsp:cNvSpPr/>
      </dsp:nvSpPr>
      <dsp:spPr>
        <a:xfrm>
          <a:off x="5304829" y="245600"/>
          <a:ext cx="2325633" cy="8166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b="1" kern="1200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rPr>
            <a:t>c) Ejecución máxima vs. Ejecución típica</a:t>
          </a:r>
          <a:endParaRPr lang="es-MX" sz="1700" kern="1200" dirty="0"/>
        </a:p>
      </dsp:txBody>
      <dsp:txXfrm>
        <a:off x="5304829" y="245600"/>
        <a:ext cx="2325633" cy="816647"/>
      </dsp:txXfrm>
    </dsp:sp>
    <dsp:sp modelId="{FF8FB12E-05D8-4056-9462-D8F44A16C936}">
      <dsp:nvSpPr>
        <dsp:cNvPr id="0" name=""/>
        <dsp:cNvSpPr/>
      </dsp:nvSpPr>
      <dsp:spPr>
        <a:xfrm>
          <a:off x="5304829" y="1062247"/>
          <a:ext cx="2325633" cy="275615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 dirty="0"/>
            <a:t>Exigen a la persona el máximo rendimiento en sus respuestas (tienen una respuesta esperada, correcta)*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700" kern="1200" dirty="0"/>
            <a:t>Exigen a la persona responder lo que acostumbra hacer en una amplia gama de circunstancias</a:t>
          </a:r>
        </a:p>
      </dsp:txBody>
      <dsp:txXfrm>
        <a:off x="5304829" y="1062247"/>
        <a:ext cx="2325633" cy="27561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462E6-3D5E-4ABA-820E-6D038287D2DA}">
      <dsp:nvSpPr>
        <dsp:cNvPr id="0" name=""/>
        <dsp:cNvSpPr/>
      </dsp:nvSpPr>
      <dsp:spPr>
        <a:xfrm>
          <a:off x="2571" y="751002"/>
          <a:ext cx="2507456" cy="9646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d) Papel y lápiz  vs. Ejecución</a:t>
          </a:r>
          <a:endParaRPr lang="es-MX" sz="2000" kern="1200" dirty="0"/>
        </a:p>
      </dsp:txBody>
      <dsp:txXfrm>
        <a:off x="2571" y="751002"/>
        <a:ext cx="2507456" cy="964620"/>
      </dsp:txXfrm>
    </dsp:sp>
    <dsp:sp modelId="{EF825E0C-012B-438B-ACF2-DA88D4A724C5}">
      <dsp:nvSpPr>
        <dsp:cNvPr id="0" name=""/>
        <dsp:cNvSpPr/>
      </dsp:nvSpPr>
      <dsp:spPr>
        <a:xfrm>
          <a:off x="2571" y="1715622"/>
          <a:ext cx="2507456" cy="24704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«escrita», aunque también pudiera ser verbal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Manipulación de aparatos u objetos</a:t>
          </a:r>
          <a:endParaRPr lang="es-MX" sz="2000" kern="1200" dirty="0"/>
        </a:p>
      </dsp:txBody>
      <dsp:txXfrm>
        <a:off x="2571" y="1715622"/>
        <a:ext cx="2507456" cy="2470499"/>
      </dsp:txXfrm>
    </dsp:sp>
    <dsp:sp modelId="{6960C4A1-B181-4CCB-9A88-851A709DCA73}">
      <dsp:nvSpPr>
        <dsp:cNvPr id="0" name=""/>
        <dsp:cNvSpPr/>
      </dsp:nvSpPr>
      <dsp:spPr>
        <a:xfrm>
          <a:off x="2861071" y="751002"/>
          <a:ext cx="2507456" cy="964620"/>
        </a:xfrm>
        <a:prstGeom prst="rect">
          <a:avLst/>
        </a:prstGeom>
        <a:solidFill>
          <a:schemeClr val="accent2">
            <a:hueOff val="-4271745"/>
            <a:satOff val="12481"/>
            <a:lumOff val="-2353"/>
            <a:alphaOff val="0"/>
          </a:schemeClr>
        </a:solidFill>
        <a:ln w="19050" cap="flat" cmpd="sng" algn="ctr">
          <a:solidFill>
            <a:schemeClr val="accent2">
              <a:hueOff val="-4271745"/>
              <a:satOff val="12481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e) Aplicación colectiva  vs. individual </a:t>
          </a:r>
          <a:endParaRPr lang="es-MX" sz="2000" kern="1200" dirty="0"/>
        </a:p>
      </dsp:txBody>
      <dsp:txXfrm>
        <a:off x="2861071" y="751002"/>
        <a:ext cx="2507456" cy="964620"/>
      </dsp:txXfrm>
    </dsp:sp>
    <dsp:sp modelId="{EBD0ED65-A74A-4348-9544-EBD6EC99538E}">
      <dsp:nvSpPr>
        <dsp:cNvPr id="0" name=""/>
        <dsp:cNvSpPr/>
      </dsp:nvSpPr>
      <dsp:spPr>
        <a:xfrm>
          <a:off x="2861071" y="1715622"/>
          <a:ext cx="2507456" cy="2470499"/>
        </a:xfrm>
        <a:prstGeom prst="rect">
          <a:avLst/>
        </a:prstGeom>
        <a:solidFill>
          <a:schemeClr val="accent2">
            <a:tint val="40000"/>
            <a:alpha val="90000"/>
            <a:hueOff val="-4289216"/>
            <a:satOff val="10818"/>
            <a:lumOff val="-38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4289216"/>
              <a:satOff val="10818"/>
              <a:lumOff val="-3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Más de un individuo a la vez (de papel y lápiz) </a:t>
          </a:r>
          <a:endParaRPr lang="es-MX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Las individuales sólo a uno a la vez, (pueden ser de ejecución o verbales)</a:t>
          </a:r>
          <a:endParaRPr lang="es-MX" sz="2000" kern="1200" dirty="0"/>
        </a:p>
      </dsp:txBody>
      <dsp:txXfrm>
        <a:off x="2861071" y="1715622"/>
        <a:ext cx="2507456" cy="2470499"/>
      </dsp:txXfrm>
    </dsp:sp>
    <dsp:sp modelId="{085CC236-3ED8-4845-9A69-EEF00179FB18}">
      <dsp:nvSpPr>
        <dsp:cNvPr id="0" name=""/>
        <dsp:cNvSpPr/>
      </dsp:nvSpPr>
      <dsp:spPr>
        <a:xfrm>
          <a:off x="5719571" y="751002"/>
          <a:ext cx="2507456" cy="964620"/>
        </a:xfrm>
        <a:prstGeom prst="rect">
          <a:avLst/>
        </a:prstGeom>
        <a:solidFill>
          <a:schemeClr val="accent2">
            <a:hueOff val="-8543491"/>
            <a:satOff val="24962"/>
            <a:lumOff val="-4706"/>
            <a:alphaOff val="0"/>
          </a:schemeClr>
        </a:solidFill>
        <a:ln w="19050" cap="flat" cmpd="sng" algn="ctr">
          <a:solidFill>
            <a:schemeClr val="accent2">
              <a:hueOff val="-8543491"/>
              <a:satOff val="24962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f) Pruebas estructuradas vs. proyectivas </a:t>
          </a:r>
          <a:endParaRPr lang="es-MX" sz="2000" kern="1200" dirty="0"/>
        </a:p>
      </dsp:txBody>
      <dsp:txXfrm>
        <a:off x="5719571" y="751002"/>
        <a:ext cx="2507456" cy="964620"/>
      </dsp:txXfrm>
    </dsp:sp>
    <dsp:sp modelId="{A62F8F47-E0DD-4FB8-B1E9-FEDEDD617BBC}">
      <dsp:nvSpPr>
        <dsp:cNvPr id="0" name=""/>
        <dsp:cNvSpPr/>
      </dsp:nvSpPr>
      <dsp:spPr>
        <a:xfrm>
          <a:off x="5719571" y="1715622"/>
          <a:ext cx="2507456" cy="2470499"/>
        </a:xfrm>
        <a:prstGeom prst="rect">
          <a:avLst/>
        </a:prstGeom>
        <a:solidFill>
          <a:schemeClr val="accent2">
            <a:tint val="40000"/>
            <a:alpha val="90000"/>
            <a:hueOff val="-8578433"/>
            <a:satOff val="21636"/>
            <a:lumOff val="-76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-8578433"/>
              <a:satOff val="21636"/>
              <a:lumOff val="-7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>
              <a:uFill>
                <a:solidFill>
                  <a:srgbClr val="FFFFFF"/>
                </a:solidFill>
              </a:uFill>
            </a:rPr>
            <a:t>Estímulos y tareas claras (objetivas) </a:t>
          </a:r>
          <a:endParaRPr lang="es-MX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Ambiguas</a:t>
          </a:r>
          <a:endParaRPr lang="es-MX" sz="2000" kern="1200" dirty="0"/>
        </a:p>
      </dsp:txBody>
      <dsp:txXfrm>
        <a:off x="5719571" y="1715622"/>
        <a:ext cx="2507456" cy="24704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E393C-792D-4EC5-BB29-B1CB7305F4C3}">
      <dsp:nvSpPr>
        <dsp:cNvPr id="0" name=""/>
        <dsp:cNvSpPr/>
      </dsp:nvSpPr>
      <dsp:spPr>
        <a:xfrm>
          <a:off x="0" y="473734"/>
          <a:ext cx="8229600" cy="1757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Amplitud con la que un reactivo mide lo que pretende medir. Distinción entre personas que tienen conocimientos o habilidades mayores o menores en lo medido por la prueba. 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La discriminación es positiva, cuando la mayoría del grupo superior lo contesta acertadamente.</a:t>
          </a:r>
          <a:endParaRPr lang="es-MX" sz="1800" kern="1200" dirty="0">
            <a:uFill>
              <a:solidFill>
                <a:srgbClr val="FFFFFF"/>
              </a:solidFill>
            </a:uFill>
          </a:endParaRPr>
        </a:p>
      </dsp:txBody>
      <dsp:txXfrm>
        <a:off x="0" y="473734"/>
        <a:ext cx="8229600" cy="1757700"/>
      </dsp:txXfrm>
    </dsp:sp>
    <dsp:sp modelId="{3F208F91-8370-47C9-A0F8-D82E39FCA5AF}">
      <dsp:nvSpPr>
        <dsp:cNvPr id="0" name=""/>
        <dsp:cNvSpPr/>
      </dsp:nvSpPr>
      <dsp:spPr>
        <a:xfrm>
          <a:off x="411480" y="208054"/>
          <a:ext cx="5760720" cy="53136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a)</a:t>
          </a:r>
          <a:r>
            <a:rPr lang="es-MX" sz="1800" b="1" i="1" kern="1200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 </a:t>
          </a:r>
          <a:r>
            <a:rPr lang="es-MX" sz="18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Poder de Discriminación</a:t>
          </a:r>
          <a:endParaRPr lang="es-MX" sz="1800" kern="1200" dirty="0"/>
        </a:p>
      </dsp:txBody>
      <dsp:txXfrm>
        <a:off x="437419" y="233993"/>
        <a:ext cx="5708842" cy="479482"/>
      </dsp:txXfrm>
    </dsp:sp>
    <dsp:sp modelId="{3306DC3B-79B8-4C10-9409-A7FEB1F8C778}">
      <dsp:nvSpPr>
        <dsp:cNvPr id="0" name=""/>
        <dsp:cNvSpPr/>
      </dsp:nvSpPr>
      <dsp:spPr>
        <a:xfrm>
          <a:off x="0" y="2594315"/>
          <a:ext cx="8229600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42657"/>
              <a:satOff val="-485"/>
              <a:lumOff val="117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% de personas que  responde acertadamente al reactivo. </a:t>
          </a:r>
          <a:endParaRPr lang="es-MX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Si muchos lo responde bien, es fácil.</a:t>
          </a:r>
          <a:endParaRPr lang="es-MX" sz="1800" kern="1200" dirty="0"/>
        </a:p>
      </dsp:txBody>
      <dsp:txXfrm>
        <a:off x="0" y="2594315"/>
        <a:ext cx="8229600" cy="1020600"/>
      </dsp:txXfrm>
    </dsp:sp>
    <dsp:sp modelId="{971DB6CE-20A6-4D23-8D7F-0E164FF47B6C}">
      <dsp:nvSpPr>
        <dsp:cNvPr id="0" name=""/>
        <dsp:cNvSpPr/>
      </dsp:nvSpPr>
      <dsp:spPr>
        <a:xfrm>
          <a:off x="411480" y="2328635"/>
          <a:ext cx="5760720" cy="531360"/>
        </a:xfrm>
        <a:prstGeom prst="roundRect">
          <a:avLst/>
        </a:prstGeom>
        <a:solidFill>
          <a:schemeClr val="accent1">
            <a:shade val="80000"/>
            <a:hueOff val="42657"/>
            <a:satOff val="-485"/>
            <a:lumOff val="1174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b) </a:t>
          </a:r>
          <a:r>
            <a:rPr lang="es-MX" sz="18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Dificultad</a:t>
          </a:r>
          <a:r>
            <a:rPr lang="es-MX" sz="1800" kern="1200">
              <a:uFill>
                <a:solidFill>
                  <a:srgbClr val="FFFFFF"/>
                </a:solidFill>
              </a:uFill>
            </a:rPr>
            <a:t> de los reactivos</a:t>
          </a:r>
          <a:endParaRPr lang="es-MX" sz="1800" kern="1200" dirty="0">
            <a:uFill>
              <a:solidFill>
                <a:srgbClr val="FFFFFF"/>
              </a:solidFill>
            </a:uFill>
          </a:endParaRPr>
        </a:p>
      </dsp:txBody>
      <dsp:txXfrm>
        <a:off x="437419" y="2354574"/>
        <a:ext cx="5708842" cy="479482"/>
      </dsp:txXfrm>
    </dsp:sp>
    <dsp:sp modelId="{9C7F2118-DCCA-433F-AB29-790BEA787503}">
      <dsp:nvSpPr>
        <dsp:cNvPr id="0" name=""/>
        <dsp:cNvSpPr/>
      </dsp:nvSpPr>
      <dsp:spPr>
        <a:xfrm>
          <a:off x="0" y="3977795"/>
          <a:ext cx="8229600" cy="7512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85313"/>
              <a:satOff val="-970"/>
              <a:lumOff val="234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74904" rIns="638708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Número de personas  que seleccionan cada una de las otras opciones. </a:t>
          </a:r>
          <a:endParaRPr lang="es-MX" sz="1800" kern="1200"/>
        </a:p>
      </dsp:txBody>
      <dsp:txXfrm>
        <a:off x="0" y="3977795"/>
        <a:ext cx="8229600" cy="751275"/>
      </dsp:txXfrm>
    </dsp:sp>
    <dsp:sp modelId="{5DFAAAF6-40BE-40F0-9358-BCC5DD4A8B63}">
      <dsp:nvSpPr>
        <dsp:cNvPr id="0" name=""/>
        <dsp:cNvSpPr/>
      </dsp:nvSpPr>
      <dsp:spPr>
        <a:xfrm>
          <a:off x="411480" y="3712115"/>
          <a:ext cx="5760720" cy="531360"/>
        </a:xfrm>
        <a:prstGeom prst="roundRect">
          <a:avLst/>
        </a:prstGeom>
        <a:solidFill>
          <a:schemeClr val="accent1">
            <a:shade val="80000"/>
            <a:hueOff val="85313"/>
            <a:satOff val="-970"/>
            <a:lumOff val="234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>
              <a:uFill>
                <a:solidFill>
                  <a:srgbClr val="FFFFFF"/>
                </a:solidFill>
              </a:uFill>
            </a:rPr>
            <a:t>c) </a:t>
          </a:r>
          <a:r>
            <a:rPr lang="es-MX" sz="18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Poder de distracción  de las opciones</a:t>
          </a:r>
          <a:endParaRPr lang="es-MX" sz="1800" kern="1200" dirty="0">
            <a:uFill>
              <a:solidFill>
                <a:srgbClr val="FFFFFF"/>
              </a:solidFill>
            </a:uFill>
          </a:endParaRPr>
        </a:p>
      </dsp:txBody>
      <dsp:txXfrm>
        <a:off x="437419" y="3738054"/>
        <a:ext cx="5708842" cy="4794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D02D3-1876-449A-AAD6-159879966064}">
      <dsp:nvSpPr>
        <dsp:cNvPr id="0" name=""/>
        <dsp:cNvSpPr/>
      </dsp:nvSpPr>
      <dsp:spPr>
        <a:xfrm>
          <a:off x="0" y="244099"/>
          <a:ext cx="8229600" cy="6084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b="1" i="1" kern="1200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1.-</a:t>
          </a:r>
          <a:r>
            <a:rPr lang="es-MX" sz="26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del contenido</a:t>
          </a:r>
          <a:endParaRPr lang="es-MX" sz="2600" kern="1200" dirty="0">
            <a:uFill>
              <a:solidFill>
                <a:srgbClr val="FFFFFF"/>
              </a:solidFill>
            </a:uFill>
          </a:endParaRPr>
        </a:p>
      </dsp:txBody>
      <dsp:txXfrm>
        <a:off x="29700" y="273799"/>
        <a:ext cx="8170200" cy="549000"/>
      </dsp:txXfrm>
    </dsp:sp>
    <dsp:sp modelId="{43674375-D2ED-435C-A31E-AB83C3A5CEA6}">
      <dsp:nvSpPr>
        <dsp:cNvPr id="0" name=""/>
        <dsp:cNvSpPr/>
      </dsp:nvSpPr>
      <dsp:spPr>
        <a:xfrm>
          <a:off x="0" y="852500"/>
          <a:ext cx="822960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Los mismos reactivos de prueba para todos.</a:t>
          </a:r>
          <a:endParaRPr lang="es-MX" sz="2000" kern="1200" dirty="0"/>
        </a:p>
      </dsp:txBody>
      <dsp:txXfrm>
        <a:off x="0" y="852500"/>
        <a:ext cx="8229600" cy="430560"/>
      </dsp:txXfrm>
    </dsp:sp>
    <dsp:sp modelId="{80B5EDEA-B955-4282-91F1-9BF2DFB1463E}">
      <dsp:nvSpPr>
        <dsp:cNvPr id="0" name=""/>
        <dsp:cNvSpPr/>
      </dsp:nvSpPr>
      <dsp:spPr>
        <a:xfrm>
          <a:off x="0" y="1283059"/>
          <a:ext cx="8229600" cy="608400"/>
        </a:xfrm>
        <a:prstGeom prst="roundRect">
          <a:avLst/>
        </a:prstGeom>
        <a:solidFill>
          <a:schemeClr val="accent3">
            <a:shade val="80000"/>
            <a:hueOff val="23781"/>
            <a:satOff val="4244"/>
            <a:lumOff val="97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b="1" i="1" kern="1200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2.-</a:t>
          </a:r>
          <a:r>
            <a:rPr lang="es-MX" sz="26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 aplicación</a:t>
          </a:r>
          <a:endParaRPr lang="es-MX" sz="2600" kern="1200" dirty="0"/>
        </a:p>
      </dsp:txBody>
      <dsp:txXfrm>
        <a:off x="29700" y="1312759"/>
        <a:ext cx="8170200" cy="549000"/>
      </dsp:txXfrm>
    </dsp:sp>
    <dsp:sp modelId="{EF517020-AB8F-4EDF-95A7-5C9B883EB4B2}">
      <dsp:nvSpPr>
        <dsp:cNvPr id="0" name=""/>
        <dsp:cNvSpPr/>
      </dsp:nvSpPr>
      <dsp:spPr>
        <a:xfrm>
          <a:off x="0" y="1891460"/>
          <a:ext cx="8229600" cy="60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Las mismas condiciones de aplicación (instrucciones prescritas, límites de tiempo estándar y métodos objetivos de calificación).</a:t>
          </a:r>
          <a:endParaRPr lang="es-MX" sz="2000" kern="1200" dirty="0"/>
        </a:p>
      </dsp:txBody>
      <dsp:txXfrm>
        <a:off x="0" y="1891460"/>
        <a:ext cx="8229600" cy="605474"/>
      </dsp:txXfrm>
    </dsp:sp>
    <dsp:sp modelId="{50D3FF8D-52CC-4DC6-9C04-87E206331350}">
      <dsp:nvSpPr>
        <dsp:cNvPr id="0" name=""/>
        <dsp:cNvSpPr/>
      </dsp:nvSpPr>
      <dsp:spPr>
        <a:xfrm>
          <a:off x="0" y="2496935"/>
          <a:ext cx="8229600" cy="608400"/>
        </a:xfrm>
        <a:prstGeom prst="roundRect">
          <a:avLst/>
        </a:prstGeom>
        <a:solidFill>
          <a:schemeClr val="accent3">
            <a:shade val="80000"/>
            <a:hueOff val="47561"/>
            <a:satOff val="8488"/>
            <a:lumOff val="194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b="1" i="1" kern="1200">
              <a:uFill>
                <a:solidFill>
                  <a:srgbClr val="FFFFFF"/>
                </a:solidFill>
              </a:uFill>
              <a:latin typeface="Helvetica-BoldOblique"/>
              <a:ea typeface="Helvetica-BoldOblique"/>
              <a:cs typeface="Helvetica-BoldOblique"/>
              <a:sym typeface="Helvetica-BoldOblique"/>
            </a:rPr>
            <a:t>3.-</a:t>
          </a:r>
          <a:r>
            <a:rPr lang="es-MX" sz="2600" b="1" kern="1200">
              <a:uFill>
                <a:solidFill>
                  <a:srgbClr val="FFFFFF"/>
                </a:solidFill>
              </a:uFill>
              <a:latin typeface="Helvetica-Bold"/>
              <a:ea typeface="Helvetica-Bold"/>
              <a:cs typeface="Helvetica-Bold"/>
              <a:sym typeface="Helvetica-Bold"/>
            </a:rPr>
            <a:t>Estandarización de calificaciones (Objetividad)</a:t>
          </a:r>
          <a:endParaRPr lang="es-MX" sz="2600" kern="1200" dirty="0">
            <a:uFill>
              <a:solidFill>
                <a:srgbClr val="FFFFFF"/>
              </a:solidFill>
            </a:uFill>
          </a:endParaRPr>
        </a:p>
      </dsp:txBody>
      <dsp:txXfrm>
        <a:off x="29700" y="2526635"/>
        <a:ext cx="8170200" cy="549000"/>
      </dsp:txXfrm>
    </dsp:sp>
    <dsp:sp modelId="{D746C842-01C2-4382-B5C2-DE92078418F1}">
      <dsp:nvSpPr>
        <dsp:cNvPr id="0" name=""/>
        <dsp:cNvSpPr/>
      </dsp:nvSpPr>
      <dsp:spPr>
        <a:xfrm>
          <a:off x="0" y="3105335"/>
          <a:ext cx="8229600" cy="15876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Acuerdo entre 2 o más calificadores competentes (90%).  Etapas del proceso de calificación objetiva: </a:t>
          </a:r>
          <a:endParaRPr lang="es-MX" sz="2000" kern="1200" dirty="0">
            <a:uFill>
              <a:solidFill>
                <a:srgbClr val="FFFFFF"/>
              </a:solidFill>
            </a:u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a) Registro inmediato de la respuesta (no dejarlo a la memoria)</a:t>
          </a:r>
          <a:endParaRPr lang="es-MX" sz="2000" kern="1200" dirty="0">
            <a:uFill>
              <a:solidFill>
                <a:srgbClr val="FFFFFF"/>
              </a:solidFill>
            </a:u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b) Contar con una clave  de calificación o respuestas estándar </a:t>
          </a:r>
          <a:endParaRPr lang="es-MX" sz="2000" kern="1200" dirty="0">
            <a:uFill>
              <a:solidFill>
                <a:srgbClr val="FFFFFF"/>
              </a:solidFill>
            </a:u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MX" sz="2000" kern="1200">
              <a:uFill>
                <a:solidFill>
                  <a:srgbClr val="FFFFFF"/>
                </a:solidFill>
              </a:uFill>
            </a:rPr>
            <a:t>c) Procedimiento para clasificar objetivamente las respuestas</a:t>
          </a:r>
          <a:endParaRPr lang="es-MX" sz="2000" kern="1200" dirty="0">
            <a:uFill>
              <a:solidFill>
                <a:srgbClr val="FFFFFF"/>
              </a:solidFill>
            </a:uFill>
          </a:endParaRPr>
        </a:p>
      </dsp:txBody>
      <dsp:txXfrm>
        <a:off x="0" y="3105335"/>
        <a:ext cx="8229600" cy="1587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00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</a:rPr>
              <a:t>Texto del título</a:t>
            </a:r>
          </a:p>
        </p:txBody>
      </p:sp>
    </p:spTree>
    <p:extLst>
      <p:ext uri="{BB962C8B-B14F-4D97-AF65-F5344CB8AC3E}">
        <p14:creationId xmlns:p14="http://schemas.microsoft.com/office/powerpoint/2010/main" val="5654676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C6AD1E-A2D8-435D-A661-B4D4D9CB8B75}" type="datetimeFigureOut">
              <a:rPr lang="es-MX" smtClean="0"/>
              <a:t>20/11/2020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318027-8470-47A6-B753-A190147F1DFA}" type="slidenum">
              <a:rPr lang="es-MX" smtClean="0"/>
              <a:t>‹Nº›</a:t>
            </a:fld>
            <a:endParaRPr lang="es-MX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slide" Target="slide3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3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2BE35E3E-ECCE-4C43-BF6F-EC6B0E3A1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969" y="1306758"/>
            <a:ext cx="1283509" cy="2088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FE0C035-83C8-457D-9E6A-989C9BCBEB5B}"/>
              </a:ext>
            </a:extLst>
          </p:cNvPr>
          <p:cNvSpPr txBox="1"/>
          <p:nvPr/>
        </p:nvSpPr>
        <p:spPr>
          <a:xfrm>
            <a:off x="733591" y="3773358"/>
            <a:ext cx="798226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Facultad de Psicología UADY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Compiladora  y responsable de la información: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 MISSHEL MAGAÑA QUERO | Estudiante de la Licenciatura en Psicología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Información de contacto: 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brianda.magana@hotmail.com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brianda.magana@correo.uady.mx</a:t>
            </a:r>
          </a:p>
        </p:txBody>
      </p:sp>
      <p:pic>
        <p:nvPicPr>
          <p:cNvPr id="4" name="Imagen 3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BD67F31-C4AD-4336-B550-A8D41BDD51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05" y="6081175"/>
            <a:ext cx="2147595" cy="7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342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Aspectos de la estandarización: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897776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Botón de acción: Inicio">
            <a:hlinkClick r:id="rId7" action="ppaction://hlinksldjump" highlightClick="1"/>
          </p:cNvPr>
          <p:cNvSpPr/>
          <p:nvPr/>
        </p:nvSpPr>
        <p:spPr>
          <a:xfrm>
            <a:off x="7452320" y="5373216"/>
            <a:ext cx="1187624" cy="917665"/>
          </a:xfrm>
          <a:prstGeom prst="actionButtonHo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4DD38D"/>
                </a:solidFill>
              </a:ln>
              <a:solidFill>
                <a:srgbClr val="4DD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53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Análisis psicométrico de la prueba</a:t>
            </a:r>
          </a:p>
        </p:txBody>
      </p:sp>
      <p:grpSp>
        <p:nvGrpSpPr>
          <p:cNvPr id="4" name="Group 474"/>
          <p:cNvGrpSpPr/>
          <p:nvPr/>
        </p:nvGrpSpPr>
        <p:grpSpPr>
          <a:xfrm>
            <a:off x="683568" y="1628800"/>
            <a:ext cx="7929586" cy="4510978"/>
            <a:chOff x="0" y="0"/>
            <a:chExt cx="7929586" cy="4510976"/>
          </a:xfrm>
        </p:grpSpPr>
        <p:grpSp>
          <p:nvGrpSpPr>
            <p:cNvPr id="5" name="Group 467"/>
            <p:cNvGrpSpPr/>
            <p:nvPr/>
          </p:nvGrpSpPr>
          <p:grpSpPr>
            <a:xfrm>
              <a:off x="0" y="0"/>
              <a:ext cx="7929586" cy="1452479"/>
              <a:chOff x="0" y="0"/>
              <a:chExt cx="7929586" cy="1452478"/>
            </a:xfrm>
          </p:grpSpPr>
          <p:sp>
            <p:nvSpPr>
              <p:cNvPr id="12" name="Shape 465"/>
              <p:cNvSpPr/>
              <p:nvPr/>
            </p:nvSpPr>
            <p:spPr>
              <a:xfrm>
                <a:off x="0" y="0"/>
                <a:ext cx="7929586" cy="1370658"/>
              </a:xfrm>
              <a:prstGeom prst="roundRect">
                <a:avLst>
                  <a:gd name="adj" fmla="val 7500"/>
                </a:avLst>
              </a:prstGeom>
              <a:solidFill>
                <a:srgbClr val="FF6700"/>
              </a:solidFill>
              <a:ln w="1587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914400">
                  <a:defRPr sz="2158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defRPr>
                </a:pPr>
                <a:endParaRPr/>
              </a:p>
            </p:txBody>
          </p:sp>
          <p:sp>
            <p:nvSpPr>
              <p:cNvPr id="13" name="Shape 466"/>
              <p:cNvSpPr/>
              <p:nvPr/>
            </p:nvSpPr>
            <p:spPr>
              <a:xfrm>
                <a:off x="30078" y="30078"/>
                <a:ext cx="7869430" cy="142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 lvl="0" defTabSz="914400">
                  <a:defRPr sz="1800"/>
                </a:pPr>
                <a:r>
                  <a:rPr sz="2158" b="1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  <a:latin typeface="Helvetica-Bold"/>
                    <a:ea typeface="Helvetica-Bold"/>
                    <a:cs typeface="Helvetica-Bold"/>
                    <a:sym typeface="Helvetica-Bold"/>
                  </a:rPr>
                  <a:t>Confiabilidad</a:t>
                </a:r>
                <a:endParaRPr sz="2158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</a:endParaRPr>
              </a:p>
              <a:p>
                <a:pPr marL="274131" lvl="0" indent="-274131" defTabSz="914400">
                  <a:buSzPct val="100000"/>
                  <a:buChar char="•"/>
                  <a:defRPr sz="1800"/>
                </a:pP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Estimación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del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grado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de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consistencia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de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una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medición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(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deberá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obtener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las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mismas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calificaciones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en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cada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aplicación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de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una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  <a:r>
                  <a:rPr sz="2158" dirty="0" err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prueba</a:t>
                </a:r>
                <a:r>
                  <a:rPr sz="2158" dirty="0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)</a:t>
                </a:r>
              </a:p>
            </p:txBody>
          </p:sp>
        </p:grpSp>
        <p:grpSp>
          <p:nvGrpSpPr>
            <p:cNvPr id="6" name="Group 470"/>
            <p:cNvGrpSpPr/>
            <p:nvPr/>
          </p:nvGrpSpPr>
          <p:grpSpPr>
            <a:xfrm>
              <a:off x="0" y="1529249"/>
              <a:ext cx="7929586" cy="1370658"/>
              <a:chOff x="0" y="0"/>
              <a:chExt cx="7929586" cy="1370657"/>
            </a:xfrm>
          </p:grpSpPr>
          <p:sp>
            <p:nvSpPr>
              <p:cNvPr id="10" name="Shape 468"/>
              <p:cNvSpPr/>
              <p:nvPr/>
            </p:nvSpPr>
            <p:spPr>
              <a:xfrm>
                <a:off x="0" y="0"/>
                <a:ext cx="7929586" cy="1370658"/>
              </a:xfrm>
              <a:prstGeom prst="roundRect">
                <a:avLst>
                  <a:gd name="adj" fmla="val 7500"/>
                </a:avLst>
              </a:prstGeom>
              <a:solidFill>
                <a:srgbClr val="7E6B33"/>
              </a:solidFill>
              <a:ln w="1587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914400">
                  <a:defRPr sz="2158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defRPr>
                </a:pPr>
                <a:endParaRPr/>
              </a:p>
            </p:txBody>
          </p:sp>
          <p:sp>
            <p:nvSpPr>
              <p:cNvPr id="11" name="Shape 469"/>
              <p:cNvSpPr/>
              <p:nvPr/>
            </p:nvSpPr>
            <p:spPr>
              <a:xfrm>
                <a:off x="30078" y="30078"/>
                <a:ext cx="7869430" cy="7620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 lvl="0" defTabSz="914400">
                  <a:defRPr sz="1800"/>
                </a:pPr>
                <a:r>
                  <a:rPr sz="2158" b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  <a:latin typeface="Helvetica-Bold"/>
                    <a:ea typeface="Helvetica-Bold"/>
                    <a:cs typeface="Helvetica-Bold"/>
                    <a:sym typeface="Helvetica-Bold"/>
                  </a:rPr>
                  <a:t>Validez</a:t>
                </a:r>
                <a:endParaRPr sz="2158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</a:endParaRPr>
              </a:p>
              <a:p>
                <a:pPr marL="274131" lvl="0" indent="-274131" defTabSz="914400">
                  <a:buSzPct val="100000"/>
                  <a:buChar char="•"/>
                  <a:defRPr sz="1800"/>
                </a:pPr>
                <a:r>
                  <a:rPr sz="2158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Que mida lo que pretende medir en un determinado contexto.</a:t>
                </a:r>
              </a:p>
            </p:txBody>
          </p:sp>
        </p:grpSp>
        <p:grpSp>
          <p:nvGrpSpPr>
            <p:cNvPr id="7" name="Group 473"/>
            <p:cNvGrpSpPr/>
            <p:nvPr/>
          </p:nvGrpSpPr>
          <p:grpSpPr>
            <a:xfrm>
              <a:off x="0" y="3058498"/>
              <a:ext cx="7929586" cy="1452479"/>
              <a:chOff x="0" y="0"/>
              <a:chExt cx="7929586" cy="1452478"/>
            </a:xfrm>
          </p:grpSpPr>
          <p:sp>
            <p:nvSpPr>
              <p:cNvPr id="8" name="Shape 471"/>
              <p:cNvSpPr/>
              <p:nvPr/>
            </p:nvSpPr>
            <p:spPr>
              <a:xfrm>
                <a:off x="0" y="0"/>
                <a:ext cx="7929586" cy="1370658"/>
              </a:xfrm>
              <a:prstGeom prst="roundRect">
                <a:avLst>
                  <a:gd name="adj" fmla="val 7500"/>
                </a:avLst>
              </a:prstGeom>
              <a:solidFill>
                <a:srgbClr val="909465"/>
              </a:solidFill>
              <a:ln w="15875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914400">
                  <a:defRPr sz="2158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defRPr>
                </a:pPr>
                <a:endParaRPr/>
              </a:p>
            </p:txBody>
          </p:sp>
          <p:sp>
            <p:nvSpPr>
              <p:cNvPr id="9" name="Shape 472"/>
              <p:cNvSpPr/>
              <p:nvPr/>
            </p:nvSpPr>
            <p:spPr>
              <a:xfrm>
                <a:off x="30078" y="30078"/>
                <a:ext cx="7869430" cy="1422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 lvl="0" defTabSz="914400">
                  <a:defRPr sz="1800"/>
                </a:pPr>
                <a:r>
                  <a:rPr sz="2158" b="1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  <a:latin typeface="Helvetica-Bold"/>
                    <a:ea typeface="Helvetica-Bold"/>
                    <a:cs typeface="Helvetica-Bold"/>
                    <a:sym typeface="Helvetica-Bold"/>
                  </a:rPr>
                  <a:t>Normatividad</a:t>
                </a:r>
                <a:endParaRPr sz="2158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</a:endParaRPr>
              </a:p>
              <a:p>
                <a:pPr marL="274131" lvl="0" indent="-274131" defTabSz="914400">
                  <a:buSzPct val="100000"/>
                  <a:buChar char="•"/>
                  <a:defRPr sz="1800"/>
                </a:pPr>
                <a:r>
                  <a:rPr sz="2158">
                    <a:solidFill>
                      <a:srgbClr val="FFFFFF"/>
                    </a:solidFill>
                    <a:uFill>
                      <a:solidFill>
                        <a:srgbClr val="FFFFFF"/>
                      </a:solidFill>
                    </a:uFill>
                  </a:rPr>
                  <a:t>Los resultados o valores numéricos tienen poca importancia por si mismos a menos que se comparen con los de otros individuos en una población específica (grupo normativo).</a:t>
                </a:r>
              </a:p>
            </p:txBody>
          </p:sp>
        </p:grpSp>
      </p:grpSp>
      <p:sp>
        <p:nvSpPr>
          <p:cNvPr id="14" name="13 Botón de acción: Inicio">
            <a:hlinkClick r:id="rId2" action="ppaction://hlinksldjump" highlightClick="1"/>
          </p:cNvPr>
          <p:cNvSpPr/>
          <p:nvPr/>
        </p:nvSpPr>
        <p:spPr>
          <a:xfrm>
            <a:off x="7524328" y="260648"/>
            <a:ext cx="1058748" cy="782869"/>
          </a:xfrm>
          <a:prstGeom prst="actionButtonHo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4DD38D"/>
                </a:solidFill>
              </a:ln>
              <a:solidFill>
                <a:srgbClr val="4DD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20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00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</a:rPr>
              <a:t>Construcción de pruebas</a:t>
            </a: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Brown</a:t>
            </a:r>
          </a:p>
        </p:txBody>
      </p:sp>
    </p:spTree>
    <p:extLst>
      <p:ext uri="{BB962C8B-B14F-4D97-AF65-F5344CB8AC3E}">
        <p14:creationId xmlns:p14="http://schemas.microsoft.com/office/powerpoint/2010/main" val="428640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dirty="0"/>
              <a:t>Etapas en la construcción de la prueba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57725923"/>
              </p:ext>
            </p:extLst>
          </p:nvPr>
        </p:nvGraphicFramePr>
        <p:xfrm>
          <a:off x="457200" y="1124744"/>
          <a:ext cx="8229600" cy="4176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685570890"/>
              </p:ext>
            </p:extLst>
          </p:nvPr>
        </p:nvGraphicFramePr>
        <p:xfrm>
          <a:off x="539552" y="5373216"/>
          <a:ext cx="8136904" cy="967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1220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Elaboración de reactivos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985664"/>
          </a:xfrm>
        </p:spPr>
        <p:txBody>
          <a:bodyPr/>
          <a:lstStyle/>
          <a:p>
            <a:r>
              <a:rPr lang="es-MX" dirty="0"/>
              <a:t>Entre otras consideraciones, es importante el </a:t>
            </a:r>
            <a:r>
              <a:rPr lang="es-MX" u="sng" dirty="0"/>
              <a:t>Formato</a:t>
            </a:r>
            <a:r>
              <a:rPr lang="es-MX" dirty="0"/>
              <a:t> de los mismos: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98473194"/>
              </p:ext>
            </p:extLst>
          </p:nvPr>
        </p:nvGraphicFramePr>
        <p:xfrm>
          <a:off x="755576" y="2204864"/>
          <a:ext cx="76328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4087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58403770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474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/>
          <p:nvPr/>
        </p:nvSpPr>
        <p:spPr>
          <a:xfrm>
            <a:off x="4641448" y="5850572"/>
            <a:ext cx="3502152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914400">
              <a:defRPr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120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</a:rPr>
              <a:t>Psicometría I. Modulo I</a:t>
            </a:r>
          </a:p>
        </p:txBody>
      </p:sp>
      <p:sp>
        <p:nvSpPr>
          <p:cNvPr id="417" name="Shape 417"/>
          <p:cNvSpPr>
            <a:spLocks noGrp="1"/>
          </p:cNvSpPr>
          <p:nvPr>
            <p:ph type="title"/>
          </p:nvPr>
        </p:nvSpPr>
        <p:spPr>
          <a:xfrm>
            <a:off x="489129" y="312739"/>
            <a:ext cx="8545334" cy="88401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 defTabSz="905255">
              <a:defRPr sz="1800">
                <a:solidFill>
                  <a:srgbClr val="000000"/>
                </a:solidFill>
                <a:uFillTx/>
              </a:defRPr>
            </a:pP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¿</a:t>
            </a:r>
            <a:r>
              <a:rPr sz="2800" dirty="0" err="1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Qué</a:t>
            </a: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 </a:t>
            </a:r>
            <a:r>
              <a:rPr sz="2800" dirty="0" err="1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formato</a:t>
            </a: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 de </a:t>
            </a:r>
            <a:r>
              <a:rPr sz="2800" dirty="0" err="1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prueba</a:t>
            </a: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 </a:t>
            </a:r>
            <a:b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</a:br>
            <a:r>
              <a:rPr sz="2800" dirty="0" err="1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es</a:t>
            </a: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 </a:t>
            </a:r>
            <a:r>
              <a:rPr sz="2800" dirty="0" err="1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mejor</a:t>
            </a:r>
            <a:r>
              <a:rPr sz="2800" dirty="0">
                <a:solidFill>
                  <a:srgbClr val="94C600"/>
                </a:solidFill>
                <a:uFill>
                  <a:solidFill>
                    <a:srgbClr val="94C600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?</a:t>
            </a:r>
          </a:p>
        </p:txBody>
      </p:sp>
      <p:sp>
        <p:nvSpPr>
          <p:cNvPr id="418" name="Shape 418"/>
          <p:cNvSpPr>
            <a:spLocks noGrp="1"/>
          </p:cNvSpPr>
          <p:nvPr>
            <p:ph type="body" idx="4294967295"/>
          </p:nvPr>
        </p:nvSpPr>
        <p:spPr>
          <a:xfrm>
            <a:off x="1644650" y="1662113"/>
            <a:ext cx="7499350" cy="2124075"/>
          </a:xfrm>
          <a:prstGeom prst="rect">
            <a:avLst/>
          </a:prstGeom>
        </p:spPr>
        <p:txBody>
          <a:bodyPr/>
          <a:lstStyle/>
          <a:p>
            <a:pPr marL="274320" lvl="0" indent="-205740">
              <a:spcBef>
                <a:spcPts val="6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Es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necesario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tomar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en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cuenta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dos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aspectos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:</a:t>
            </a:r>
          </a:p>
          <a:p>
            <a:pPr marL="388620" lvl="0" indent="-320040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Las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características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de los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sujetos</a:t>
            </a:r>
            <a:endParaRPr sz="2800" dirty="0">
              <a:solidFill>
                <a:srgbClr val="3E3D2D"/>
              </a:solidFill>
              <a:uFill>
                <a:solidFill>
                  <a:srgbClr val="3E3D2D"/>
                </a:solidFill>
              </a:uFill>
            </a:endParaRPr>
          </a:p>
          <a:p>
            <a:pPr marL="388620" lvl="0" indent="-320040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Factores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prácticos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(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tiempo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,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costo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, </a:t>
            </a:r>
            <a:r>
              <a:rPr sz="2800" dirty="0" err="1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volumen</a:t>
            </a:r>
            <a:r>
              <a:rPr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, etc.)</a:t>
            </a:r>
          </a:p>
        </p:txBody>
      </p:sp>
      <p:sp>
        <p:nvSpPr>
          <p:cNvPr id="419" name="Shape 419"/>
          <p:cNvSpPr>
            <a:spLocks noGrp="1"/>
          </p:cNvSpPr>
          <p:nvPr>
            <p:ph type="sldNum" sz="quarter" idx="4294967295"/>
          </p:nvPr>
        </p:nvSpPr>
        <p:spPr>
          <a:xfrm>
            <a:off x="7812088" y="84138"/>
            <a:ext cx="1331912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 lnSpcReduction="10000"/>
          </a:bodyPr>
          <a:lstStyle>
            <a:lvl1pPr defTabSz="914400">
              <a:defRPr>
                <a:solidFill>
                  <a:srgbClr val="FEFEFE"/>
                </a:solidFill>
                <a:uFill>
                  <a:solidFill>
                    <a:srgbClr val="FEFEFE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200">
                <a:solidFill>
                  <a:srgbClr val="FEFEFE"/>
                </a:solidFill>
                <a:uFill>
                  <a:solidFill>
                    <a:srgbClr val="FEFEFE"/>
                  </a:solidFill>
                </a:uFill>
              </a:rPr>
              <a:t>6</a:t>
            </a:fld>
            <a:endParaRPr sz="1200">
              <a:solidFill>
                <a:srgbClr val="FEFEFE"/>
              </a:solidFill>
              <a:uFill>
                <a:solidFill>
                  <a:srgbClr val="FEFEFE"/>
                </a:solidFill>
              </a:uFill>
            </a:endParaRPr>
          </a:p>
        </p:txBody>
      </p:sp>
      <p:pic>
        <p:nvPicPr>
          <p:cNvPr id="420" name="image8.png">
            <a:hlinkClick r:id="rId2" action="ppaction://hlinksldjump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000628" y="3714752"/>
            <a:ext cx="3566790" cy="236188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1 Botón de acción: Inicio">
            <a:hlinkClick r:id="rId2" action="ppaction://hlinksldjump" highlightClick="1"/>
          </p:cNvPr>
          <p:cNvSpPr/>
          <p:nvPr/>
        </p:nvSpPr>
        <p:spPr>
          <a:xfrm>
            <a:off x="683568" y="5085184"/>
            <a:ext cx="1440160" cy="1133689"/>
          </a:xfrm>
          <a:prstGeom prst="actionButtonHo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4DD38D"/>
                </a:solidFill>
              </a:ln>
              <a:solidFill>
                <a:srgbClr val="4DD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8084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Comprobación y análisis de reactivos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4243480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Botón de acción: Inicio">
            <a:hlinkClick r:id="rId7" action="ppaction://hlinksldjump" highlightClick="1"/>
          </p:cNvPr>
          <p:cNvSpPr/>
          <p:nvPr/>
        </p:nvSpPr>
        <p:spPr>
          <a:xfrm>
            <a:off x="7956376" y="5823703"/>
            <a:ext cx="1152128" cy="989673"/>
          </a:xfrm>
          <a:prstGeom prst="actionButtonHo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4DD38D"/>
                </a:solidFill>
              </a:ln>
              <a:solidFill>
                <a:srgbClr val="4DD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348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solidFill>
                  <a:schemeClr val="bg2">
                    <a:lumMod val="75000"/>
                  </a:schemeClr>
                </a:solidFill>
              </a:rPr>
              <a:t>Estructura de la forma final de la prueba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Hay que recordar que el análisis de reactivos se utiliza para:</a:t>
            </a:r>
          </a:p>
          <a:p>
            <a:pPr marL="711200" lvl="0" indent="-711200">
              <a:buAutoNum type="alphaLcParenR"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Seleccionar los reactivos que  proporcionan la mejor discriminación</a:t>
            </a:r>
          </a:p>
          <a:p>
            <a:pPr marL="711200" lvl="0" indent="-711200">
              <a:buAutoNum type="alphaLcParenR"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Tener la dificultad apropiada</a:t>
            </a:r>
          </a:p>
          <a:p>
            <a:pPr marL="711200" lvl="0" indent="-711200">
              <a:buAutoNum type="alphaLcParenR"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No poseer ambigüedades ni alternativas deficientes</a:t>
            </a:r>
          </a:p>
          <a:p>
            <a:pPr marL="711200" lvl="0" indent="-711200">
              <a:buAutoNum type="alphaLcParenR"/>
              <a:defRPr sz="1800">
                <a:solidFill>
                  <a:srgbClr val="000000"/>
                </a:solidFill>
                <a:uFillTx/>
              </a:defRPr>
            </a:pPr>
            <a:endParaRPr lang="es-MX" sz="2400" dirty="0">
              <a:solidFill>
                <a:srgbClr val="3E3D2D"/>
              </a:solidFill>
              <a:uFill>
                <a:solidFill>
                  <a:srgbClr val="3E3D2D"/>
                </a:solidFill>
              </a:uFill>
            </a:endParaRPr>
          </a:p>
          <a:p>
            <a:pPr marL="0" indent="0"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lang="es-MX" sz="2400" dirty="0"/>
              <a:t>Así, la Estructura Final de la prueba se realiza con los reactivos «buenos», después de haber realizado el análisis de reactivos y depurar</a:t>
            </a:r>
          </a:p>
          <a:p>
            <a:pPr marL="0" lvl="0" indent="0">
              <a:buNone/>
              <a:defRPr sz="1800">
                <a:solidFill>
                  <a:srgbClr val="000000"/>
                </a:solidFill>
                <a:uFillTx/>
              </a:defRPr>
            </a:pPr>
            <a:endParaRPr lang="es-MX" sz="2400" dirty="0">
              <a:solidFill>
                <a:srgbClr val="3E3D2D"/>
              </a:solidFill>
              <a:uFill>
                <a:solidFill>
                  <a:srgbClr val="3E3D2D"/>
                </a:solidFill>
              </a:uFill>
            </a:endParaRPr>
          </a:p>
          <a:p>
            <a:endParaRPr lang="es-MX" dirty="0"/>
          </a:p>
          <a:p>
            <a:endParaRPr lang="es-MX" dirty="0"/>
          </a:p>
        </p:txBody>
      </p:sp>
      <p:sp>
        <p:nvSpPr>
          <p:cNvPr id="4" name="3 Botón de acción: Inicio">
            <a:hlinkClick r:id="rId2" action="ppaction://hlinksldjump" highlightClick="1"/>
          </p:cNvPr>
          <p:cNvSpPr/>
          <p:nvPr/>
        </p:nvSpPr>
        <p:spPr>
          <a:xfrm>
            <a:off x="683568" y="5085184"/>
            <a:ext cx="1440160" cy="1133689"/>
          </a:xfrm>
          <a:prstGeom prst="actionButtonHo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rgbClr val="4DD38D"/>
                </a:solidFill>
              </a:ln>
              <a:solidFill>
                <a:srgbClr val="4DD3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82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4DD38D"/>
                </a:solidFill>
              </a:rPr>
              <a:t>Estandarización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84733" lvl="0" indent="-316839" algn="just" defTabSz="905255">
              <a:lnSpc>
                <a:spcPct val="81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lang="es-MX"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En medición, al administrar una prueba, la meta es obtener una estimación tan precisa como sea posible. </a:t>
            </a:r>
          </a:p>
          <a:p>
            <a:pPr marL="384733" lvl="0" indent="-316839" algn="just" defTabSz="905255">
              <a:lnSpc>
                <a:spcPct val="81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lang="es-MX"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Dicha estimación depende del control de los errores, es decir,  minimizar  la influencia de factores irrelevantes y esto se logra haciendo que la situación de la prueba sea lo más semejante posible para todos los individuos. </a:t>
            </a:r>
          </a:p>
          <a:p>
            <a:pPr marL="271576" lvl="0" indent="-203682" algn="just" defTabSz="905255">
              <a:lnSpc>
                <a:spcPct val="81000"/>
              </a:lnSpc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endParaRPr lang="es-MX" sz="2800" dirty="0">
              <a:solidFill>
                <a:srgbClr val="3E3D2D"/>
              </a:solidFill>
              <a:uFill>
                <a:solidFill>
                  <a:srgbClr val="3E3D2D"/>
                </a:solidFill>
              </a:uFill>
            </a:endParaRPr>
          </a:p>
          <a:p>
            <a:pPr marL="384733" lvl="0" indent="-316839" algn="just" defTabSz="905255">
              <a:lnSpc>
                <a:spcPct val="81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lang="es-MX" sz="2800" b="1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  <a:latin typeface="Helvetica-Bold"/>
                <a:ea typeface="Helvetica-Bold"/>
                <a:cs typeface="Helvetica-Bold"/>
                <a:sym typeface="Helvetica-Bold"/>
              </a:rPr>
              <a:t>La estandarización</a:t>
            </a:r>
            <a:r>
              <a:rPr lang="es-MX" sz="2800" dirty="0">
                <a:solidFill>
                  <a:srgbClr val="3E3D2D"/>
                </a:solidFill>
                <a:uFill>
                  <a:solidFill>
                    <a:srgbClr val="3E3D2D"/>
                  </a:solidFill>
                </a:uFill>
              </a:rPr>
              <a:t> consiste en tener un contenido de reactivos común y procedimientos estándar de administración y calificación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672085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</TotalTime>
  <Words>769</Words>
  <Application>Microsoft Office PowerPoint</Application>
  <PresentationFormat>Presentación en pantalla (4:3)</PresentationFormat>
  <Paragraphs>88</Paragraphs>
  <Slides>11</Slides>
  <Notes>0</Notes>
  <HiddenSlides>8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Gill Sans MT</vt:lpstr>
      <vt:lpstr>Helvetica-Bold</vt:lpstr>
      <vt:lpstr>Helvetica-BoldOblique</vt:lpstr>
      <vt:lpstr>Wingdings</vt:lpstr>
      <vt:lpstr>Wingdings 3</vt:lpstr>
      <vt:lpstr>Origen</vt:lpstr>
      <vt:lpstr>Presentación de PowerPoint</vt:lpstr>
      <vt:lpstr>Construcción de pruebas</vt:lpstr>
      <vt:lpstr>Etapas en la construcción de la prueba</vt:lpstr>
      <vt:lpstr>Elaboración de reactivos</vt:lpstr>
      <vt:lpstr>Presentación de PowerPoint</vt:lpstr>
      <vt:lpstr>¿Qué formato de prueba  es mejor?</vt:lpstr>
      <vt:lpstr>Comprobación y análisis de reactivos</vt:lpstr>
      <vt:lpstr>Estructura de la forma final de la prueba</vt:lpstr>
      <vt:lpstr>Estandarización</vt:lpstr>
      <vt:lpstr>Aspectos de la estandarización:</vt:lpstr>
      <vt:lpstr>Análisis psicométrico de la prueba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Construcción de pruebas</dc:title>
  <dc:creator>Alondra</dc:creator>
  <cp:lastModifiedBy>Mónica Fernanda Fuentes Leal</cp:lastModifiedBy>
  <cp:revision>11</cp:revision>
  <dcterms:created xsi:type="dcterms:W3CDTF">2015-02-05T04:12:21Z</dcterms:created>
  <dcterms:modified xsi:type="dcterms:W3CDTF">2020-11-20T14:40:30Z</dcterms:modified>
</cp:coreProperties>
</file>