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72" r:id="rId2"/>
    <p:sldId id="259" r:id="rId3"/>
    <p:sldId id="266" r:id="rId4"/>
    <p:sldId id="264" r:id="rId5"/>
    <p:sldId id="265" r:id="rId6"/>
    <p:sldId id="267" r:id="rId7"/>
    <p:sldId id="269" r:id="rId8"/>
    <p:sldId id="270" r:id="rId9"/>
    <p:sldId id="261" r:id="rId10"/>
    <p:sldId id="260" r:id="rId11"/>
    <p:sldId id="271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1" autoAdjust="0"/>
    <p:restoredTop sz="94849" autoAdjust="0"/>
  </p:normalViewPr>
  <p:slideViewPr>
    <p:cSldViewPr snapToGrid="0">
      <p:cViewPr varScale="1">
        <p:scale>
          <a:sx n="68" d="100"/>
          <a:sy n="68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01C829-9A8C-4EBF-99DB-A1857B07660F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E1D00528-0F56-4447-AA1E-BC507A3C1879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Medir</a:t>
          </a:r>
        </a:p>
      </dgm:t>
    </dgm:pt>
    <dgm:pt modelId="{33BF69F9-B9C7-4F24-A525-B38A170A3A32}" type="parTrans" cxnId="{D6EC6416-1E5D-4035-B421-51B8DA47E2F5}">
      <dgm:prSet/>
      <dgm:spPr/>
      <dgm:t>
        <a:bodyPr/>
        <a:lstStyle/>
        <a:p>
          <a:endParaRPr lang="es-MX"/>
        </a:p>
      </dgm:t>
    </dgm:pt>
    <dgm:pt modelId="{46343296-2FF9-44D9-B610-C9A94BD976CE}" type="sibTrans" cxnId="{D6EC6416-1E5D-4035-B421-51B8DA47E2F5}">
      <dgm:prSet/>
      <dgm:spPr/>
      <dgm:t>
        <a:bodyPr/>
        <a:lstStyle/>
        <a:p>
          <a:endParaRPr lang="es-MX"/>
        </a:p>
      </dgm:t>
    </dgm:pt>
    <dgm:pt modelId="{629998ED-67A2-4F45-81B0-5BE52AE2E590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¿Evaluar es medir?</a:t>
          </a:r>
        </a:p>
      </dgm:t>
    </dgm:pt>
    <dgm:pt modelId="{D348B8F4-EAC7-4FE3-89E6-BA7AC17AE9E3}" type="parTrans" cxnId="{9833EFEC-CBDD-4409-BCAB-63BADEB7264C}">
      <dgm:prSet/>
      <dgm:spPr/>
      <dgm:t>
        <a:bodyPr/>
        <a:lstStyle/>
        <a:p>
          <a:endParaRPr lang="es-MX"/>
        </a:p>
      </dgm:t>
    </dgm:pt>
    <dgm:pt modelId="{3214F70E-7FE1-4444-BF5B-2D21D4A103B7}" type="sibTrans" cxnId="{9833EFEC-CBDD-4409-BCAB-63BADEB7264C}">
      <dgm:prSet/>
      <dgm:spPr/>
      <dgm:t>
        <a:bodyPr/>
        <a:lstStyle/>
        <a:p>
          <a:endParaRPr lang="es-MX"/>
        </a:p>
      </dgm:t>
    </dgm:pt>
    <dgm:pt modelId="{FF6858A7-7583-4DA4-B9DB-435B4213DC5F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Calificar</a:t>
          </a:r>
        </a:p>
      </dgm:t>
    </dgm:pt>
    <dgm:pt modelId="{92BDED99-8D80-4B93-919A-965EAC6025E4}" type="parTrans" cxnId="{6AD134CF-CA3F-4EB5-B7EA-19E1EDEEB2DD}">
      <dgm:prSet/>
      <dgm:spPr/>
      <dgm:t>
        <a:bodyPr/>
        <a:lstStyle/>
        <a:p>
          <a:endParaRPr lang="es-MX"/>
        </a:p>
      </dgm:t>
    </dgm:pt>
    <dgm:pt modelId="{C86A585A-6C5E-40E8-A8CB-68DE64049F2B}" type="sibTrans" cxnId="{6AD134CF-CA3F-4EB5-B7EA-19E1EDEEB2DD}">
      <dgm:prSet/>
      <dgm:spPr/>
      <dgm:t>
        <a:bodyPr/>
        <a:lstStyle/>
        <a:p>
          <a:endParaRPr lang="es-MX"/>
        </a:p>
      </dgm:t>
    </dgm:pt>
    <dgm:pt modelId="{73EACBB8-83FF-4D85-8FA7-189B944001B4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¿La calificación es una medición o una evaluación?</a:t>
          </a:r>
        </a:p>
      </dgm:t>
    </dgm:pt>
    <dgm:pt modelId="{83CCC478-F7C7-4741-93E2-E71CF55EBD62}" type="parTrans" cxnId="{97A0E48A-E967-4AF1-AD02-EE1A009B3E7B}">
      <dgm:prSet/>
      <dgm:spPr/>
      <dgm:t>
        <a:bodyPr/>
        <a:lstStyle/>
        <a:p>
          <a:endParaRPr lang="es-MX"/>
        </a:p>
      </dgm:t>
    </dgm:pt>
    <dgm:pt modelId="{D713D647-BB9C-4DC6-AC40-D447A470A560}" type="sibTrans" cxnId="{97A0E48A-E967-4AF1-AD02-EE1A009B3E7B}">
      <dgm:prSet/>
      <dgm:spPr/>
      <dgm:t>
        <a:bodyPr/>
        <a:lstStyle/>
        <a:p>
          <a:endParaRPr lang="es-MX"/>
        </a:p>
      </dgm:t>
    </dgm:pt>
    <dgm:pt modelId="{99C8F62B-F3F1-4587-A78B-B54192659A63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Evaluar</a:t>
          </a:r>
        </a:p>
      </dgm:t>
    </dgm:pt>
    <dgm:pt modelId="{B4562600-31A3-42A6-A2EA-0A239D113E60}" type="parTrans" cxnId="{C8F29AD0-0B2A-4862-966E-73C05E7A3EB4}">
      <dgm:prSet/>
      <dgm:spPr/>
      <dgm:t>
        <a:bodyPr/>
        <a:lstStyle/>
        <a:p>
          <a:endParaRPr lang="es-MX"/>
        </a:p>
      </dgm:t>
    </dgm:pt>
    <dgm:pt modelId="{7CE774C3-C8BC-49A1-94B4-3AB7B9929A0F}" type="sibTrans" cxnId="{C8F29AD0-0B2A-4862-966E-73C05E7A3EB4}">
      <dgm:prSet/>
      <dgm:spPr/>
      <dgm:t>
        <a:bodyPr/>
        <a:lstStyle/>
        <a:p>
          <a:endParaRPr lang="es-MX"/>
        </a:p>
      </dgm:t>
    </dgm:pt>
    <dgm:pt modelId="{301BCCA8-EEEF-403B-871A-BB85A059EAAF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¿Se puede evaluar sin medir?</a:t>
          </a:r>
        </a:p>
      </dgm:t>
    </dgm:pt>
    <dgm:pt modelId="{965FBAB7-0BB7-42FB-AB4A-3A6D1F7146EE}" type="parTrans" cxnId="{D92E8731-8565-45AB-857F-5C1A790E182B}">
      <dgm:prSet/>
      <dgm:spPr/>
      <dgm:t>
        <a:bodyPr/>
        <a:lstStyle/>
        <a:p>
          <a:endParaRPr lang="es-MX"/>
        </a:p>
      </dgm:t>
    </dgm:pt>
    <dgm:pt modelId="{B7D66311-AD3C-46C8-A371-CC00DCC18EFB}" type="sibTrans" cxnId="{D92E8731-8565-45AB-857F-5C1A790E182B}">
      <dgm:prSet/>
      <dgm:spPr/>
      <dgm:t>
        <a:bodyPr/>
        <a:lstStyle/>
        <a:p>
          <a:endParaRPr lang="es-MX"/>
        </a:p>
      </dgm:t>
    </dgm:pt>
    <dgm:pt modelId="{BDFD4390-112C-428F-9618-A5D56FAD2197}" type="pres">
      <dgm:prSet presAssocID="{6901C829-9A8C-4EBF-99DB-A1857B07660F}" presName="Name0" presStyleCnt="0">
        <dgm:presLayoutVars>
          <dgm:chMax/>
          <dgm:chPref/>
          <dgm:dir/>
          <dgm:animLvl val="lvl"/>
        </dgm:presLayoutVars>
      </dgm:prSet>
      <dgm:spPr/>
    </dgm:pt>
    <dgm:pt modelId="{672022BD-27DE-4037-AD71-AD33E1CB5B93}" type="pres">
      <dgm:prSet presAssocID="{E1D00528-0F56-4447-AA1E-BC507A3C1879}" presName="composite" presStyleCnt="0"/>
      <dgm:spPr/>
    </dgm:pt>
    <dgm:pt modelId="{48B6F283-07CE-44F2-B2CC-DCED7245C197}" type="pres">
      <dgm:prSet presAssocID="{E1D00528-0F56-4447-AA1E-BC507A3C1879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6528B62B-4843-423F-980E-98292BF6E894}" type="pres">
      <dgm:prSet presAssocID="{E1D00528-0F56-4447-AA1E-BC507A3C1879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268FE0A0-41E2-48F5-8D9E-B3050B88F704}" type="pres">
      <dgm:prSet presAssocID="{E1D00528-0F56-4447-AA1E-BC507A3C1879}" presName="BalanceSpacing" presStyleCnt="0"/>
      <dgm:spPr/>
    </dgm:pt>
    <dgm:pt modelId="{BD07E44C-517A-472A-BF08-73DF960FA472}" type="pres">
      <dgm:prSet presAssocID="{E1D00528-0F56-4447-AA1E-BC507A3C1879}" presName="BalanceSpacing1" presStyleCnt="0"/>
      <dgm:spPr/>
    </dgm:pt>
    <dgm:pt modelId="{745815F7-2413-45D1-8644-74FBF19BF072}" type="pres">
      <dgm:prSet presAssocID="{46343296-2FF9-44D9-B610-C9A94BD976CE}" presName="Accent1Text" presStyleLbl="node1" presStyleIdx="1" presStyleCnt="6"/>
      <dgm:spPr/>
    </dgm:pt>
    <dgm:pt modelId="{31966646-1483-44E8-9DB1-1261B33C86AC}" type="pres">
      <dgm:prSet presAssocID="{46343296-2FF9-44D9-B610-C9A94BD976CE}" presName="spaceBetweenRectangles" presStyleCnt="0"/>
      <dgm:spPr/>
    </dgm:pt>
    <dgm:pt modelId="{B44341A5-59B4-4CBF-912A-BFE1847C2412}" type="pres">
      <dgm:prSet presAssocID="{FF6858A7-7583-4DA4-B9DB-435B4213DC5F}" presName="composite" presStyleCnt="0"/>
      <dgm:spPr/>
    </dgm:pt>
    <dgm:pt modelId="{7E120CF8-3287-4956-849A-ADB6048C81EC}" type="pres">
      <dgm:prSet presAssocID="{FF6858A7-7583-4DA4-B9DB-435B4213DC5F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0D7C3EEA-FC7A-4F24-BA12-DEB221172B31}" type="pres">
      <dgm:prSet presAssocID="{FF6858A7-7583-4DA4-B9DB-435B4213DC5F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E0ABAAF-311A-4D06-B264-C19F6C517DCA}" type="pres">
      <dgm:prSet presAssocID="{FF6858A7-7583-4DA4-B9DB-435B4213DC5F}" presName="BalanceSpacing" presStyleCnt="0"/>
      <dgm:spPr/>
    </dgm:pt>
    <dgm:pt modelId="{57CFDC15-1A99-4CFD-A36B-09D30C9B2539}" type="pres">
      <dgm:prSet presAssocID="{FF6858A7-7583-4DA4-B9DB-435B4213DC5F}" presName="BalanceSpacing1" presStyleCnt="0"/>
      <dgm:spPr/>
    </dgm:pt>
    <dgm:pt modelId="{42A85246-617B-40D0-8BDE-0676B74CB746}" type="pres">
      <dgm:prSet presAssocID="{C86A585A-6C5E-40E8-A8CB-68DE64049F2B}" presName="Accent1Text" presStyleLbl="node1" presStyleIdx="3" presStyleCnt="6"/>
      <dgm:spPr/>
    </dgm:pt>
    <dgm:pt modelId="{C1313C37-F89E-485A-8F13-426A72979C95}" type="pres">
      <dgm:prSet presAssocID="{C86A585A-6C5E-40E8-A8CB-68DE64049F2B}" presName="spaceBetweenRectangles" presStyleCnt="0"/>
      <dgm:spPr/>
    </dgm:pt>
    <dgm:pt modelId="{DB562C8A-B091-45AA-A3F0-AC8208170DA6}" type="pres">
      <dgm:prSet presAssocID="{99C8F62B-F3F1-4587-A78B-B54192659A63}" presName="composite" presStyleCnt="0"/>
      <dgm:spPr/>
    </dgm:pt>
    <dgm:pt modelId="{0DB7D9D8-BADD-49BF-9BDD-2CD33699D9E1}" type="pres">
      <dgm:prSet presAssocID="{99C8F62B-F3F1-4587-A78B-B54192659A6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64214759-64CE-49B7-9D9A-A494BFE191D8}" type="pres">
      <dgm:prSet presAssocID="{99C8F62B-F3F1-4587-A78B-B54192659A6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8909AE0-975C-462E-AD1C-4970BB1295A1}" type="pres">
      <dgm:prSet presAssocID="{99C8F62B-F3F1-4587-A78B-B54192659A63}" presName="BalanceSpacing" presStyleCnt="0"/>
      <dgm:spPr/>
    </dgm:pt>
    <dgm:pt modelId="{15FA470F-9902-4FD2-B79D-21012A99777D}" type="pres">
      <dgm:prSet presAssocID="{99C8F62B-F3F1-4587-A78B-B54192659A63}" presName="BalanceSpacing1" presStyleCnt="0"/>
      <dgm:spPr/>
    </dgm:pt>
    <dgm:pt modelId="{696ADD0A-7580-4846-B8AA-83A003AA2070}" type="pres">
      <dgm:prSet presAssocID="{7CE774C3-C8BC-49A1-94B4-3AB7B9929A0F}" presName="Accent1Text" presStyleLbl="node1" presStyleIdx="5" presStyleCnt="6"/>
      <dgm:spPr/>
    </dgm:pt>
  </dgm:ptLst>
  <dgm:cxnLst>
    <dgm:cxn modelId="{1AD2E314-1795-4B87-8A43-8B10A2EB9E03}" type="presOf" srcId="{C86A585A-6C5E-40E8-A8CB-68DE64049F2B}" destId="{42A85246-617B-40D0-8BDE-0676B74CB746}" srcOrd="0" destOrd="0" presId="urn:microsoft.com/office/officeart/2008/layout/AlternatingHexagons"/>
    <dgm:cxn modelId="{D6EC6416-1E5D-4035-B421-51B8DA47E2F5}" srcId="{6901C829-9A8C-4EBF-99DB-A1857B07660F}" destId="{E1D00528-0F56-4447-AA1E-BC507A3C1879}" srcOrd="0" destOrd="0" parTransId="{33BF69F9-B9C7-4F24-A525-B38A170A3A32}" sibTransId="{46343296-2FF9-44D9-B610-C9A94BD976CE}"/>
    <dgm:cxn modelId="{F44A1B29-4B44-4692-A418-14DB74632DAE}" type="presOf" srcId="{301BCCA8-EEEF-403B-871A-BB85A059EAAF}" destId="{64214759-64CE-49B7-9D9A-A494BFE191D8}" srcOrd="0" destOrd="0" presId="urn:microsoft.com/office/officeart/2008/layout/AlternatingHexagons"/>
    <dgm:cxn modelId="{D92E8731-8565-45AB-857F-5C1A790E182B}" srcId="{99C8F62B-F3F1-4587-A78B-B54192659A63}" destId="{301BCCA8-EEEF-403B-871A-BB85A059EAAF}" srcOrd="0" destOrd="0" parTransId="{965FBAB7-0BB7-42FB-AB4A-3A6D1F7146EE}" sibTransId="{B7D66311-AD3C-46C8-A371-CC00DCC18EFB}"/>
    <dgm:cxn modelId="{4F358E33-5F81-4C39-92A0-3894E36E59D0}" type="presOf" srcId="{7CE774C3-C8BC-49A1-94B4-3AB7B9929A0F}" destId="{696ADD0A-7580-4846-B8AA-83A003AA2070}" srcOrd="0" destOrd="0" presId="urn:microsoft.com/office/officeart/2008/layout/AlternatingHexagons"/>
    <dgm:cxn modelId="{4F536137-F8E3-483B-9E48-4BB6B9413BE0}" type="presOf" srcId="{629998ED-67A2-4F45-81B0-5BE52AE2E590}" destId="{6528B62B-4843-423F-980E-98292BF6E894}" srcOrd="0" destOrd="0" presId="urn:microsoft.com/office/officeart/2008/layout/AlternatingHexagons"/>
    <dgm:cxn modelId="{0C0F6947-A8FA-4395-8D9A-7F4A2673A13A}" type="presOf" srcId="{FF6858A7-7583-4DA4-B9DB-435B4213DC5F}" destId="{7E120CF8-3287-4956-849A-ADB6048C81EC}" srcOrd="0" destOrd="0" presId="urn:microsoft.com/office/officeart/2008/layout/AlternatingHexagons"/>
    <dgm:cxn modelId="{C0E2B182-2201-44B0-9389-D46203189AC8}" type="presOf" srcId="{46343296-2FF9-44D9-B610-C9A94BD976CE}" destId="{745815F7-2413-45D1-8644-74FBF19BF072}" srcOrd="0" destOrd="0" presId="urn:microsoft.com/office/officeart/2008/layout/AlternatingHexagons"/>
    <dgm:cxn modelId="{97A0E48A-E967-4AF1-AD02-EE1A009B3E7B}" srcId="{FF6858A7-7583-4DA4-B9DB-435B4213DC5F}" destId="{73EACBB8-83FF-4D85-8FA7-189B944001B4}" srcOrd="0" destOrd="0" parTransId="{83CCC478-F7C7-4741-93E2-E71CF55EBD62}" sibTransId="{D713D647-BB9C-4DC6-AC40-D447A470A560}"/>
    <dgm:cxn modelId="{0707AAA0-9661-4448-A88C-7496BF6A4735}" type="presOf" srcId="{73EACBB8-83FF-4D85-8FA7-189B944001B4}" destId="{0D7C3EEA-FC7A-4F24-BA12-DEB221172B31}" srcOrd="0" destOrd="0" presId="urn:microsoft.com/office/officeart/2008/layout/AlternatingHexagons"/>
    <dgm:cxn modelId="{243863A1-B883-4ED5-BD65-1D63C5796569}" type="presOf" srcId="{6901C829-9A8C-4EBF-99DB-A1857B07660F}" destId="{BDFD4390-112C-428F-9618-A5D56FAD2197}" srcOrd="0" destOrd="0" presId="urn:microsoft.com/office/officeart/2008/layout/AlternatingHexagons"/>
    <dgm:cxn modelId="{6AD134CF-CA3F-4EB5-B7EA-19E1EDEEB2DD}" srcId="{6901C829-9A8C-4EBF-99DB-A1857B07660F}" destId="{FF6858A7-7583-4DA4-B9DB-435B4213DC5F}" srcOrd="1" destOrd="0" parTransId="{92BDED99-8D80-4B93-919A-965EAC6025E4}" sibTransId="{C86A585A-6C5E-40E8-A8CB-68DE64049F2B}"/>
    <dgm:cxn modelId="{C8F29AD0-0B2A-4862-966E-73C05E7A3EB4}" srcId="{6901C829-9A8C-4EBF-99DB-A1857B07660F}" destId="{99C8F62B-F3F1-4587-A78B-B54192659A63}" srcOrd="2" destOrd="0" parTransId="{B4562600-31A3-42A6-A2EA-0A239D113E60}" sibTransId="{7CE774C3-C8BC-49A1-94B4-3AB7B9929A0F}"/>
    <dgm:cxn modelId="{81347AE1-08E3-4258-A722-CA98A62A5F00}" type="presOf" srcId="{99C8F62B-F3F1-4587-A78B-B54192659A63}" destId="{0DB7D9D8-BADD-49BF-9BDD-2CD33699D9E1}" srcOrd="0" destOrd="0" presId="urn:microsoft.com/office/officeart/2008/layout/AlternatingHexagons"/>
    <dgm:cxn modelId="{9833EFEC-CBDD-4409-BCAB-63BADEB7264C}" srcId="{E1D00528-0F56-4447-AA1E-BC507A3C1879}" destId="{629998ED-67A2-4F45-81B0-5BE52AE2E590}" srcOrd="0" destOrd="0" parTransId="{D348B8F4-EAC7-4FE3-89E6-BA7AC17AE9E3}" sibTransId="{3214F70E-7FE1-4444-BF5B-2D21D4A103B7}"/>
    <dgm:cxn modelId="{C22458FE-2848-4CA9-9FFE-5E6AD5D767FC}" type="presOf" srcId="{E1D00528-0F56-4447-AA1E-BC507A3C1879}" destId="{48B6F283-07CE-44F2-B2CC-DCED7245C197}" srcOrd="0" destOrd="0" presId="urn:microsoft.com/office/officeart/2008/layout/AlternatingHexagons"/>
    <dgm:cxn modelId="{13D79C21-DFA3-4C7C-8584-9F9BAD613B3D}" type="presParOf" srcId="{BDFD4390-112C-428F-9618-A5D56FAD2197}" destId="{672022BD-27DE-4037-AD71-AD33E1CB5B93}" srcOrd="0" destOrd="0" presId="urn:microsoft.com/office/officeart/2008/layout/AlternatingHexagons"/>
    <dgm:cxn modelId="{64080B71-6834-4B5A-9563-8618EFE48574}" type="presParOf" srcId="{672022BD-27DE-4037-AD71-AD33E1CB5B93}" destId="{48B6F283-07CE-44F2-B2CC-DCED7245C197}" srcOrd="0" destOrd="0" presId="urn:microsoft.com/office/officeart/2008/layout/AlternatingHexagons"/>
    <dgm:cxn modelId="{D9D43B1F-F6F9-4853-8F2E-6F7FA29C6220}" type="presParOf" srcId="{672022BD-27DE-4037-AD71-AD33E1CB5B93}" destId="{6528B62B-4843-423F-980E-98292BF6E894}" srcOrd="1" destOrd="0" presId="urn:microsoft.com/office/officeart/2008/layout/AlternatingHexagons"/>
    <dgm:cxn modelId="{9CF772A2-1889-4957-B94E-9AE347A077F1}" type="presParOf" srcId="{672022BD-27DE-4037-AD71-AD33E1CB5B93}" destId="{268FE0A0-41E2-48F5-8D9E-B3050B88F704}" srcOrd="2" destOrd="0" presId="urn:microsoft.com/office/officeart/2008/layout/AlternatingHexagons"/>
    <dgm:cxn modelId="{24570626-BF9C-4D36-96C3-700046194E52}" type="presParOf" srcId="{672022BD-27DE-4037-AD71-AD33E1CB5B93}" destId="{BD07E44C-517A-472A-BF08-73DF960FA472}" srcOrd="3" destOrd="0" presId="urn:microsoft.com/office/officeart/2008/layout/AlternatingHexagons"/>
    <dgm:cxn modelId="{65D3A1B3-8C08-4A85-AC3D-03D820080A3A}" type="presParOf" srcId="{672022BD-27DE-4037-AD71-AD33E1CB5B93}" destId="{745815F7-2413-45D1-8644-74FBF19BF072}" srcOrd="4" destOrd="0" presId="urn:microsoft.com/office/officeart/2008/layout/AlternatingHexagons"/>
    <dgm:cxn modelId="{0BD26DA9-953D-424C-8B86-1F30237F4DBC}" type="presParOf" srcId="{BDFD4390-112C-428F-9618-A5D56FAD2197}" destId="{31966646-1483-44E8-9DB1-1261B33C86AC}" srcOrd="1" destOrd="0" presId="urn:microsoft.com/office/officeart/2008/layout/AlternatingHexagons"/>
    <dgm:cxn modelId="{56C86CB0-C53F-4F9E-BF0E-B6A6782ACA76}" type="presParOf" srcId="{BDFD4390-112C-428F-9618-A5D56FAD2197}" destId="{B44341A5-59B4-4CBF-912A-BFE1847C2412}" srcOrd="2" destOrd="0" presId="urn:microsoft.com/office/officeart/2008/layout/AlternatingHexagons"/>
    <dgm:cxn modelId="{76905DBD-9CA1-400B-8214-EF93436B62D7}" type="presParOf" srcId="{B44341A5-59B4-4CBF-912A-BFE1847C2412}" destId="{7E120CF8-3287-4956-849A-ADB6048C81EC}" srcOrd="0" destOrd="0" presId="urn:microsoft.com/office/officeart/2008/layout/AlternatingHexagons"/>
    <dgm:cxn modelId="{7EE0EEBB-3F2B-4CA9-BBBD-A586E1E84804}" type="presParOf" srcId="{B44341A5-59B4-4CBF-912A-BFE1847C2412}" destId="{0D7C3EEA-FC7A-4F24-BA12-DEB221172B31}" srcOrd="1" destOrd="0" presId="urn:microsoft.com/office/officeart/2008/layout/AlternatingHexagons"/>
    <dgm:cxn modelId="{1B2B535D-3D28-4A73-8680-23624A22C62B}" type="presParOf" srcId="{B44341A5-59B4-4CBF-912A-BFE1847C2412}" destId="{7E0ABAAF-311A-4D06-B264-C19F6C517DCA}" srcOrd="2" destOrd="0" presId="urn:microsoft.com/office/officeart/2008/layout/AlternatingHexagons"/>
    <dgm:cxn modelId="{D332BDAD-7B82-49E5-B00E-2186CA701C7F}" type="presParOf" srcId="{B44341A5-59B4-4CBF-912A-BFE1847C2412}" destId="{57CFDC15-1A99-4CFD-A36B-09D30C9B2539}" srcOrd="3" destOrd="0" presId="urn:microsoft.com/office/officeart/2008/layout/AlternatingHexagons"/>
    <dgm:cxn modelId="{5AC21EB1-2743-4313-9464-E15E9195F34B}" type="presParOf" srcId="{B44341A5-59B4-4CBF-912A-BFE1847C2412}" destId="{42A85246-617B-40D0-8BDE-0676B74CB746}" srcOrd="4" destOrd="0" presId="urn:microsoft.com/office/officeart/2008/layout/AlternatingHexagons"/>
    <dgm:cxn modelId="{F66A6E96-ED9A-45A1-B899-49BEA05EEF8A}" type="presParOf" srcId="{BDFD4390-112C-428F-9618-A5D56FAD2197}" destId="{C1313C37-F89E-485A-8F13-426A72979C95}" srcOrd="3" destOrd="0" presId="urn:microsoft.com/office/officeart/2008/layout/AlternatingHexagons"/>
    <dgm:cxn modelId="{31BF1E96-A3DD-42F3-A96D-B7D0ECAF7950}" type="presParOf" srcId="{BDFD4390-112C-428F-9618-A5D56FAD2197}" destId="{DB562C8A-B091-45AA-A3F0-AC8208170DA6}" srcOrd="4" destOrd="0" presId="urn:microsoft.com/office/officeart/2008/layout/AlternatingHexagons"/>
    <dgm:cxn modelId="{B74F0F5C-99CC-46FA-83C8-4A4EF27E3F09}" type="presParOf" srcId="{DB562C8A-B091-45AA-A3F0-AC8208170DA6}" destId="{0DB7D9D8-BADD-49BF-9BDD-2CD33699D9E1}" srcOrd="0" destOrd="0" presId="urn:microsoft.com/office/officeart/2008/layout/AlternatingHexagons"/>
    <dgm:cxn modelId="{16284D1B-7BC0-4FF9-AA68-A5E9CC60F5AE}" type="presParOf" srcId="{DB562C8A-B091-45AA-A3F0-AC8208170DA6}" destId="{64214759-64CE-49B7-9D9A-A494BFE191D8}" srcOrd="1" destOrd="0" presId="urn:microsoft.com/office/officeart/2008/layout/AlternatingHexagons"/>
    <dgm:cxn modelId="{77F887DF-FBC3-4610-B63A-AE8762C27DC9}" type="presParOf" srcId="{DB562C8A-B091-45AA-A3F0-AC8208170DA6}" destId="{F8909AE0-975C-462E-AD1C-4970BB1295A1}" srcOrd="2" destOrd="0" presId="urn:microsoft.com/office/officeart/2008/layout/AlternatingHexagons"/>
    <dgm:cxn modelId="{8135C744-230B-495E-A9F2-DAABF0957AB5}" type="presParOf" srcId="{DB562C8A-B091-45AA-A3F0-AC8208170DA6}" destId="{15FA470F-9902-4FD2-B79D-21012A99777D}" srcOrd="3" destOrd="0" presId="urn:microsoft.com/office/officeart/2008/layout/AlternatingHexagons"/>
    <dgm:cxn modelId="{A3E5DF38-9B35-44C4-8B7A-9852C5B6367E}" type="presParOf" srcId="{DB562C8A-B091-45AA-A3F0-AC8208170DA6}" destId="{696ADD0A-7580-4846-B8AA-83A003AA207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C2E12A-A9A4-448C-BCBA-BEC1EFE89542}" type="doc">
      <dgm:prSet loTypeId="urn:microsoft.com/office/officeart/2005/8/layout/p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C7698FB7-6736-4867-832E-E1B915055AD3}">
      <dgm:prSet phldrT="[Texto]"/>
      <dgm:spPr/>
      <dgm:t>
        <a:bodyPr/>
        <a:lstStyle/>
        <a:p>
          <a:r>
            <a:rPr lang="es-MX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Reglas</a:t>
          </a:r>
        </a:p>
      </dgm:t>
    </dgm:pt>
    <dgm:pt modelId="{6A951082-4E0B-4028-A4D7-6373FCD4005A}" type="parTrans" cxnId="{CCF573B0-AEE5-4CBE-A546-1FFC88ED9937}">
      <dgm:prSet/>
      <dgm:spPr/>
      <dgm:t>
        <a:bodyPr/>
        <a:lstStyle/>
        <a:p>
          <a:endParaRPr lang="es-MX"/>
        </a:p>
      </dgm:t>
    </dgm:pt>
    <dgm:pt modelId="{64217A96-85E0-4DB6-A57F-985DD309ADDD}" type="sibTrans" cxnId="{CCF573B0-AEE5-4CBE-A546-1FFC88ED9937}">
      <dgm:prSet/>
      <dgm:spPr/>
      <dgm:t>
        <a:bodyPr/>
        <a:lstStyle/>
        <a:p>
          <a:endParaRPr lang="es-MX"/>
        </a:p>
      </dgm:t>
    </dgm:pt>
    <dgm:pt modelId="{B2DC91D9-69D7-4B0D-BEB4-09552F8190FF}">
      <dgm:prSet phldrT="[Texto]"/>
      <dgm:spPr/>
      <dgm:t>
        <a:bodyPr/>
        <a:lstStyle/>
        <a:p>
          <a:r>
            <a:rPr lang="es-MX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Glucómetros</a:t>
          </a:r>
        </a:p>
      </dgm:t>
    </dgm:pt>
    <dgm:pt modelId="{0A19A735-B76A-4285-B766-1F1DE9A27F9A}" type="parTrans" cxnId="{C3DE92CF-E634-4537-91CC-4E9E72FA04AB}">
      <dgm:prSet/>
      <dgm:spPr/>
      <dgm:t>
        <a:bodyPr/>
        <a:lstStyle/>
        <a:p>
          <a:endParaRPr lang="es-MX"/>
        </a:p>
      </dgm:t>
    </dgm:pt>
    <dgm:pt modelId="{7A5A7067-A0C7-4842-85CC-DDF56F570E50}" type="sibTrans" cxnId="{C3DE92CF-E634-4537-91CC-4E9E72FA04AB}">
      <dgm:prSet/>
      <dgm:spPr/>
      <dgm:t>
        <a:bodyPr/>
        <a:lstStyle/>
        <a:p>
          <a:endParaRPr lang="es-MX"/>
        </a:p>
      </dgm:t>
    </dgm:pt>
    <dgm:pt modelId="{9CECD19E-8B15-46D5-97AB-8A0B0C155A5A}">
      <dgm:prSet phldrT="[Texto]"/>
      <dgm:spPr/>
      <dgm:t>
        <a:bodyPr/>
        <a:lstStyle/>
        <a:p>
          <a:r>
            <a:rPr lang="es-MX" altLang="es-MX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Termómetros</a:t>
          </a:r>
          <a:endParaRPr lang="es-MX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gm:t>
    </dgm:pt>
    <dgm:pt modelId="{50977170-AE89-4735-B12A-251EEF71B53C}" type="parTrans" cxnId="{E9E5AE7E-52C3-44D4-BB33-8E30B59028E8}">
      <dgm:prSet/>
      <dgm:spPr/>
      <dgm:t>
        <a:bodyPr/>
        <a:lstStyle/>
        <a:p>
          <a:endParaRPr lang="es-MX"/>
        </a:p>
      </dgm:t>
    </dgm:pt>
    <dgm:pt modelId="{158C531D-A335-4EDE-96F1-F58997DDC0FE}" type="sibTrans" cxnId="{E9E5AE7E-52C3-44D4-BB33-8E30B59028E8}">
      <dgm:prSet/>
      <dgm:spPr/>
      <dgm:t>
        <a:bodyPr/>
        <a:lstStyle/>
        <a:p>
          <a:endParaRPr lang="es-MX"/>
        </a:p>
      </dgm:t>
    </dgm:pt>
    <dgm:pt modelId="{E47406BE-9B5B-4509-800D-34656170F564}">
      <dgm:prSet/>
      <dgm:spPr/>
      <dgm:t>
        <a:bodyPr/>
        <a:lstStyle/>
        <a:p>
          <a:r>
            <a:rPr lang="es-MX" altLang="es-MX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Báscula</a:t>
          </a:r>
          <a:endParaRPr lang="es-MX" altLang="es-MX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gm:t>
    </dgm:pt>
    <dgm:pt modelId="{141B293E-7D83-442C-AD67-B1FAFD74B729}" type="parTrans" cxnId="{83E598BF-B7EC-4581-8613-838BF184BAD7}">
      <dgm:prSet/>
      <dgm:spPr/>
      <dgm:t>
        <a:bodyPr/>
        <a:lstStyle/>
        <a:p>
          <a:endParaRPr lang="es-MX"/>
        </a:p>
      </dgm:t>
    </dgm:pt>
    <dgm:pt modelId="{95094E43-3F21-4D79-B221-0559DBAD65BB}" type="sibTrans" cxnId="{83E598BF-B7EC-4581-8613-838BF184BAD7}">
      <dgm:prSet/>
      <dgm:spPr/>
      <dgm:t>
        <a:bodyPr/>
        <a:lstStyle/>
        <a:p>
          <a:endParaRPr lang="es-MX"/>
        </a:p>
      </dgm:t>
    </dgm:pt>
    <dgm:pt modelId="{5619A33D-1C03-4351-87EA-AB5B3EE2A288}">
      <dgm:prSet/>
      <dgm:spPr/>
      <dgm:t>
        <a:bodyPr/>
        <a:lstStyle/>
        <a:p>
          <a:r>
            <a:rPr lang="es-MX" altLang="es-MX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Test / cuestionarios</a:t>
          </a:r>
          <a:endParaRPr lang="es-MX" altLang="es-MX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gm:t>
    </dgm:pt>
    <dgm:pt modelId="{8AF58247-0248-4CD7-A883-FCA089F154F7}" type="parTrans" cxnId="{77337A41-B5FC-4CB9-AB17-152934397CD7}">
      <dgm:prSet/>
      <dgm:spPr/>
      <dgm:t>
        <a:bodyPr/>
        <a:lstStyle/>
        <a:p>
          <a:endParaRPr lang="es-MX"/>
        </a:p>
      </dgm:t>
    </dgm:pt>
    <dgm:pt modelId="{966F1820-1B26-48D3-B87E-D28A18B321D4}" type="sibTrans" cxnId="{77337A41-B5FC-4CB9-AB17-152934397CD7}">
      <dgm:prSet/>
      <dgm:spPr/>
      <dgm:t>
        <a:bodyPr/>
        <a:lstStyle/>
        <a:p>
          <a:endParaRPr lang="es-MX"/>
        </a:p>
      </dgm:t>
    </dgm:pt>
    <dgm:pt modelId="{8D1FD5D4-B656-4A0B-AE7E-52F53C6B6964}" type="pres">
      <dgm:prSet presAssocID="{D8C2E12A-A9A4-448C-BCBA-BEC1EFE89542}" presName="Name0" presStyleCnt="0">
        <dgm:presLayoutVars>
          <dgm:dir/>
          <dgm:resizeHandles val="exact"/>
        </dgm:presLayoutVars>
      </dgm:prSet>
      <dgm:spPr/>
    </dgm:pt>
    <dgm:pt modelId="{4DE15642-A429-4A44-9138-8F46868B75F5}" type="pres">
      <dgm:prSet presAssocID="{C7698FB7-6736-4867-832E-E1B915055AD3}" presName="compNode" presStyleCnt="0"/>
      <dgm:spPr/>
    </dgm:pt>
    <dgm:pt modelId="{F7A04EBF-3705-49A7-8192-227274909CE1}" type="pres">
      <dgm:prSet presAssocID="{C7698FB7-6736-4867-832E-E1B915055AD3}" presName="pict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5D0E2A93-E0D1-49D7-AD63-3947BA328F5A}" type="pres">
      <dgm:prSet presAssocID="{C7698FB7-6736-4867-832E-E1B915055AD3}" presName="textRect" presStyleLbl="revTx" presStyleIdx="0" presStyleCnt="5">
        <dgm:presLayoutVars>
          <dgm:bulletEnabled val="1"/>
        </dgm:presLayoutVars>
      </dgm:prSet>
      <dgm:spPr/>
    </dgm:pt>
    <dgm:pt modelId="{71DC1411-4F1E-4FD0-81D5-EFF5236CB74D}" type="pres">
      <dgm:prSet presAssocID="{64217A96-85E0-4DB6-A57F-985DD309ADDD}" presName="sibTrans" presStyleLbl="sibTrans2D1" presStyleIdx="0" presStyleCnt="0"/>
      <dgm:spPr/>
    </dgm:pt>
    <dgm:pt modelId="{39F48366-D394-4852-B154-9D8C81C8C92D}" type="pres">
      <dgm:prSet presAssocID="{B2DC91D9-69D7-4B0D-BEB4-09552F8190FF}" presName="compNode" presStyleCnt="0"/>
      <dgm:spPr/>
    </dgm:pt>
    <dgm:pt modelId="{05BE092F-D16A-4A9D-9F86-321113B2B7CE}" type="pres">
      <dgm:prSet presAssocID="{B2DC91D9-69D7-4B0D-BEB4-09552F8190FF}" presName="pictRect" presStyleLbl="nod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5E738179-824E-4E94-B330-FCD39E62E69B}" type="pres">
      <dgm:prSet presAssocID="{B2DC91D9-69D7-4B0D-BEB4-09552F8190FF}" presName="textRect" presStyleLbl="revTx" presStyleIdx="1" presStyleCnt="5">
        <dgm:presLayoutVars>
          <dgm:bulletEnabled val="1"/>
        </dgm:presLayoutVars>
      </dgm:prSet>
      <dgm:spPr/>
    </dgm:pt>
    <dgm:pt modelId="{3CBD2EAA-661F-47C8-9632-E2FAF508BCEE}" type="pres">
      <dgm:prSet presAssocID="{7A5A7067-A0C7-4842-85CC-DDF56F570E50}" presName="sibTrans" presStyleLbl="sibTrans2D1" presStyleIdx="0" presStyleCnt="0"/>
      <dgm:spPr/>
    </dgm:pt>
    <dgm:pt modelId="{688EFBA9-3D52-43D2-AD2D-2D20FF2A875C}" type="pres">
      <dgm:prSet presAssocID="{9CECD19E-8B15-46D5-97AB-8A0B0C155A5A}" presName="compNode" presStyleCnt="0"/>
      <dgm:spPr/>
    </dgm:pt>
    <dgm:pt modelId="{A6A8CA08-C7D5-41BB-87F6-6376737BE97D}" type="pres">
      <dgm:prSet presAssocID="{9CECD19E-8B15-46D5-97AB-8A0B0C155A5A}" presName="pictRect" presStyleLbl="nod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</dgm:pt>
    <dgm:pt modelId="{60722FF0-FE21-4D0A-996C-05C272CE4C8B}" type="pres">
      <dgm:prSet presAssocID="{9CECD19E-8B15-46D5-97AB-8A0B0C155A5A}" presName="textRect" presStyleLbl="revTx" presStyleIdx="2" presStyleCnt="5">
        <dgm:presLayoutVars>
          <dgm:bulletEnabled val="1"/>
        </dgm:presLayoutVars>
      </dgm:prSet>
      <dgm:spPr/>
    </dgm:pt>
    <dgm:pt modelId="{6BD7C6A6-056E-4707-9072-79628B040280}" type="pres">
      <dgm:prSet presAssocID="{158C531D-A335-4EDE-96F1-F58997DDC0FE}" presName="sibTrans" presStyleLbl="sibTrans2D1" presStyleIdx="0" presStyleCnt="0"/>
      <dgm:spPr/>
    </dgm:pt>
    <dgm:pt modelId="{5A0BD2BB-FBBF-4E5B-A95F-2FB6F82101A3}" type="pres">
      <dgm:prSet presAssocID="{E47406BE-9B5B-4509-800D-34656170F564}" presName="compNode" presStyleCnt="0"/>
      <dgm:spPr/>
    </dgm:pt>
    <dgm:pt modelId="{7D56D42F-AA12-4496-A744-6E562E229410}" type="pres">
      <dgm:prSet presAssocID="{E47406BE-9B5B-4509-800D-34656170F564}" presName="pictRect" presStyleLbl="nod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4690E70B-F4DA-4A2C-A34A-C6497236C4D5}" type="pres">
      <dgm:prSet presAssocID="{E47406BE-9B5B-4509-800D-34656170F564}" presName="textRect" presStyleLbl="revTx" presStyleIdx="3" presStyleCnt="5">
        <dgm:presLayoutVars>
          <dgm:bulletEnabled val="1"/>
        </dgm:presLayoutVars>
      </dgm:prSet>
      <dgm:spPr/>
    </dgm:pt>
    <dgm:pt modelId="{A54A5EC8-B0A2-49CF-BBD5-3F756D7FFEE0}" type="pres">
      <dgm:prSet presAssocID="{95094E43-3F21-4D79-B221-0559DBAD65BB}" presName="sibTrans" presStyleLbl="sibTrans2D1" presStyleIdx="0" presStyleCnt="0"/>
      <dgm:spPr/>
    </dgm:pt>
    <dgm:pt modelId="{4B7BF1FE-6973-45C4-807E-1208F8F25268}" type="pres">
      <dgm:prSet presAssocID="{5619A33D-1C03-4351-87EA-AB5B3EE2A288}" presName="compNode" presStyleCnt="0"/>
      <dgm:spPr/>
    </dgm:pt>
    <dgm:pt modelId="{13C9789E-45C4-458A-A5C6-34FE950D62C6}" type="pres">
      <dgm:prSet presAssocID="{5619A33D-1C03-4351-87EA-AB5B3EE2A288}" presName="pictRect" presStyleLbl="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5B44AE20-D51D-4363-95F5-80A15C41FD1B}" type="pres">
      <dgm:prSet presAssocID="{5619A33D-1C03-4351-87EA-AB5B3EE2A288}" presName="textRect" presStyleLbl="revTx" presStyleIdx="4" presStyleCnt="5">
        <dgm:presLayoutVars>
          <dgm:bulletEnabled val="1"/>
        </dgm:presLayoutVars>
      </dgm:prSet>
      <dgm:spPr/>
    </dgm:pt>
  </dgm:ptLst>
  <dgm:cxnLst>
    <dgm:cxn modelId="{885A7320-E48F-4A4C-AEF4-BCF33D24FD60}" type="presOf" srcId="{D8C2E12A-A9A4-448C-BCBA-BEC1EFE89542}" destId="{8D1FD5D4-B656-4A0B-AE7E-52F53C6B6964}" srcOrd="0" destOrd="0" presId="urn:microsoft.com/office/officeart/2005/8/layout/pList1"/>
    <dgm:cxn modelId="{77337A41-B5FC-4CB9-AB17-152934397CD7}" srcId="{D8C2E12A-A9A4-448C-BCBA-BEC1EFE89542}" destId="{5619A33D-1C03-4351-87EA-AB5B3EE2A288}" srcOrd="4" destOrd="0" parTransId="{8AF58247-0248-4CD7-A883-FCA089F154F7}" sibTransId="{966F1820-1B26-48D3-B87E-D28A18B321D4}"/>
    <dgm:cxn modelId="{07248461-C95F-4F9F-BC63-EC5B42A5EC4D}" type="presOf" srcId="{5619A33D-1C03-4351-87EA-AB5B3EE2A288}" destId="{5B44AE20-D51D-4363-95F5-80A15C41FD1B}" srcOrd="0" destOrd="0" presId="urn:microsoft.com/office/officeart/2005/8/layout/pList1"/>
    <dgm:cxn modelId="{E340EA49-0C8B-4FA3-9591-4C7F43DA8A9A}" type="presOf" srcId="{7A5A7067-A0C7-4842-85CC-DDF56F570E50}" destId="{3CBD2EAA-661F-47C8-9632-E2FAF508BCEE}" srcOrd="0" destOrd="0" presId="urn:microsoft.com/office/officeart/2005/8/layout/pList1"/>
    <dgm:cxn modelId="{B5B8536A-6FC5-4F40-B63E-3379C1FAFA6B}" type="presOf" srcId="{64217A96-85E0-4DB6-A57F-985DD309ADDD}" destId="{71DC1411-4F1E-4FD0-81D5-EFF5236CB74D}" srcOrd="0" destOrd="0" presId="urn:microsoft.com/office/officeart/2005/8/layout/pList1"/>
    <dgm:cxn modelId="{EBD46874-F4A2-4AA8-8993-C197CCE160B3}" type="presOf" srcId="{B2DC91D9-69D7-4B0D-BEB4-09552F8190FF}" destId="{5E738179-824E-4E94-B330-FCD39E62E69B}" srcOrd="0" destOrd="0" presId="urn:microsoft.com/office/officeart/2005/8/layout/pList1"/>
    <dgm:cxn modelId="{39B3147E-FCA9-4446-8254-3955F567E26F}" type="presOf" srcId="{E47406BE-9B5B-4509-800D-34656170F564}" destId="{4690E70B-F4DA-4A2C-A34A-C6497236C4D5}" srcOrd="0" destOrd="0" presId="urn:microsoft.com/office/officeart/2005/8/layout/pList1"/>
    <dgm:cxn modelId="{E9E5AE7E-52C3-44D4-BB33-8E30B59028E8}" srcId="{D8C2E12A-A9A4-448C-BCBA-BEC1EFE89542}" destId="{9CECD19E-8B15-46D5-97AB-8A0B0C155A5A}" srcOrd="2" destOrd="0" parTransId="{50977170-AE89-4735-B12A-251EEF71B53C}" sibTransId="{158C531D-A335-4EDE-96F1-F58997DDC0FE}"/>
    <dgm:cxn modelId="{CB22C4A2-F392-4286-A351-3514D37C690C}" type="presOf" srcId="{9CECD19E-8B15-46D5-97AB-8A0B0C155A5A}" destId="{60722FF0-FE21-4D0A-996C-05C272CE4C8B}" srcOrd="0" destOrd="0" presId="urn:microsoft.com/office/officeart/2005/8/layout/pList1"/>
    <dgm:cxn modelId="{CCF573B0-AEE5-4CBE-A546-1FFC88ED9937}" srcId="{D8C2E12A-A9A4-448C-BCBA-BEC1EFE89542}" destId="{C7698FB7-6736-4867-832E-E1B915055AD3}" srcOrd="0" destOrd="0" parTransId="{6A951082-4E0B-4028-A4D7-6373FCD4005A}" sibTransId="{64217A96-85E0-4DB6-A57F-985DD309ADDD}"/>
    <dgm:cxn modelId="{1DCEA0B3-14F0-49F8-A0F6-166A6C089A58}" type="presOf" srcId="{95094E43-3F21-4D79-B221-0559DBAD65BB}" destId="{A54A5EC8-B0A2-49CF-BBD5-3F756D7FFEE0}" srcOrd="0" destOrd="0" presId="urn:microsoft.com/office/officeart/2005/8/layout/pList1"/>
    <dgm:cxn modelId="{83E598BF-B7EC-4581-8613-838BF184BAD7}" srcId="{D8C2E12A-A9A4-448C-BCBA-BEC1EFE89542}" destId="{E47406BE-9B5B-4509-800D-34656170F564}" srcOrd="3" destOrd="0" parTransId="{141B293E-7D83-442C-AD67-B1FAFD74B729}" sibTransId="{95094E43-3F21-4D79-B221-0559DBAD65BB}"/>
    <dgm:cxn modelId="{9C4B87CE-56F0-4746-863A-4C15E8F461E6}" type="presOf" srcId="{158C531D-A335-4EDE-96F1-F58997DDC0FE}" destId="{6BD7C6A6-056E-4707-9072-79628B040280}" srcOrd="0" destOrd="0" presId="urn:microsoft.com/office/officeart/2005/8/layout/pList1"/>
    <dgm:cxn modelId="{C3DE92CF-E634-4537-91CC-4E9E72FA04AB}" srcId="{D8C2E12A-A9A4-448C-BCBA-BEC1EFE89542}" destId="{B2DC91D9-69D7-4B0D-BEB4-09552F8190FF}" srcOrd="1" destOrd="0" parTransId="{0A19A735-B76A-4285-B766-1F1DE9A27F9A}" sibTransId="{7A5A7067-A0C7-4842-85CC-DDF56F570E50}"/>
    <dgm:cxn modelId="{B0587BF1-203F-45E1-9EEB-282263C33556}" type="presOf" srcId="{C7698FB7-6736-4867-832E-E1B915055AD3}" destId="{5D0E2A93-E0D1-49D7-AD63-3947BA328F5A}" srcOrd="0" destOrd="0" presId="urn:microsoft.com/office/officeart/2005/8/layout/pList1"/>
    <dgm:cxn modelId="{DEE6C4F8-355E-482E-9E07-D65DAE099C2E}" type="presParOf" srcId="{8D1FD5D4-B656-4A0B-AE7E-52F53C6B6964}" destId="{4DE15642-A429-4A44-9138-8F46868B75F5}" srcOrd="0" destOrd="0" presId="urn:microsoft.com/office/officeart/2005/8/layout/pList1"/>
    <dgm:cxn modelId="{F4F897E4-AEBF-4270-9F24-6063735208E8}" type="presParOf" srcId="{4DE15642-A429-4A44-9138-8F46868B75F5}" destId="{F7A04EBF-3705-49A7-8192-227274909CE1}" srcOrd="0" destOrd="0" presId="urn:microsoft.com/office/officeart/2005/8/layout/pList1"/>
    <dgm:cxn modelId="{EBD3C7A8-3813-4D4D-B61E-A48170A249D9}" type="presParOf" srcId="{4DE15642-A429-4A44-9138-8F46868B75F5}" destId="{5D0E2A93-E0D1-49D7-AD63-3947BA328F5A}" srcOrd="1" destOrd="0" presId="urn:microsoft.com/office/officeart/2005/8/layout/pList1"/>
    <dgm:cxn modelId="{60DE2063-D821-4AF4-8686-04C91BD6CC35}" type="presParOf" srcId="{8D1FD5D4-B656-4A0B-AE7E-52F53C6B6964}" destId="{71DC1411-4F1E-4FD0-81D5-EFF5236CB74D}" srcOrd="1" destOrd="0" presId="urn:microsoft.com/office/officeart/2005/8/layout/pList1"/>
    <dgm:cxn modelId="{1FD8E3D6-8B71-4200-8A7F-F8A7B7665FD3}" type="presParOf" srcId="{8D1FD5D4-B656-4A0B-AE7E-52F53C6B6964}" destId="{39F48366-D394-4852-B154-9D8C81C8C92D}" srcOrd="2" destOrd="0" presId="urn:microsoft.com/office/officeart/2005/8/layout/pList1"/>
    <dgm:cxn modelId="{3844CD38-3CF7-4A3B-98DE-E3A9E49C1838}" type="presParOf" srcId="{39F48366-D394-4852-B154-9D8C81C8C92D}" destId="{05BE092F-D16A-4A9D-9F86-321113B2B7CE}" srcOrd="0" destOrd="0" presId="urn:microsoft.com/office/officeart/2005/8/layout/pList1"/>
    <dgm:cxn modelId="{619BA149-9350-4FC0-BDEE-8C2B630D6824}" type="presParOf" srcId="{39F48366-D394-4852-B154-9D8C81C8C92D}" destId="{5E738179-824E-4E94-B330-FCD39E62E69B}" srcOrd="1" destOrd="0" presId="urn:microsoft.com/office/officeart/2005/8/layout/pList1"/>
    <dgm:cxn modelId="{5138F3F6-2E86-4458-BF90-8F2286062000}" type="presParOf" srcId="{8D1FD5D4-B656-4A0B-AE7E-52F53C6B6964}" destId="{3CBD2EAA-661F-47C8-9632-E2FAF508BCEE}" srcOrd="3" destOrd="0" presId="urn:microsoft.com/office/officeart/2005/8/layout/pList1"/>
    <dgm:cxn modelId="{984F1F62-FFCF-4B94-98E0-2CE18B9FF0C6}" type="presParOf" srcId="{8D1FD5D4-B656-4A0B-AE7E-52F53C6B6964}" destId="{688EFBA9-3D52-43D2-AD2D-2D20FF2A875C}" srcOrd="4" destOrd="0" presId="urn:microsoft.com/office/officeart/2005/8/layout/pList1"/>
    <dgm:cxn modelId="{3EC65B3F-B598-49DE-886E-FE3CBCF7A4B2}" type="presParOf" srcId="{688EFBA9-3D52-43D2-AD2D-2D20FF2A875C}" destId="{A6A8CA08-C7D5-41BB-87F6-6376737BE97D}" srcOrd="0" destOrd="0" presId="urn:microsoft.com/office/officeart/2005/8/layout/pList1"/>
    <dgm:cxn modelId="{EDEE5817-CA53-4300-806B-A3FFB82DDE07}" type="presParOf" srcId="{688EFBA9-3D52-43D2-AD2D-2D20FF2A875C}" destId="{60722FF0-FE21-4D0A-996C-05C272CE4C8B}" srcOrd="1" destOrd="0" presId="urn:microsoft.com/office/officeart/2005/8/layout/pList1"/>
    <dgm:cxn modelId="{BDBFC681-DF9E-4945-BC70-D80EC53AD835}" type="presParOf" srcId="{8D1FD5D4-B656-4A0B-AE7E-52F53C6B6964}" destId="{6BD7C6A6-056E-4707-9072-79628B040280}" srcOrd="5" destOrd="0" presId="urn:microsoft.com/office/officeart/2005/8/layout/pList1"/>
    <dgm:cxn modelId="{A3C7A734-85F2-48D6-8F2B-73028AD9BFB3}" type="presParOf" srcId="{8D1FD5D4-B656-4A0B-AE7E-52F53C6B6964}" destId="{5A0BD2BB-FBBF-4E5B-A95F-2FB6F82101A3}" srcOrd="6" destOrd="0" presId="urn:microsoft.com/office/officeart/2005/8/layout/pList1"/>
    <dgm:cxn modelId="{E319BEFC-4CED-4D39-A541-619A5D0D370A}" type="presParOf" srcId="{5A0BD2BB-FBBF-4E5B-A95F-2FB6F82101A3}" destId="{7D56D42F-AA12-4496-A744-6E562E229410}" srcOrd="0" destOrd="0" presId="urn:microsoft.com/office/officeart/2005/8/layout/pList1"/>
    <dgm:cxn modelId="{B8DC3CC4-F328-42EA-9CA3-5B7132382E35}" type="presParOf" srcId="{5A0BD2BB-FBBF-4E5B-A95F-2FB6F82101A3}" destId="{4690E70B-F4DA-4A2C-A34A-C6497236C4D5}" srcOrd="1" destOrd="0" presId="urn:microsoft.com/office/officeart/2005/8/layout/pList1"/>
    <dgm:cxn modelId="{3F24F7C9-12F6-4019-88D2-35562D36042D}" type="presParOf" srcId="{8D1FD5D4-B656-4A0B-AE7E-52F53C6B6964}" destId="{A54A5EC8-B0A2-49CF-BBD5-3F756D7FFEE0}" srcOrd="7" destOrd="0" presId="urn:microsoft.com/office/officeart/2005/8/layout/pList1"/>
    <dgm:cxn modelId="{BFC8D480-7FDA-40E1-9A61-0FF391DD3EC1}" type="presParOf" srcId="{8D1FD5D4-B656-4A0B-AE7E-52F53C6B6964}" destId="{4B7BF1FE-6973-45C4-807E-1208F8F25268}" srcOrd="8" destOrd="0" presId="urn:microsoft.com/office/officeart/2005/8/layout/pList1"/>
    <dgm:cxn modelId="{119AE509-2908-4199-86E3-299348BC83F7}" type="presParOf" srcId="{4B7BF1FE-6973-45C4-807E-1208F8F25268}" destId="{13C9789E-45C4-458A-A5C6-34FE950D62C6}" srcOrd="0" destOrd="0" presId="urn:microsoft.com/office/officeart/2005/8/layout/pList1"/>
    <dgm:cxn modelId="{396FC810-30DD-4267-B2E0-2599D743199F}" type="presParOf" srcId="{4B7BF1FE-6973-45C4-807E-1208F8F25268}" destId="{5B44AE20-D51D-4363-95F5-80A15C41FD1B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C5CC96-8FB3-4481-BE9E-727B440C4629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07377F1-F0FB-4208-A1FF-8D9AFCC7DA0A}">
      <dgm:prSet phldrT="[Texto]"/>
      <dgm:spPr/>
      <dgm:t>
        <a:bodyPr/>
        <a:lstStyle/>
        <a:p>
          <a:r>
            <a:rPr lang="es-MX" dirty="0"/>
            <a:t>Teoría psicológica</a:t>
          </a:r>
        </a:p>
      </dgm:t>
    </dgm:pt>
    <dgm:pt modelId="{BBB214C9-D332-4BD1-B52A-F16557C10B56}" type="parTrans" cxnId="{A2F1642F-3051-478A-94C4-649C4F0FBD4F}">
      <dgm:prSet/>
      <dgm:spPr/>
      <dgm:t>
        <a:bodyPr/>
        <a:lstStyle/>
        <a:p>
          <a:endParaRPr lang="es-MX"/>
        </a:p>
      </dgm:t>
    </dgm:pt>
    <dgm:pt modelId="{66AEE3B8-4A33-4338-8234-CE2E9DE559DC}" type="sibTrans" cxnId="{A2F1642F-3051-478A-94C4-649C4F0FBD4F}">
      <dgm:prSet/>
      <dgm:spPr/>
      <dgm:t>
        <a:bodyPr/>
        <a:lstStyle/>
        <a:p>
          <a:endParaRPr lang="es-MX"/>
        </a:p>
      </dgm:t>
    </dgm:pt>
    <dgm:pt modelId="{445438CE-BD35-47CE-B67F-3EAEFA30805F}">
      <dgm:prSet phldrT="[Texto]"/>
      <dgm:spPr/>
      <dgm:t>
        <a:bodyPr/>
        <a:lstStyle/>
        <a:p>
          <a:r>
            <a:rPr lang="es-MX" dirty="0"/>
            <a:t>Sistema de proposiciones referidas a un conjunto de constructos, que sirven para describir, explicar y predecir algunos aspectos limitados de su dominio</a:t>
          </a:r>
        </a:p>
      </dgm:t>
    </dgm:pt>
    <dgm:pt modelId="{5E689952-912D-463E-B7B2-FC11E7D0B405}" type="parTrans" cxnId="{A1EF8AE9-AC12-44EE-8689-166C698A953E}">
      <dgm:prSet/>
      <dgm:spPr/>
      <dgm:t>
        <a:bodyPr/>
        <a:lstStyle/>
        <a:p>
          <a:endParaRPr lang="es-MX"/>
        </a:p>
      </dgm:t>
    </dgm:pt>
    <dgm:pt modelId="{C4A2E682-ABDC-486E-BAE6-003B258DE5E6}" type="sibTrans" cxnId="{A1EF8AE9-AC12-44EE-8689-166C698A953E}">
      <dgm:prSet/>
      <dgm:spPr/>
      <dgm:t>
        <a:bodyPr/>
        <a:lstStyle/>
        <a:p>
          <a:endParaRPr lang="es-MX"/>
        </a:p>
      </dgm:t>
    </dgm:pt>
    <dgm:pt modelId="{93504949-0C41-40AD-8C73-A5E4BBE62250}">
      <dgm:prSet phldrT="[Texto]"/>
      <dgm:spPr/>
      <dgm:t>
        <a:bodyPr/>
        <a:lstStyle/>
        <a:p>
          <a:r>
            <a:rPr lang="es-MX" dirty="0"/>
            <a:t>Empírico</a:t>
          </a:r>
        </a:p>
      </dgm:t>
    </dgm:pt>
    <dgm:pt modelId="{151E936A-E901-4A23-9BCA-062A74963E72}" type="parTrans" cxnId="{71FD1089-EF3C-48FF-9B4B-21EB058A6608}">
      <dgm:prSet/>
      <dgm:spPr/>
      <dgm:t>
        <a:bodyPr/>
        <a:lstStyle/>
        <a:p>
          <a:endParaRPr lang="es-MX"/>
        </a:p>
      </dgm:t>
    </dgm:pt>
    <dgm:pt modelId="{94453839-F2ED-499C-B5D8-7A8D631046EB}" type="sibTrans" cxnId="{71FD1089-EF3C-48FF-9B4B-21EB058A6608}">
      <dgm:prSet/>
      <dgm:spPr/>
      <dgm:t>
        <a:bodyPr/>
        <a:lstStyle/>
        <a:p>
          <a:endParaRPr lang="es-MX"/>
        </a:p>
      </dgm:t>
    </dgm:pt>
    <dgm:pt modelId="{8F32267D-E35D-452E-BDAE-9C83F3017D98}">
      <dgm:prSet phldrT="[Texto]"/>
      <dgm:spPr/>
      <dgm:t>
        <a:bodyPr/>
        <a:lstStyle/>
        <a:p>
          <a:r>
            <a:rPr lang="es-MX" dirty="0"/>
            <a:t>Fenómenos o hechos observables</a:t>
          </a:r>
        </a:p>
      </dgm:t>
    </dgm:pt>
    <dgm:pt modelId="{5DF5CC39-EB98-466A-80B8-A72C5B6F0A71}" type="parTrans" cxnId="{EE912650-F179-45B5-AE0E-3A3581448431}">
      <dgm:prSet/>
      <dgm:spPr/>
      <dgm:t>
        <a:bodyPr/>
        <a:lstStyle/>
        <a:p>
          <a:endParaRPr lang="es-MX"/>
        </a:p>
      </dgm:t>
    </dgm:pt>
    <dgm:pt modelId="{C0186A0D-9981-41BD-B4EF-9CCF9E5F2D2C}" type="sibTrans" cxnId="{EE912650-F179-45B5-AE0E-3A3581448431}">
      <dgm:prSet/>
      <dgm:spPr/>
      <dgm:t>
        <a:bodyPr/>
        <a:lstStyle/>
        <a:p>
          <a:endParaRPr lang="es-MX"/>
        </a:p>
      </dgm:t>
    </dgm:pt>
    <dgm:pt modelId="{BCFC5C58-133D-4F1F-9352-26072272909B}">
      <dgm:prSet phldrT="[Texto]"/>
      <dgm:spPr/>
      <dgm:t>
        <a:bodyPr/>
        <a:lstStyle/>
        <a:p>
          <a:r>
            <a:rPr lang="es-MX" dirty="0"/>
            <a:t>Conectados entre sí mediante algún modelo que da una estructura concreta a los constructos generales de la teoría</a:t>
          </a:r>
        </a:p>
      </dgm:t>
    </dgm:pt>
    <dgm:pt modelId="{ABB10BF8-96D4-4CF5-BBA8-183222465738}" type="parTrans" cxnId="{1C24ABB7-40C1-4998-ADBA-D04335EFFD64}">
      <dgm:prSet/>
      <dgm:spPr/>
      <dgm:t>
        <a:bodyPr/>
        <a:lstStyle/>
        <a:p>
          <a:endParaRPr lang="es-MX"/>
        </a:p>
      </dgm:t>
    </dgm:pt>
    <dgm:pt modelId="{922F6686-0214-4892-B5A9-02FB3631BAA1}" type="sibTrans" cxnId="{1C24ABB7-40C1-4998-ADBA-D04335EFFD64}">
      <dgm:prSet/>
      <dgm:spPr/>
      <dgm:t>
        <a:bodyPr/>
        <a:lstStyle/>
        <a:p>
          <a:endParaRPr lang="es-MX"/>
        </a:p>
      </dgm:t>
    </dgm:pt>
    <dgm:pt modelId="{661AA132-7E89-414C-8BF8-F2E29614CEC0}">
      <dgm:prSet phldrT="[Texto]"/>
      <dgm:spPr/>
      <dgm:t>
        <a:bodyPr/>
        <a:lstStyle/>
        <a:p>
          <a:r>
            <a:rPr lang="es-MX" dirty="0"/>
            <a:t>Constructos teóricos</a:t>
          </a:r>
        </a:p>
      </dgm:t>
    </dgm:pt>
    <dgm:pt modelId="{BD1353C0-D6F1-4359-B5E2-EA06B64806B9}" type="parTrans" cxnId="{012E6CED-C534-459D-9AC4-27CF516142C0}">
      <dgm:prSet/>
      <dgm:spPr/>
      <dgm:t>
        <a:bodyPr/>
        <a:lstStyle/>
        <a:p>
          <a:endParaRPr lang="es-MX"/>
        </a:p>
      </dgm:t>
    </dgm:pt>
    <dgm:pt modelId="{06B07CAB-1FA8-4187-8BD0-7E200A5E2C1E}" type="sibTrans" cxnId="{012E6CED-C534-459D-9AC4-27CF516142C0}">
      <dgm:prSet/>
      <dgm:spPr/>
      <dgm:t>
        <a:bodyPr/>
        <a:lstStyle/>
        <a:p>
          <a:endParaRPr lang="es-MX"/>
        </a:p>
      </dgm:t>
    </dgm:pt>
    <dgm:pt modelId="{69B84066-90FC-4A26-807B-C559B3D6F9CD}" type="pres">
      <dgm:prSet presAssocID="{6BC5CC96-8FB3-4481-BE9E-727B440C4629}" presName="Name0" presStyleCnt="0">
        <dgm:presLayoutVars>
          <dgm:dir/>
          <dgm:animLvl val="lvl"/>
          <dgm:resizeHandles val="exact"/>
        </dgm:presLayoutVars>
      </dgm:prSet>
      <dgm:spPr/>
    </dgm:pt>
    <dgm:pt modelId="{034E25E5-1960-486B-9A3F-693AFEDD7C22}" type="pres">
      <dgm:prSet presAssocID="{93504949-0C41-40AD-8C73-A5E4BBE62250}" presName="boxAndChildren" presStyleCnt="0"/>
      <dgm:spPr/>
    </dgm:pt>
    <dgm:pt modelId="{3AE60CDA-39B6-4C87-A7D3-B8B211084C06}" type="pres">
      <dgm:prSet presAssocID="{93504949-0C41-40AD-8C73-A5E4BBE62250}" presName="parentTextBox" presStyleLbl="node1" presStyleIdx="0" presStyleCnt="3"/>
      <dgm:spPr/>
    </dgm:pt>
    <dgm:pt modelId="{0A91ABBA-476A-4353-B093-4899F7661C12}" type="pres">
      <dgm:prSet presAssocID="{93504949-0C41-40AD-8C73-A5E4BBE62250}" presName="entireBox" presStyleLbl="node1" presStyleIdx="0" presStyleCnt="3"/>
      <dgm:spPr/>
    </dgm:pt>
    <dgm:pt modelId="{32D85A51-AA76-4A38-8D54-04C3579F9636}" type="pres">
      <dgm:prSet presAssocID="{93504949-0C41-40AD-8C73-A5E4BBE62250}" presName="descendantBox" presStyleCnt="0"/>
      <dgm:spPr/>
    </dgm:pt>
    <dgm:pt modelId="{BD043B25-5D2F-429D-A29C-69511F3B6E86}" type="pres">
      <dgm:prSet presAssocID="{8F32267D-E35D-452E-BDAE-9C83F3017D98}" presName="childTextBox" presStyleLbl="fgAccFollowNode1" presStyleIdx="0" presStyleCnt="3">
        <dgm:presLayoutVars>
          <dgm:bulletEnabled val="1"/>
        </dgm:presLayoutVars>
      </dgm:prSet>
      <dgm:spPr/>
    </dgm:pt>
    <dgm:pt modelId="{B86F4121-5E02-48D6-9E58-F70F28A4E038}" type="pres">
      <dgm:prSet presAssocID="{06B07CAB-1FA8-4187-8BD0-7E200A5E2C1E}" presName="sp" presStyleCnt="0"/>
      <dgm:spPr/>
    </dgm:pt>
    <dgm:pt modelId="{853E4DAC-A638-4B12-A633-059AE8B20945}" type="pres">
      <dgm:prSet presAssocID="{661AA132-7E89-414C-8BF8-F2E29614CEC0}" presName="arrowAndChildren" presStyleCnt="0"/>
      <dgm:spPr/>
    </dgm:pt>
    <dgm:pt modelId="{360571A0-C239-4ACD-956C-BF2A31DE637B}" type="pres">
      <dgm:prSet presAssocID="{661AA132-7E89-414C-8BF8-F2E29614CEC0}" presName="parentTextArrow" presStyleLbl="node1" presStyleIdx="0" presStyleCnt="3"/>
      <dgm:spPr/>
    </dgm:pt>
    <dgm:pt modelId="{6D2D2854-2CD8-482C-9423-0C5DA8B36B6C}" type="pres">
      <dgm:prSet presAssocID="{661AA132-7E89-414C-8BF8-F2E29614CEC0}" presName="arrow" presStyleLbl="node1" presStyleIdx="1" presStyleCnt="3"/>
      <dgm:spPr/>
    </dgm:pt>
    <dgm:pt modelId="{BE55BC28-BB66-4448-A0AE-41D66B449C5C}" type="pres">
      <dgm:prSet presAssocID="{661AA132-7E89-414C-8BF8-F2E29614CEC0}" presName="descendantArrow" presStyleCnt="0"/>
      <dgm:spPr/>
    </dgm:pt>
    <dgm:pt modelId="{4E98B62D-7397-465F-B048-51687F7E4FDF}" type="pres">
      <dgm:prSet presAssocID="{BCFC5C58-133D-4F1F-9352-26072272909B}" presName="childTextArrow" presStyleLbl="fgAccFollowNode1" presStyleIdx="1" presStyleCnt="3">
        <dgm:presLayoutVars>
          <dgm:bulletEnabled val="1"/>
        </dgm:presLayoutVars>
      </dgm:prSet>
      <dgm:spPr/>
    </dgm:pt>
    <dgm:pt modelId="{CAA35881-33A3-4109-86C7-C36C7D19BCBD}" type="pres">
      <dgm:prSet presAssocID="{66AEE3B8-4A33-4338-8234-CE2E9DE559DC}" presName="sp" presStyleCnt="0"/>
      <dgm:spPr/>
    </dgm:pt>
    <dgm:pt modelId="{76130F9E-EEB8-4490-898F-6C3CCCA07553}" type="pres">
      <dgm:prSet presAssocID="{807377F1-F0FB-4208-A1FF-8D9AFCC7DA0A}" presName="arrowAndChildren" presStyleCnt="0"/>
      <dgm:spPr/>
    </dgm:pt>
    <dgm:pt modelId="{672D3BCA-304B-4EDA-B9EF-273DEC6B34AF}" type="pres">
      <dgm:prSet presAssocID="{807377F1-F0FB-4208-A1FF-8D9AFCC7DA0A}" presName="parentTextArrow" presStyleLbl="node1" presStyleIdx="1" presStyleCnt="3"/>
      <dgm:spPr/>
    </dgm:pt>
    <dgm:pt modelId="{F300A0F2-73D2-4ED2-9982-71A55E572C34}" type="pres">
      <dgm:prSet presAssocID="{807377F1-F0FB-4208-A1FF-8D9AFCC7DA0A}" presName="arrow" presStyleLbl="node1" presStyleIdx="2" presStyleCnt="3"/>
      <dgm:spPr/>
    </dgm:pt>
    <dgm:pt modelId="{B27EA2F1-3362-43D4-8B8F-C0C6572AE2B5}" type="pres">
      <dgm:prSet presAssocID="{807377F1-F0FB-4208-A1FF-8D9AFCC7DA0A}" presName="descendantArrow" presStyleCnt="0"/>
      <dgm:spPr/>
    </dgm:pt>
    <dgm:pt modelId="{A3992DAD-501B-482A-B132-2EC5E82CCF42}" type="pres">
      <dgm:prSet presAssocID="{445438CE-BD35-47CE-B67F-3EAEFA30805F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B22AB70F-0E5C-4367-8B68-7407FC87002F}" type="presOf" srcId="{93504949-0C41-40AD-8C73-A5E4BBE62250}" destId="{0A91ABBA-476A-4353-B093-4899F7661C12}" srcOrd="1" destOrd="0" presId="urn:microsoft.com/office/officeart/2005/8/layout/process4"/>
    <dgm:cxn modelId="{2CDB3F18-B526-4149-AF8B-4F8D513E5053}" type="presOf" srcId="{807377F1-F0FB-4208-A1FF-8D9AFCC7DA0A}" destId="{F300A0F2-73D2-4ED2-9982-71A55E572C34}" srcOrd="1" destOrd="0" presId="urn:microsoft.com/office/officeart/2005/8/layout/process4"/>
    <dgm:cxn modelId="{A2F1642F-3051-478A-94C4-649C4F0FBD4F}" srcId="{6BC5CC96-8FB3-4481-BE9E-727B440C4629}" destId="{807377F1-F0FB-4208-A1FF-8D9AFCC7DA0A}" srcOrd="0" destOrd="0" parTransId="{BBB214C9-D332-4BD1-B52A-F16557C10B56}" sibTransId="{66AEE3B8-4A33-4338-8234-CE2E9DE559DC}"/>
    <dgm:cxn modelId="{EE912650-F179-45B5-AE0E-3A3581448431}" srcId="{93504949-0C41-40AD-8C73-A5E4BBE62250}" destId="{8F32267D-E35D-452E-BDAE-9C83F3017D98}" srcOrd="0" destOrd="0" parTransId="{5DF5CC39-EB98-466A-80B8-A72C5B6F0A71}" sibTransId="{C0186A0D-9981-41BD-B4EF-9CCF9E5F2D2C}"/>
    <dgm:cxn modelId="{03ABD45A-23F3-46C0-9312-AC541D223EE1}" type="presOf" srcId="{807377F1-F0FB-4208-A1FF-8D9AFCC7DA0A}" destId="{672D3BCA-304B-4EDA-B9EF-273DEC6B34AF}" srcOrd="0" destOrd="0" presId="urn:microsoft.com/office/officeart/2005/8/layout/process4"/>
    <dgm:cxn modelId="{80B02881-1028-4583-872A-69B83E115AFA}" type="presOf" srcId="{661AA132-7E89-414C-8BF8-F2E29614CEC0}" destId="{360571A0-C239-4ACD-956C-BF2A31DE637B}" srcOrd="0" destOrd="0" presId="urn:microsoft.com/office/officeart/2005/8/layout/process4"/>
    <dgm:cxn modelId="{71FD1089-EF3C-48FF-9B4B-21EB058A6608}" srcId="{6BC5CC96-8FB3-4481-BE9E-727B440C4629}" destId="{93504949-0C41-40AD-8C73-A5E4BBE62250}" srcOrd="2" destOrd="0" parTransId="{151E936A-E901-4A23-9BCA-062A74963E72}" sibTransId="{94453839-F2ED-499C-B5D8-7A8D631046EB}"/>
    <dgm:cxn modelId="{40BF338E-540E-407D-B3C6-847BE6335D41}" type="presOf" srcId="{BCFC5C58-133D-4F1F-9352-26072272909B}" destId="{4E98B62D-7397-465F-B048-51687F7E4FDF}" srcOrd="0" destOrd="0" presId="urn:microsoft.com/office/officeart/2005/8/layout/process4"/>
    <dgm:cxn modelId="{1C24ABB7-40C1-4998-ADBA-D04335EFFD64}" srcId="{661AA132-7E89-414C-8BF8-F2E29614CEC0}" destId="{BCFC5C58-133D-4F1F-9352-26072272909B}" srcOrd="0" destOrd="0" parTransId="{ABB10BF8-96D4-4CF5-BBA8-183222465738}" sibTransId="{922F6686-0214-4892-B5A9-02FB3631BAA1}"/>
    <dgm:cxn modelId="{57A700BC-429F-4793-9952-A81AD7A6BC18}" type="presOf" srcId="{93504949-0C41-40AD-8C73-A5E4BBE62250}" destId="{3AE60CDA-39B6-4C87-A7D3-B8B211084C06}" srcOrd="0" destOrd="0" presId="urn:microsoft.com/office/officeart/2005/8/layout/process4"/>
    <dgm:cxn modelId="{A1009FBF-1B9F-49BB-B2D6-E019B849F2A6}" type="presOf" srcId="{661AA132-7E89-414C-8BF8-F2E29614CEC0}" destId="{6D2D2854-2CD8-482C-9423-0C5DA8B36B6C}" srcOrd="1" destOrd="0" presId="urn:microsoft.com/office/officeart/2005/8/layout/process4"/>
    <dgm:cxn modelId="{90C88EE5-DDC5-475C-A493-A4342B62C7AC}" type="presOf" srcId="{8F32267D-E35D-452E-BDAE-9C83F3017D98}" destId="{BD043B25-5D2F-429D-A29C-69511F3B6E86}" srcOrd="0" destOrd="0" presId="urn:microsoft.com/office/officeart/2005/8/layout/process4"/>
    <dgm:cxn modelId="{0540B6E7-DC7D-47CC-AE0E-6C6243BFF55A}" type="presOf" srcId="{6BC5CC96-8FB3-4481-BE9E-727B440C4629}" destId="{69B84066-90FC-4A26-807B-C559B3D6F9CD}" srcOrd="0" destOrd="0" presId="urn:microsoft.com/office/officeart/2005/8/layout/process4"/>
    <dgm:cxn modelId="{A1EF8AE9-AC12-44EE-8689-166C698A953E}" srcId="{807377F1-F0FB-4208-A1FF-8D9AFCC7DA0A}" destId="{445438CE-BD35-47CE-B67F-3EAEFA30805F}" srcOrd="0" destOrd="0" parTransId="{5E689952-912D-463E-B7B2-FC11E7D0B405}" sibTransId="{C4A2E682-ABDC-486E-BAE6-003B258DE5E6}"/>
    <dgm:cxn modelId="{012E6CED-C534-459D-9AC4-27CF516142C0}" srcId="{6BC5CC96-8FB3-4481-BE9E-727B440C4629}" destId="{661AA132-7E89-414C-8BF8-F2E29614CEC0}" srcOrd="1" destOrd="0" parTransId="{BD1353C0-D6F1-4359-B5E2-EA06B64806B9}" sibTransId="{06B07CAB-1FA8-4187-8BD0-7E200A5E2C1E}"/>
    <dgm:cxn modelId="{D8E34FF8-9D2B-499D-B4B0-86BBE937367E}" type="presOf" srcId="{445438CE-BD35-47CE-B67F-3EAEFA30805F}" destId="{A3992DAD-501B-482A-B132-2EC5E82CCF42}" srcOrd="0" destOrd="0" presId="urn:microsoft.com/office/officeart/2005/8/layout/process4"/>
    <dgm:cxn modelId="{DA2DE588-2C70-494D-A70B-8BA354A98D14}" type="presParOf" srcId="{69B84066-90FC-4A26-807B-C559B3D6F9CD}" destId="{034E25E5-1960-486B-9A3F-693AFEDD7C22}" srcOrd="0" destOrd="0" presId="urn:microsoft.com/office/officeart/2005/8/layout/process4"/>
    <dgm:cxn modelId="{09ED7207-5CC5-4E86-AFB2-515B446DC011}" type="presParOf" srcId="{034E25E5-1960-486B-9A3F-693AFEDD7C22}" destId="{3AE60CDA-39B6-4C87-A7D3-B8B211084C06}" srcOrd="0" destOrd="0" presId="urn:microsoft.com/office/officeart/2005/8/layout/process4"/>
    <dgm:cxn modelId="{4DC8410F-DAB2-43B9-BB0A-3563A5069EFE}" type="presParOf" srcId="{034E25E5-1960-486B-9A3F-693AFEDD7C22}" destId="{0A91ABBA-476A-4353-B093-4899F7661C12}" srcOrd="1" destOrd="0" presId="urn:microsoft.com/office/officeart/2005/8/layout/process4"/>
    <dgm:cxn modelId="{5F95B768-7CE6-48F2-AACD-C88B9FC52AE2}" type="presParOf" srcId="{034E25E5-1960-486B-9A3F-693AFEDD7C22}" destId="{32D85A51-AA76-4A38-8D54-04C3579F9636}" srcOrd="2" destOrd="0" presId="urn:microsoft.com/office/officeart/2005/8/layout/process4"/>
    <dgm:cxn modelId="{05BE51AA-9128-4652-9199-CF82BD0C8399}" type="presParOf" srcId="{32D85A51-AA76-4A38-8D54-04C3579F9636}" destId="{BD043B25-5D2F-429D-A29C-69511F3B6E86}" srcOrd="0" destOrd="0" presId="urn:microsoft.com/office/officeart/2005/8/layout/process4"/>
    <dgm:cxn modelId="{52E586DC-3B1F-4ADE-906E-C1DDDC755449}" type="presParOf" srcId="{69B84066-90FC-4A26-807B-C559B3D6F9CD}" destId="{B86F4121-5E02-48D6-9E58-F70F28A4E038}" srcOrd="1" destOrd="0" presId="urn:microsoft.com/office/officeart/2005/8/layout/process4"/>
    <dgm:cxn modelId="{4CA11277-425A-4870-BE38-8A95DC66848A}" type="presParOf" srcId="{69B84066-90FC-4A26-807B-C559B3D6F9CD}" destId="{853E4DAC-A638-4B12-A633-059AE8B20945}" srcOrd="2" destOrd="0" presId="urn:microsoft.com/office/officeart/2005/8/layout/process4"/>
    <dgm:cxn modelId="{C2D49B38-8A56-4EAF-ACBB-2282CC6B7C52}" type="presParOf" srcId="{853E4DAC-A638-4B12-A633-059AE8B20945}" destId="{360571A0-C239-4ACD-956C-BF2A31DE637B}" srcOrd="0" destOrd="0" presId="urn:microsoft.com/office/officeart/2005/8/layout/process4"/>
    <dgm:cxn modelId="{16C1D4CF-B97C-4611-BBC1-2C1DA4F17DE0}" type="presParOf" srcId="{853E4DAC-A638-4B12-A633-059AE8B20945}" destId="{6D2D2854-2CD8-482C-9423-0C5DA8B36B6C}" srcOrd="1" destOrd="0" presId="urn:microsoft.com/office/officeart/2005/8/layout/process4"/>
    <dgm:cxn modelId="{69D73CD5-49A6-4CF6-8E81-E304EBC62948}" type="presParOf" srcId="{853E4DAC-A638-4B12-A633-059AE8B20945}" destId="{BE55BC28-BB66-4448-A0AE-41D66B449C5C}" srcOrd="2" destOrd="0" presId="urn:microsoft.com/office/officeart/2005/8/layout/process4"/>
    <dgm:cxn modelId="{56F9EC0F-9447-438A-814B-88DFE94EDDE7}" type="presParOf" srcId="{BE55BC28-BB66-4448-A0AE-41D66B449C5C}" destId="{4E98B62D-7397-465F-B048-51687F7E4FDF}" srcOrd="0" destOrd="0" presId="urn:microsoft.com/office/officeart/2005/8/layout/process4"/>
    <dgm:cxn modelId="{8FE0A0E9-D933-497E-AB53-959AD5DE2182}" type="presParOf" srcId="{69B84066-90FC-4A26-807B-C559B3D6F9CD}" destId="{CAA35881-33A3-4109-86C7-C36C7D19BCBD}" srcOrd="3" destOrd="0" presId="urn:microsoft.com/office/officeart/2005/8/layout/process4"/>
    <dgm:cxn modelId="{EF22C247-887B-4DC3-9F13-C8B43F126D21}" type="presParOf" srcId="{69B84066-90FC-4A26-807B-C559B3D6F9CD}" destId="{76130F9E-EEB8-4490-898F-6C3CCCA07553}" srcOrd="4" destOrd="0" presId="urn:microsoft.com/office/officeart/2005/8/layout/process4"/>
    <dgm:cxn modelId="{D1186F83-C150-465A-B9BD-5259584C807C}" type="presParOf" srcId="{76130F9E-EEB8-4490-898F-6C3CCCA07553}" destId="{672D3BCA-304B-4EDA-B9EF-273DEC6B34AF}" srcOrd="0" destOrd="0" presId="urn:microsoft.com/office/officeart/2005/8/layout/process4"/>
    <dgm:cxn modelId="{1504F403-4435-4369-A767-916357D8A7DC}" type="presParOf" srcId="{76130F9E-EEB8-4490-898F-6C3CCCA07553}" destId="{F300A0F2-73D2-4ED2-9982-71A55E572C34}" srcOrd="1" destOrd="0" presId="urn:microsoft.com/office/officeart/2005/8/layout/process4"/>
    <dgm:cxn modelId="{603ED223-9D01-43DF-85E2-E49AE9535B9A}" type="presParOf" srcId="{76130F9E-EEB8-4490-898F-6C3CCCA07553}" destId="{B27EA2F1-3362-43D4-8B8F-C0C6572AE2B5}" srcOrd="2" destOrd="0" presId="urn:microsoft.com/office/officeart/2005/8/layout/process4"/>
    <dgm:cxn modelId="{F3D3F0A4-BF6A-4AD4-BF8D-F20C820EEE1E}" type="presParOf" srcId="{B27EA2F1-3362-43D4-8B8F-C0C6572AE2B5}" destId="{A3992DAD-501B-482A-B132-2EC5E82CCF4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4832D3-CF10-4F78-B28E-8DF4BE3E5422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9672AE5A-9FD5-461D-8A9A-8626052FAEC9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Objetivo</a:t>
          </a:r>
        </a:p>
      </dgm:t>
    </dgm:pt>
    <dgm:pt modelId="{06CFA07E-2196-4E11-9A18-0956DB237F0F}" type="parTrans" cxnId="{56815EE4-797C-4CB0-92CF-3CD5A0253167}">
      <dgm:prSet/>
      <dgm:spPr/>
      <dgm:t>
        <a:bodyPr/>
        <a:lstStyle/>
        <a:p>
          <a:endParaRPr lang="es-MX"/>
        </a:p>
      </dgm:t>
    </dgm:pt>
    <dgm:pt modelId="{EDCB1694-C665-452D-8509-868BD68A8052}" type="sibTrans" cxnId="{56815EE4-797C-4CB0-92CF-3CD5A0253167}">
      <dgm:prSet/>
      <dgm:spPr/>
      <dgm:t>
        <a:bodyPr/>
        <a:lstStyle/>
        <a:p>
          <a:endParaRPr lang="es-MX"/>
        </a:p>
      </dgm:t>
    </dgm:pt>
    <dgm:pt modelId="{C54392DF-ACDC-4E35-9B31-84029603EC50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Desarrollar modelos –índole cuantitativa-</a:t>
          </a:r>
        </a:p>
      </dgm:t>
    </dgm:pt>
    <dgm:pt modelId="{2CB93CED-A9EB-4BBF-B122-AAF56ACEFF4E}" type="parTrans" cxnId="{17EF4060-B4FD-484B-A9D4-95278416BD21}">
      <dgm:prSet/>
      <dgm:spPr/>
      <dgm:t>
        <a:bodyPr/>
        <a:lstStyle/>
        <a:p>
          <a:endParaRPr lang="es-MX"/>
        </a:p>
      </dgm:t>
    </dgm:pt>
    <dgm:pt modelId="{62AFF172-2E59-4C8B-840E-DD7EC2BCDD20}" type="sibTrans" cxnId="{17EF4060-B4FD-484B-A9D4-95278416BD21}">
      <dgm:prSet/>
      <dgm:spPr/>
      <dgm:t>
        <a:bodyPr/>
        <a:lstStyle/>
        <a:p>
          <a:endParaRPr lang="es-MX"/>
        </a:p>
      </dgm:t>
    </dgm:pt>
    <dgm:pt modelId="{24361ABA-3F24-447F-B997-487A726A960D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Proporcionar métodos idóneos para la aplicación de esos modelos</a:t>
          </a:r>
        </a:p>
      </dgm:t>
    </dgm:pt>
    <dgm:pt modelId="{869807CB-9B85-45FB-91A5-8CDCD65EA420}" type="parTrans" cxnId="{7C1F13EB-24A6-43A0-A587-BC28DEC32772}">
      <dgm:prSet/>
      <dgm:spPr/>
      <dgm:t>
        <a:bodyPr/>
        <a:lstStyle/>
        <a:p>
          <a:endParaRPr lang="es-MX"/>
        </a:p>
      </dgm:t>
    </dgm:pt>
    <dgm:pt modelId="{772BDAC5-481B-4917-BC79-2DF5ADC6ABB1}" type="sibTrans" cxnId="{7C1F13EB-24A6-43A0-A587-BC28DEC32772}">
      <dgm:prSet/>
      <dgm:spPr/>
      <dgm:t>
        <a:bodyPr/>
        <a:lstStyle/>
        <a:p>
          <a:endParaRPr lang="es-MX"/>
        </a:p>
      </dgm:t>
    </dgm:pt>
    <dgm:pt modelId="{20E2AA9C-F128-46F1-9216-231387A5CE07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para la transformación de los hechos en datos</a:t>
          </a:r>
        </a:p>
      </dgm:t>
    </dgm:pt>
    <dgm:pt modelId="{09B18EE6-470F-48D0-A4B0-9BA896F701A0}" type="parTrans" cxnId="{BF2E711F-BFFD-4F05-AFF9-B1CE5361C51C}">
      <dgm:prSet/>
      <dgm:spPr/>
      <dgm:t>
        <a:bodyPr/>
        <a:lstStyle/>
        <a:p>
          <a:endParaRPr lang="es-MX"/>
        </a:p>
      </dgm:t>
    </dgm:pt>
    <dgm:pt modelId="{ACDDBC55-9395-49BA-A799-E0694ED7A495}" type="sibTrans" cxnId="{BF2E711F-BFFD-4F05-AFF9-B1CE5361C51C}">
      <dgm:prSet/>
      <dgm:spPr/>
      <dgm:t>
        <a:bodyPr/>
        <a:lstStyle/>
        <a:p>
          <a:endParaRPr lang="es-MX"/>
        </a:p>
      </dgm:t>
    </dgm:pt>
    <dgm:pt modelId="{9C1DEB16-E05A-4527-810A-807AF7B0CB4C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Con objeto de asignar valores numéricos</a:t>
          </a:r>
        </a:p>
      </dgm:t>
    </dgm:pt>
    <dgm:pt modelId="{C12939D0-ADA5-437E-9BEF-91A6D846CC6B}" type="parTrans" cxnId="{01B4B3E4-0E09-46D6-8CDC-82F57104208B}">
      <dgm:prSet/>
      <dgm:spPr/>
      <dgm:t>
        <a:bodyPr/>
        <a:lstStyle/>
        <a:p>
          <a:endParaRPr lang="es-MX"/>
        </a:p>
      </dgm:t>
    </dgm:pt>
    <dgm:pt modelId="{42DFB890-E635-48C2-B702-999843987C6E}" type="sibTrans" cxnId="{01B4B3E4-0E09-46D6-8CDC-82F57104208B}">
      <dgm:prSet/>
      <dgm:spPr/>
      <dgm:t>
        <a:bodyPr/>
        <a:lstStyle/>
        <a:p>
          <a:endParaRPr lang="es-MX"/>
        </a:p>
      </dgm:t>
    </dgm:pt>
    <dgm:pt modelId="{286FA9DB-8C7E-46DE-BD8C-9599580C956D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y/o a los estímulos presentes en la situación</a:t>
          </a:r>
        </a:p>
      </dgm:t>
    </dgm:pt>
    <dgm:pt modelId="{737DC79E-058A-408A-872D-F3F6FDF999AD}" type="parTrans" cxnId="{444F3288-8ADB-44A5-83EE-9C89189C3C70}">
      <dgm:prSet/>
      <dgm:spPr/>
      <dgm:t>
        <a:bodyPr/>
        <a:lstStyle/>
        <a:p>
          <a:endParaRPr lang="es-MX"/>
        </a:p>
      </dgm:t>
    </dgm:pt>
    <dgm:pt modelId="{9FF253A7-5316-4552-ACA1-E979A244A10E}" type="sibTrans" cxnId="{444F3288-8ADB-44A5-83EE-9C89189C3C70}">
      <dgm:prSet/>
      <dgm:spPr/>
      <dgm:t>
        <a:bodyPr/>
        <a:lstStyle/>
        <a:p>
          <a:endParaRPr lang="es-MX"/>
        </a:p>
      </dgm:t>
    </dgm:pt>
    <dgm:pt modelId="{788F07E1-E063-455B-A20B-04B8207CA8C2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sobre la base de sus respuestas –generalmente a los sujetos-</a:t>
          </a:r>
        </a:p>
      </dgm:t>
    </dgm:pt>
    <dgm:pt modelId="{D45E31D7-F19D-4C99-90D2-5BCE000DD767}" type="parTrans" cxnId="{F0DC9AFF-7852-4E3B-9125-71BE7212305B}">
      <dgm:prSet/>
      <dgm:spPr/>
      <dgm:t>
        <a:bodyPr/>
        <a:lstStyle/>
        <a:p>
          <a:endParaRPr lang="es-MX"/>
        </a:p>
      </dgm:t>
    </dgm:pt>
    <dgm:pt modelId="{B56B20A5-8F03-45A6-A01C-59206D3FA3A2}" type="sibTrans" cxnId="{F0DC9AFF-7852-4E3B-9125-71BE7212305B}">
      <dgm:prSet/>
      <dgm:spPr/>
      <dgm:t>
        <a:bodyPr/>
        <a:lstStyle/>
        <a:p>
          <a:endParaRPr lang="es-MX"/>
        </a:p>
      </dgm:t>
    </dgm:pt>
    <dgm:pt modelId="{D473A44A-6CDD-432F-881F-9DB4BC5D33D3}" type="pres">
      <dgm:prSet presAssocID="{1F4832D3-CF10-4F78-B28E-8DF4BE3E5422}" presName="Name0" presStyleCnt="0">
        <dgm:presLayoutVars>
          <dgm:dir/>
          <dgm:animLvl val="lvl"/>
          <dgm:resizeHandles val="exact"/>
        </dgm:presLayoutVars>
      </dgm:prSet>
      <dgm:spPr/>
    </dgm:pt>
    <dgm:pt modelId="{2ACE4A01-210F-4260-989E-694F3091E179}" type="pres">
      <dgm:prSet presAssocID="{9672AE5A-9FD5-461D-8A9A-8626052FAEC9}" presName="linNode" presStyleCnt="0"/>
      <dgm:spPr/>
    </dgm:pt>
    <dgm:pt modelId="{AD6868E8-6BF9-44C3-97E7-BCE72FE5BE3C}" type="pres">
      <dgm:prSet presAssocID="{9672AE5A-9FD5-461D-8A9A-8626052FAEC9}" presName="parentText" presStyleLbl="node1" presStyleIdx="0" presStyleCnt="1" custScaleX="66192" custScaleY="56000">
        <dgm:presLayoutVars>
          <dgm:chMax val="1"/>
          <dgm:bulletEnabled val="1"/>
        </dgm:presLayoutVars>
      </dgm:prSet>
      <dgm:spPr/>
    </dgm:pt>
    <dgm:pt modelId="{CB4FF051-E49C-42B0-8628-6F58B61254A2}" type="pres">
      <dgm:prSet presAssocID="{9672AE5A-9FD5-461D-8A9A-8626052FAEC9}" presName="descendantText" presStyleLbl="alignAccFollowNode1" presStyleIdx="0" presStyleCnt="1" custScaleX="90430" custScaleY="67149">
        <dgm:presLayoutVars>
          <dgm:bulletEnabled val="1"/>
        </dgm:presLayoutVars>
      </dgm:prSet>
      <dgm:spPr/>
    </dgm:pt>
  </dgm:ptLst>
  <dgm:cxnLst>
    <dgm:cxn modelId="{02B4901D-E83F-45D7-AA8B-80F88DB27B4A}" type="presOf" srcId="{9C1DEB16-E05A-4527-810A-807AF7B0CB4C}" destId="{CB4FF051-E49C-42B0-8628-6F58B61254A2}" srcOrd="0" destOrd="3" presId="urn:microsoft.com/office/officeart/2005/8/layout/vList5"/>
    <dgm:cxn modelId="{BF2E711F-BFFD-4F05-AFF9-B1CE5361C51C}" srcId="{C54392DF-ACDC-4E35-9B31-84029603EC50}" destId="{20E2AA9C-F128-46F1-9216-231387A5CE07}" srcOrd="0" destOrd="0" parTransId="{09B18EE6-470F-48D0-A4B0-9BA896F701A0}" sibTransId="{ACDDBC55-9395-49BA-A799-E0694ED7A495}"/>
    <dgm:cxn modelId="{B8CEA42C-C39E-4CDD-BF46-5D00FD0F8A88}" type="presOf" srcId="{788F07E1-E063-455B-A20B-04B8207CA8C2}" destId="{CB4FF051-E49C-42B0-8628-6F58B61254A2}" srcOrd="0" destOrd="4" presId="urn:microsoft.com/office/officeart/2005/8/layout/vList5"/>
    <dgm:cxn modelId="{6C4F8D3A-DB6B-4631-BA4E-9E140FF7910F}" type="presOf" srcId="{286FA9DB-8C7E-46DE-BD8C-9599580C956D}" destId="{CB4FF051-E49C-42B0-8628-6F58B61254A2}" srcOrd="0" destOrd="5" presId="urn:microsoft.com/office/officeart/2005/8/layout/vList5"/>
    <dgm:cxn modelId="{17EF4060-B4FD-484B-A9D4-95278416BD21}" srcId="{9672AE5A-9FD5-461D-8A9A-8626052FAEC9}" destId="{C54392DF-ACDC-4E35-9B31-84029603EC50}" srcOrd="0" destOrd="0" parTransId="{2CB93CED-A9EB-4BBF-B122-AAF56ACEFF4E}" sibTransId="{62AFF172-2E59-4C8B-840E-DD7EC2BCDD20}"/>
    <dgm:cxn modelId="{07FCD963-FECE-48DA-BFE3-56B8321A90E5}" type="presOf" srcId="{C54392DF-ACDC-4E35-9B31-84029603EC50}" destId="{CB4FF051-E49C-42B0-8628-6F58B61254A2}" srcOrd="0" destOrd="0" presId="urn:microsoft.com/office/officeart/2005/8/layout/vList5"/>
    <dgm:cxn modelId="{C3DC896C-84A7-41AA-BA4B-FEF49A279BF2}" type="presOf" srcId="{20E2AA9C-F128-46F1-9216-231387A5CE07}" destId="{CB4FF051-E49C-42B0-8628-6F58B61254A2}" srcOrd="0" destOrd="1" presId="urn:microsoft.com/office/officeart/2005/8/layout/vList5"/>
    <dgm:cxn modelId="{444F3288-8ADB-44A5-83EE-9C89189C3C70}" srcId="{9C1DEB16-E05A-4527-810A-807AF7B0CB4C}" destId="{286FA9DB-8C7E-46DE-BD8C-9599580C956D}" srcOrd="1" destOrd="0" parTransId="{737DC79E-058A-408A-872D-F3F6FDF999AD}" sibTransId="{9FF253A7-5316-4552-ACA1-E979A244A10E}"/>
    <dgm:cxn modelId="{7682C6AF-0B99-4D82-ACC9-9F876DF9152D}" type="presOf" srcId="{24361ABA-3F24-447F-B997-487A726A960D}" destId="{CB4FF051-E49C-42B0-8628-6F58B61254A2}" srcOrd="0" destOrd="2" presId="urn:microsoft.com/office/officeart/2005/8/layout/vList5"/>
    <dgm:cxn modelId="{FF9D39D0-412D-4EBF-8B83-5DD2ECF4DA7F}" type="presOf" srcId="{1F4832D3-CF10-4F78-B28E-8DF4BE3E5422}" destId="{D473A44A-6CDD-432F-881F-9DB4BC5D33D3}" srcOrd="0" destOrd="0" presId="urn:microsoft.com/office/officeart/2005/8/layout/vList5"/>
    <dgm:cxn modelId="{E4DF61E2-072F-4395-A408-546F8A6CB899}" type="presOf" srcId="{9672AE5A-9FD5-461D-8A9A-8626052FAEC9}" destId="{AD6868E8-6BF9-44C3-97E7-BCE72FE5BE3C}" srcOrd="0" destOrd="0" presId="urn:microsoft.com/office/officeart/2005/8/layout/vList5"/>
    <dgm:cxn modelId="{56815EE4-797C-4CB0-92CF-3CD5A0253167}" srcId="{1F4832D3-CF10-4F78-B28E-8DF4BE3E5422}" destId="{9672AE5A-9FD5-461D-8A9A-8626052FAEC9}" srcOrd="0" destOrd="0" parTransId="{06CFA07E-2196-4E11-9A18-0956DB237F0F}" sibTransId="{EDCB1694-C665-452D-8509-868BD68A8052}"/>
    <dgm:cxn modelId="{01B4B3E4-0E09-46D6-8CDC-82F57104208B}" srcId="{9672AE5A-9FD5-461D-8A9A-8626052FAEC9}" destId="{9C1DEB16-E05A-4527-810A-807AF7B0CB4C}" srcOrd="2" destOrd="0" parTransId="{C12939D0-ADA5-437E-9BEF-91A6D846CC6B}" sibTransId="{42DFB890-E635-48C2-B702-999843987C6E}"/>
    <dgm:cxn modelId="{7C1F13EB-24A6-43A0-A587-BC28DEC32772}" srcId="{9672AE5A-9FD5-461D-8A9A-8626052FAEC9}" destId="{24361ABA-3F24-447F-B997-487A726A960D}" srcOrd="1" destOrd="0" parTransId="{869807CB-9B85-45FB-91A5-8CDCD65EA420}" sibTransId="{772BDAC5-481B-4917-BC79-2DF5ADC6ABB1}"/>
    <dgm:cxn modelId="{F0DC9AFF-7852-4E3B-9125-71BE7212305B}" srcId="{9C1DEB16-E05A-4527-810A-807AF7B0CB4C}" destId="{788F07E1-E063-455B-A20B-04B8207CA8C2}" srcOrd="0" destOrd="0" parTransId="{D45E31D7-F19D-4C99-90D2-5BCE000DD767}" sibTransId="{B56B20A5-8F03-45A6-A01C-59206D3FA3A2}"/>
    <dgm:cxn modelId="{1EACF815-19F5-4AF4-A5B5-759444E24D69}" type="presParOf" srcId="{D473A44A-6CDD-432F-881F-9DB4BC5D33D3}" destId="{2ACE4A01-210F-4260-989E-694F3091E179}" srcOrd="0" destOrd="0" presId="urn:microsoft.com/office/officeart/2005/8/layout/vList5"/>
    <dgm:cxn modelId="{05B936BC-E925-4197-88AA-837944AE3F78}" type="presParOf" srcId="{2ACE4A01-210F-4260-989E-694F3091E179}" destId="{AD6868E8-6BF9-44C3-97E7-BCE72FE5BE3C}" srcOrd="0" destOrd="0" presId="urn:microsoft.com/office/officeart/2005/8/layout/vList5"/>
    <dgm:cxn modelId="{E9DDD288-2147-4724-8540-0672D6CBFE26}" type="presParOf" srcId="{2ACE4A01-210F-4260-989E-694F3091E179}" destId="{CB4FF051-E49C-42B0-8628-6F58B61254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36B68F-B4DC-4ED2-B559-2D16CB2FDA3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EEA8D61A-AFA6-4111-966B-C8A0F100716D}">
      <dgm:prSet phldrT="[Texto]"/>
      <dgm:spPr/>
      <dgm:t>
        <a:bodyPr/>
        <a:lstStyle/>
        <a:p>
          <a:r>
            <a:rPr lang="es-MX" dirty="0">
              <a:latin typeface="Tw Cen MT" panose="020B0602020104020603" pitchFamily="34" charset="0"/>
            </a:rPr>
            <a:t>Medición mediante un TEST</a:t>
          </a:r>
        </a:p>
      </dgm:t>
    </dgm:pt>
    <dgm:pt modelId="{9265D3BE-73F6-4BD6-9954-E3C046D05F01}" type="parTrans" cxnId="{34937078-C648-4B2E-B7C5-028E126C03A6}">
      <dgm:prSet/>
      <dgm:spPr/>
      <dgm:t>
        <a:bodyPr/>
        <a:lstStyle/>
        <a:p>
          <a:endParaRPr lang="es-MX"/>
        </a:p>
      </dgm:t>
    </dgm:pt>
    <dgm:pt modelId="{BF3DF605-5E17-4271-B291-C099C4D47DD1}" type="sibTrans" cxnId="{34937078-C648-4B2E-B7C5-028E126C03A6}">
      <dgm:prSet/>
      <dgm:spPr/>
      <dgm:t>
        <a:bodyPr/>
        <a:lstStyle/>
        <a:p>
          <a:endParaRPr lang="es-MX"/>
        </a:p>
      </dgm:t>
    </dgm:pt>
    <dgm:pt modelId="{933C718F-02BC-489D-9175-8E39B290F16A}">
      <dgm:prSet phldrT="[Texto]"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Conceptualización y Clasificación de los </a:t>
          </a:r>
          <a:r>
            <a:rPr lang="es-MX" sz="1800" dirty="0" err="1">
              <a:latin typeface="Tw Cen MT" panose="020B0602020104020603" pitchFamily="34" charset="0"/>
            </a:rPr>
            <a:t>Tests</a:t>
          </a:r>
          <a:endParaRPr lang="es-MX" sz="1800" dirty="0">
            <a:latin typeface="Tw Cen MT" panose="020B0602020104020603" pitchFamily="34" charset="0"/>
          </a:endParaRPr>
        </a:p>
      </dgm:t>
    </dgm:pt>
    <dgm:pt modelId="{644D36B5-77CA-4718-BB6F-683B6D921C8B}" type="parTrans" cxnId="{CED8D1EA-FFCC-4CC6-920C-B3A8D15600D2}">
      <dgm:prSet/>
      <dgm:spPr/>
      <dgm:t>
        <a:bodyPr/>
        <a:lstStyle/>
        <a:p>
          <a:endParaRPr lang="es-MX"/>
        </a:p>
      </dgm:t>
    </dgm:pt>
    <dgm:pt modelId="{602A7F8F-4A2F-4E7B-84A5-17044E05558A}" type="sibTrans" cxnId="{CED8D1EA-FFCC-4CC6-920C-B3A8D15600D2}">
      <dgm:prSet/>
      <dgm:spPr/>
      <dgm:t>
        <a:bodyPr/>
        <a:lstStyle/>
        <a:p>
          <a:endParaRPr lang="es-MX"/>
        </a:p>
      </dgm:t>
    </dgm:pt>
    <dgm:pt modelId="{D5744722-D649-4BEA-B46F-1D7C2BFD2620}">
      <dgm:prSet phldrT="[Texto]"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Construcción de los </a:t>
          </a:r>
          <a:r>
            <a:rPr lang="es-MX" sz="1800" dirty="0" err="1">
              <a:latin typeface="Tw Cen MT" panose="020B0602020104020603" pitchFamily="34" charset="0"/>
            </a:rPr>
            <a:t>Tests</a:t>
          </a:r>
          <a:endParaRPr lang="es-MX" sz="1800" dirty="0">
            <a:latin typeface="Tw Cen MT" panose="020B0602020104020603" pitchFamily="34" charset="0"/>
          </a:endParaRPr>
        </a:p>
      </dgm:t>
    </dgm:pt>
    <dgm:pt modelId="{318F88B3-FAD9-44E5-B40D-D5FE070A7734}" type="parTrans" cxnId="{E4CE7577-6A76-4308-A696-AA7845ECA0A6}">
      <dgm:prSet/>
      <dgm:spPr/>
      <dgm:t>
        <a:bodyPr/>
        <a:lstStyle/>
        <a:p>
          <a:endParaRPr lang="es-MX"/>
        </a:p>
      </dgm:t>
    </dgm:pt>
    <dgm:pt modelId="{F5C48373-E6C3-489A-8755-12E0FA53D822}" type="sibTrans" cxnId="{E4CE7577-6A76-4308-A696-AA7845ECA0A6}">
      <dgm:prSet/>
      <dgm:spPr/>
      <dgm:t>
        <a:bodyPr/>
        <a:lstStyle/>
        <a:p>
          <a:endParaRPr lang="es-MX"/>
        </a:p>
      </dgm:t>
    </dgm:pt>
    <dgm:pt modelId="{5A0601A9-D55F-43B0-984A-ACAECEAAC3F7}">
      <dgm:prSet phldrT="[Texto]"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Planeación y Delimitación</a:t>
          </a:r>
        </a:p>
      </dgm:t>
    </dgm:pt>
    <dgm:pt modelId="{16176ECD-E975-412A-88DC-B611C8692A6F}" type="parTrans" cxnId="{73675BB7-31B1-4941-9BDB-B376CC59F963}">
      <dgm:prSet/>
      <dgm:spPr/>
      <dgm:t>
        <a:bodyPr/>
        <a:lstStyle/>
        <a:p>
          <a:endParaRPr lang="es-MX"/>
        </a:p>
      </dgm:t>
    </dgm:pt>
    <dgm:pt modelId="{3CD646CB-A188-4196-B989-342A709D355E}" type="sibTrans" cxnId="{73675BB7-31B1-4941-9BDB-B376CC59F963}">
      <dgm:prSet/>
      <dgm:spPr/>
      <dgm:t>
        <a:bodyPr/>
        <a:lstStyle/>
        <a:p>
          <a:endParaRPr lang="es-MX"/>
        </a:p>
      </dgm:t>
    </dgm:pt>
    <dgm:pt modelId="{266C7D4D-0366-4A42-80E8-0ACCC32F9F2E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Discriminación</a:t>
          </a:r>
        </a:p>
      </dgm:t>
    </dgm:pt>
    <dgm:pt modelId="{5F865DA5-0EEA-4390-93CA-762219DE9901}" type="parTrans" cxnId="{38AFB82D-D0BE-450B-842F-C8AA3D4E9237}">
      <dgm:prSet/>
      <dgm:spPr/>
      <dgm:t>
        <a:bodyPr/>
        <a:lstStyle/>
        <a:p>
          <a:endParaRPr lang="es-MX"/>
        </a:p>
      </dgm:t>
    </dgm:pt>
    <dgm:pt modelId="{6A18123F-65B1-4DCF-8267-0B4BC34674BD}" type="sibTrans" cxnId="{38AFB82D-D0BE-450B-842F-C8AA3D4E9237}">
      <dgm:prSet/>
      <dgm:spPr/>
      <dgm:t>
        <a:bodyPr/>
        <a:lstStyle/>
        <a:p>
          <a:endParaRPr lang="es-MX"/>
        </a:p>
      </dgm:t>
    </dgm:pt>
    <dgm:pt modelId="{A938E1BE-0B7E-49A1-B2C7-08240AA00647}">
      <dgm:prSet phldrT="[Texto]"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Construcción de ítems</a:t>
          </a:r>
        </a:p>
      </dgm:t>
    </dgm:pt>
    <dgm:pt modelId="{5A85D9A9-2EE0-49D6-AC7D-6535D71D8591}" type="parTrans" cxnId="{F940D9D0-0F1B-40FB-9D47-D516C842C241}">
      <dgm:prSet/>
      <dgm:spPr/>
      <dgm:t>
        <a:bodyPr/>
        <a:lstStyle/>
        <a:p>
          <a:endParaRPr lang="es-MX"/>
        </a:p>
      </dgm:t>
    </dgm:pt>
    <dgm:pt modelId="{F5B31B39-8A93-4347-A488-FA18C3055304}" type="sibTrans" cxnId="{F940D9D0-0F1B-40FB-9D47-D516C842C241}">
      <dgm:prSet/>
      <dgm:spPr/>
      <dgm:t>
        <a:bodyPr/>
        <a:lstStyle/>
        <a:p>
          <a:endParaRPr lang="es-MX"/>
        </a:p>
      </dgm:t>
    </dgm:pt>
    <dgm:pt modelId="{3FB056D1-3242-40AA-9CF5-2239A360AD84}">
      <dgm:prSet phldrT="[Texto]"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Análisis de ítems</a:t>
          </a:r>
        </a:p>
      </dgm:t>
    </dgm:pt>
    <dgm:pt modelId="{574E0901-0757-4A67-B9C9-4C2FC6D95596}" type="parTrans" cxnId="{62CB4F72-C27A-4FC4-80D4-12A359DA5850}">
      <dgm:prSet/>
      <dgm:spPr/>
      <dgm:t>
        <a:bodyPr/>
        <a:lstStyle/>
        <a:p>
          <a:endParaRPr lang="es-MX"/>
        </a:p>
      </dgm:t>
    </dgm:pt>
    <dgm:pt modelId="{C8860B23-C56B-4CFA-ABD5-49C3F0C22B39}" type="sibTrans" cxnId="{62CB4F72-C27A-4FC4-80D4-12A359DA5850}">
      <dgm:prSet/>
      <dgm:spPr/>
      <dgm:t>
        <a:bodyPr/>
        <a:lstStyle/>
        <a:p>
          <a:endParaRPr lang="es-MX"/>
        </a:p>
      </dgm:t>
    </dgm:pt>
    <dgm:pt modelId="{898DA81A-0029-42D5-BDA3-667A984C235A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Dificultad</a:t>
          </a:r>
        </a:p>
      </dgm:t>
    </dgm:pt>
    <dgm:pt modelId="{B9A8FEDE-AB76-4734-8E36-8CDD2645DEF3}" type="parTrans" cxnId="{BEFBF602-4C89-4F00-9447-473ADDDCE263}">
      <dgm:prSet/>
      <dgm:spPr/>
      <dgm:t>
        <a:bodyPr/>
        <a:lstStyle/>
        <a:p>
          <a:endParaRPr lang="es-MX"/>
        </a:p>
      </dgm:t>
    </dgm:pt>
    <dgm:pt modelId="{94C436D2-B13D-4ADF-A2CA-E203DB93AB86}" type="sibTrans" cxnId="{BEFBF602-4C89-4F00-9447-473ADDDCE263}">
      <dgm:prSet/>
      <dgm:spPr/>
      <dgm:t>
        <a:bodyPr/>
        <a:lstStyle/>
        <a:p>
          <a:endParaRPr lang="es-MX"/>
        </a:p>
      </dgm:t>
    </dgm:pt>
    <dgm:pt modelId="{680193F9-D353-46DC-B4FC-205286B782B8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Análisis de la Prueba</a:t>
          </a:r>
        </a:p>
      </dgm:t>
    </dgm:pt>
    <dgm:pt modelId="{86B10C40-2A8F-4289-889D-C3CB84AEB7C5}" type="parTrans" cxnId="{2A124D21-9FAF-4E53-BF22-A6FC589BEF5B}">
      <dgm:prSet/>
      <dgm:spPr/>
      <dgm:t>
        <a:bodyPr/>
        <a:lstStyle/>
        <a:p>
          <a:endParaRPr lang="es-MX"/>
        </a:p>
      </dgm:t>
    </dgm:pt>
    <dgm:pt modelId="{082455F3-A41B-4F75-B49A-1272CEE9F7BB}" type="sibTrans" cxnId="{2A124D21-9FAF-4E53-BF22-A6FC589BEF5B}">
      <dgm:prSet/>
      <dgm:spPr/>
      <dgm:t>
        <a:bodyPr/>
        <a:lstStyle/>
        <a:p>
          <a:endParaRPr lang="es-MX"/>
        </a:p>
      </dgm:t>
    </dgm:pt>
    <dgm:pt modelId="{D9C7C06E-1C71-44E1-97F9-F9B7392B9F58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Confiabilidad</a:t>
          </a:r>
        </a:p>
      </dgm:t>
    </dgm:pt>
    <dgm:pt modelId="{4C877189-8EDF-421F-8BA6-F1DF79E9B234}" type="parTrans" cxnId="{C283F2E2-4D58-4797-BA8C-71AB0A83C2B1}">
      <dgm:prSet/>
      <dgm:spPr/>
      <dgm:t>
        <a:bodyPr/>
        <a:lstStyle/>
        <a:p>
          <a:endParaRPr lang="es-MX"/>
        </a:p>
      </dgm:t>
    </dgm:pt>
    <dgm:pt modelId="{EBC7F28A-8AC6-4890-8E7B-47F609047AEA}" type="sibTrans" cxnId="{C283F2E2-4D58-4797-BA8C-71AB0A83C2B1}">
      <dgm:prSet/>
      <dgm:spPr/>
      <dgm:t>
        <a:bodyPr/>
        <a:lstStyle/>
        <a:p>
          <a:endParaRPr lang="es-MX"/>
        </a:p>
      </dgm:t>
    </dgm:pt>
    <dgm:pt modelId="{C5A82471-0478-4684-BED2-FB33027941F5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Validez</a:t>
          </a:r>
        </a:p>
      </dgm:t>
    </dgm:pt>
    <dgm:pt modelId="{17383DA7-F8E1-445B-A256-E64C6B5AA3DB}" type="parTrans" cxnId="{39549B10-2F35-4FE7-99AA-C7A4194D5468}">
      <dgm:prSet/>
      <dgm:spPr/>
      <dgm:t>
        <a:bodyPr/>
        <a:lstStyle/>
        <a:p>
          <a:endParaRPr lang="es-MX"/>
        </a:p>
      </dgm:t>
    </dgm:pt>
    <dgm:pt modelId="{C30AAD82-4241-4074-8D39-46F2018766FC}" type="sibTrans" cxnId="{39549B10-2F35-4FE7-99AA-C7A4194D5468}">
      <dgm:prSet/>
      <dgm:spPr/>
      <dgm:t>
        <a:bodyPr/>
        <a:lstStyle/>
        <a:p>
          <a:endParaRPr lang="es-MX"/>
        </a:p>
      </dgm:t>
    </dgm:pt>
    <dgm:pt modelId="{7C480DB7-F4B7-496A-B058-AF14DCD50842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Calificación de los </a:t>
          </a:r>
          <a:r>
            <a:rPr lang="es-MX" sz="1800" dirty="0" err="1">
              <a:latin typeface="Tw Cen MT" panose="020B0602020104020603" pitchFamily="34" charset="0"/>
            </a:rPr>
            <a:t>Tests</a:t>
          </a:r>
          <a:endParaRPr lang="es-MX" sz="1800" dirty="0">
            <a:latin typeface="Tw Cen MT" panose="020B0602020104020603" pitchFamily="34" charset="0"/>
          </a:endParaRPr>
        </a:p>
      </dgm:t>
    </dgm:pt>
    <dgm:pt modelId="{8E2BDEF6-E905-4F64-A9F6-8DA75CCB73A5}" type="parTrans" cxnId="{F5F20474-13EE-4F1F-8DC3-FB2FB723FA7F}">
      <dgm:prSet/>
      <dgm:spPr/>
      <dgm:t>
        <a:bodyPr/>
        <a:lstStyle/>
        <a:p>
          <a:endParaRPr lang="es-MX"/>
        </a:p>
      </dgm:t>
    </dgm:pt>
    <dgm:pt modelId="{10DFECA1-9EAB-4869-90F0-37D9F11F78AE}" type="sibTrans" cxnId="{F5F20474-13EE-4F1F-8DC3-FB2FB723FA7F}">
      <dgm:prSet/>
      <dgm:spPr/>
      <dgm:t>
        <a:bodyPr/>
        <a:lstStyle/>
        <a:p>
          <a:endParaRPr lang="es-MX"/>
        </a:p>
      </dgm:t>
    </dgm:pt>
    <dgm:pt modelId="{BCADA458-53F8-4DF0-9529-2612881E01C7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Transformación</a:t>
          </a:r>
        </a:p>
      </dgm:t>
    </dgm:pt>
    <dgm:pt modelId="{BDEF214B-E9BB-45F8-8277-99C5E9081AFD}" type="parTrans" cxnId="{6810AA6C-E100-4034-9887-56143BB0F75C}">
      <dgm:prSet/>
      <dgm:spPr/>
      <dgm:t>
        <a:bodyPr/>
        <a:lstStyle/>
        <a:p>
          <a:endParaRPr lang="es-MX"/>
        </a:p>
      </dgm:t>
    </dgm:pt>
    <dgm:pt modelId="{ABBE8525-3E60-40E1-8843-58A436F765B8}" type="sibTrans" cxnId="{6810AA6C-E100-4034-9887-56143BB0F75C}">
      <dgm:prSet/>
      <dgm:spPr/>
      <dgm:t>
        <a:bodyPr/>
        <a:lstStyle/>
        <a:p>
          <a:endParaRPr lang="es-MX"/>
        </a:p>
      </dgm:t>
    </dgm:pt>
    <dgm:pt modelId="{3DB6BC89-0937-49FA-88DA-2B90C3714068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Normas</a:t>
          </a:r>
        </a:p>
      </dgm:t>
    </dgm:pt>
    <dgm:pt modelId="{8AC52AD1-0815-4692-86D7-CF5829B49E70}" type="parTrans" cxnId="{EB8CB194-496D-4DAF-80D4-CA4E1CCC9B39}">
      <dgm:prSet/>
      <dgm:spPr/>
      <dgm:t>
        <a:bodyPr/>
        <a:lstStyle/>
        <a:p>
          <a:endParaRPr lang="es-MX"/>
        </a:p>
      </dgm:t>
    </dgm:pt>
    <dgm:pt modelId="{8F3BF3E1-BAFC-4C99-87F2-F0A5BAE1355B}" type="sibTrans" cxnId="{EB8CB194-496D-4DAF-80D4-CA4E1CCC9B39}">
      <dgm:prSet/>
      <dgm:spPr/>
      <dgm:t>
        <a:bodyPr/>
        <a:lstStyle/>
        <a:p>
          <a:endParaRPr lang="es-MX"/>
        </a:p>
      </dgm:t>
    </dgm:pt>
    <dgm:pt modelId="{C6B9B34B-68C6-476A-A362-24AC5DF32996}">
      <dgm:prSet custT="1"/>
      <dgm:spPr/>
      <dgm:t>
        <a:bodyPr/>
        <a:lstStyle/>
        <a:p>
          <a:r>
            <a:rPr lang="es-MX" sz="1800" dirty="0">
              <a:latin typeface="Tw Cen MT" panose="020B0602020104020603" pitchFamily="34" charset="0"/>
            </a:rPr>
            <a:t>Equiparación</a:t>
          </a:r>
        </a:p>
      </dgm:t>
    </dgm:pt>
    <dgm:pt modelId="{20459410-190B-4985-B46F-91F6D487BA29}" type="parTrans" cxnId="{8662D391-79FF-4F37-A20D-0B4203832EE0}">
      <dgm:prSet/>
      <dgm:spPr/>
      <dgm:t>
        <a:bodyPr/>
        <a:lstStyle/>
        <a:p>
          <a:endParaRPr lang="es-MX"/>
        </a:p>
      </dgm:t>
    </dgm:pt>
    <dgm:pt modelId="{E8FE3D33-E896-4EE9-9CB6-FC25710027D0}" type="sibTrans" cxnId="{8662D391-79FF-4F37-A20D-0B4203832EE0}">
      <dgm:prSet/>
      <dgm:spPr/>
      <dgm:t>
        <a:bodyPr/>
        <a:lstStyle/>
        <a:p>
          <a:endParaRPr lang="es-MX"/>
        </a:p>
      </dgm:t>
    </dgm:pt>
    <dgm:pt modelId="{287FC067-C3C6-452B-91CA-84C358170AB6}" type="pres">
      <dgm:prSet presAssocID="{E636B68F-B4DC-4ED2-B559-2D16CB2FDA3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E7E3A6E-C4A5-40E0-9BE4-C5FD0F4FF725}" type="pres">
      <dgm:prSet presAssocID="{EEA8D61A-AFA6-4111-966B-C8A0F100716D}" presName="root1" presStyleCnt="0"/>
      <dgm:spPr/>
    </dgm:pt>
    <dgm:pt modelId="{77CF107E-F819-4153-8B69-564A09DB7C4A}" type="pres">
      <dgm:prSet presAssocID="{EEA8D61A-AFA6-4111-966B-C8A0F100716D}" presName="LevelOneTextNode" presStyleLbl="node0" presStyleIdx="0" presStyleCnt="1">
        <dgm:presLayoutVars>
          <dgm:chPref val="3"/>
        </dgm:presLayoutVars>
      </dgm:prSet>
      <dgm:spPr/>
    </dgm:pt>
    <dgm:pt modelId="{FE7B9DF4-EE6D-4C2D-99BA-7219AC172C87}" type="pres">
      <dgm:prSet presAssocID="{EEA8D61A-AFA6-4111-966B-C8A0F100716D}" presName="level2hierChild" presStyleCnt="0"/>
      <dgm:spPr/>
    </dgm:pt>
    <dgm:pt modelId="{F5247FCC-E0D6-481C-915C-AE22121446A2}" type="pres">
      <dgm:prSet presAssocID="{644D36B5-77CA-4718-BB6F-683B6D921C8B}" presName="conn2-1" presStyleLbl="parChTrans1D2" presStyleIdx="0" presStyleCnt="3"/>
      <dgm:spPr/>
    </dgm:pt>
    <dgm:pt modelId="{633CD13E-A3BB-4A93-94BC-5E237DBCB4B7}" type="pres">
      <dgm:prSet presAssocID="{644D36B5-77CA-4718-BB6F-683B6D921C8B}" presName="connTx" presStyleLbl="parChTrans1D2" presStyleIdx="0" presStyleCnt="3"/>
      <dgm:spPr/>
    </dgm:pt>
    <dgm:pt modelId="{D107084C-6560-4685-83A0-74B4514894E7}" type="pres">
      <dgm:prSet presAssocID="{933C718F-02BC-489D-9175-8E39B290F16A}" presName="root2" presStyleCnt="0"/>
      <dgm:spPr/>
    </dgm:pt>
    <dgm:pt modelId="{D53D6C9E-1E42-4E36-A039-0C532E6590DB}" type="pres">
      <dgm:prSet presAssocID="{933C718F-02BC-489D-9175-8E39B290F16A}" presName="LevelTwoTextNode" presStyleLbl="node2" presStyleIdx="0" presStyleCnt="3" custScaleY="112289">
        <dgm:presLayoutVars>
          <dgm:chPref val="3"/>
        </dgm:presLayoutVars>
      </dgm:prSet>
      <dgm:spPr/>
    </dgm:pt>
    <dgm:pt modelId="{3CC3BF52-4F26-4C94-AD01-86097CC09086}" type="pres">
      <dgm:prSet presAssocID="{933C718F-02BC-489D-9175-8E39B290F16A}" presName="level3hierChild" presStyleCnt="0"/>
      <dgm:spPr/>
    </dgm:pt>
    <dgm:pt modelId="{AC756A0C-D55A-4E52-AD9A-8B41EBE1E79A}" type="pres">
      <dgm:prSet presAssocID="{318F88B3-FAD9-44E5-B40D-D5FE070A7734}" presName="conn2-1" presStyleLbl="parChTrans1D2" presStyleIdx="1" presStyleCnt="3"/>
      <dgm:spPr/>
    </dgm:pt>
    <dgm:pt modelId="{A1929F84-8734-4E32-A5DA-03DF7427CC8A}" type="pres">
      <dgm:prSet presAssocID="{318F88B3-FAD9-44E5-B40D-D5FE070A7734}" presName="connTx" presStyleLbl="parChTrans1D2" presStyleIdx="1" presStyleCnt="3"/>
      <dgm:spPr/>
    </dgm:pt>
    <dgm:pt modelId="{2C710FAB-817D-43E0-A0B9-D1913084EE74}" type="pres">
      <dgm:prSet presAssocID="{D5744722-D649-4BEA-B46F-1D7C2BFD2620}" presName="root2" presStyleCnt="0"/>
      <dgm:spPr/>
    </dgm:pt>
    <dgm:pt modelId="{E3B3B836-0931-43A0-9198-6E8621F52DDC}" type="pres">
      <dgm:prSet presAssocID="{D5744722-D649-4BEA-B46F-1D7C2BFD2620}" presName="LevelTwoTextNode" presStyleLbl="node2" presStyleIdx="1" presStyleCnt="3">
        <dgm:presLayoutVars>
          <dgm:chPref val="3"/>
        </dgm:presLayoutVars>
      </dgm:prSet>
      <dgm:spPr/>
    </dgm:pt>
    <dgm:pt modelId="{51B12E36-FFD0-4963-BFAF-9C85098B53DD}" type="pres">
      <dgm:prSet presAssocID="{D5744722-D649-4BEA-B46F-1D7C2BFD2620}" presName="level3hierChild" presStyleCnt="0"/>
      <dgm:spPr/>
    </dgm:pt>
    <dgm:pt modelId="{C0084FC4-1996-4F40-BF84-14BD77C234BA}" type="pres">
      <dgm:prSet presAssocID="{16176ECD-E975-412A-88DC-B611C8692A6F}" presName="conn2-1" presStyleLbl="parChTrans1D3" presStyleIdx="0" presStyleCnt="7"/>
      <dgm:spPr/>
    </dgm:pt>
    <dgm:pt modelId="{E42262DF-B363-41BA-904F-CA71423BE0F5}" type="pres">
      <dgm:prSet presAssocID="{16176ECD-E975-412A-88DC-B611C8692A6F}" presName="connTx" presStyleLbl="parChTrans1D3" presStyleIdx="0" presStyleCnt="7"/>
      <dgm:spPr/>
    </dgm:pt>
    <dgm:pt modelId="{5DB01EF1-7FEE-49D9-98E9-490FAA2F4374}" type="pres">
      <dgm:prSet presAssocID="{5A0601A9-D55F-43B0-984A-ACAECEAAC3F7}" presName="root2" presStyleCnt="0"/>
      <dgm:spPr/>
    </dgm:pt>
    <dgm:pt modelId="{74808BE2-0519-463A-B26E-4E9C27AD94E6}" type="pres">
      <dgm:prSet presAssocID="{5A0601A9-D55F-43B0-984A-ACAECEAAC3F7}" presName="LevelTwoTextNode" presStyleLbl="node3" presStyleIdx="0" presStyleCnt="7">
        <dgm:presLayoutVars>
          <dgm:chPref val="3"/>
        </dgm:presLayoutVars>
      </dgm:prSet>
      <dgm:spPr/>
    </dgm:pt>
    <dgm:pt modelId="{3C65999E-3AC3-4320-9B53-720A4CAD6AE4}" type="pres">
      <dgm:prSet presAssocID="{5A0601A9-D55F-43B0-984A-ACAECEAAC3F7}" presName="level3hierChild" presStyleCnt="0"/>
      <dgm:spPr/>
    </dgm:pt>
    <dgm:pt modelId="{E8EFBF53-40B8-4EB8-9D3F-231350BB165A}" type="pres">
      <dgm:prSet presAssocID="{5A85D9A9-2EE0-49D6-AC7D-6535D71D8591}" presName="conn2-1" presStyleLbl="parChTrans1D3" presStyleIdx="1" presStyleCnt="7"/>
      <dgm:spPr/>
    </dgm:pt>
    <dgm:pt modelId="{46855424-1B34-417F-9A0F-DC685147180F}" type="pres">
      <dgm:prSet presAssocID="{5A85D9A9-2EE0-49D6-AC7D-6535D71D8591}" presName="connTx" presStyleLbl="parChTrans1D3" presStyleIdx="1" presStyleCnt="7"/>
      <dgm:spPr/>
    </dgm:pt>
    <dgm:pt modelId="{6011AECC-7000-457C-9DE9-4D1877DA81BF}" type="pres">
      <dgm:prSet presAssocID="{A938E1BE-0B7E-49A1-B2C7-08240AA00647}" presName="root2" presStyleCnt="0"/>
      <dgm:spPr/>
    </dgm:pt>
    <dgm:pt modelId="{A5FBBEA7-D6D1-41CA-9B7A-8A8BD8C9BE5C}" type="pres">
      <dgm:prSet presAssocID="{A938E1BE-0B7E-49A1-B2C7-08240AA00647}" presName="LevelTwoTextNode" presStyleLbl="node3" presStyleIdx="1" presStyleCnt="7">
        <dgm:presLayoutVars>
          <dgm:chPref val="3"/>
        </dgm:presLayoutVars>
      </dgm:prSet>
      <dgm:spPr/>
    </dgm:pt>
    <dgm:pt modelId="{5DF29EBA-2730-4424-AF16-E5B405466DDE}" type="pres">
      <dgm:prSet presAssocID="{A938E1BE-0B7E-49A1-B2C7-08240AA00647}" presName="level3hierChild" presStyleCnt="0"/>
      <dgm:spPr/>
    </dgm:pt>
    <dgm:pt modelId="{E47D7DA6-E55C-4AAC-BBC2-B425B2930F94}" type="pres">
      <dgm:prSet presAssocID="{574E0901-0757-4A67-B9C9-4C2FC6D95596}" presName="conn2-1" presStyleLbl="parChTrans1D3" presStyleIdx="2" presStyleCnt="7"/>
      <dgm:spPr/>
    </dgm:pt>
    <dgm:pt modelId="{3E267ADD-CF69-4DE5-99C8-271829C4DB47}" type="pres">
      <dgm:prSet presAssocID="{574E0901-0757-4A67-B9C9-4C2FC6D95596}" presName="connTx" presStyleLbl="parChTrans1D3" presStyleIdx="2" presStyleCnt="7"/>
      <dgm:spPr/>
    </dgm:pt>
    <dgm:pt modelId="{ECC54299-92C9-4A3D-815C-193D6E5054D3}" type="pres">
      <dgm:prSet presAssocID="{3FB056D1-3242-40AA-9CF5-2239A360AD84}" presName="root2" presStyleCnt="0"/>
      <dgm:spPr/>
    </dgm:pt>
    <dgm:pt modelId="{06B541BC-3775-4782-955A-09ED233E8BF0}" type="pres">
      <dgm:prSet presAssocID="{3FB056D1-3242-40AA-9CF5-2239A360AD84}" presName="LevelTwoTextNode" presStyleLbl="node3" presStyleIdx="2" presStyleCnt="7">
        <dgm:presLayoutVars>
          <dgm:chPref val="3"/>
        </dgm:presLayoutVars>
      </dgm:prSet>
      <dgm:spPr/>
    </dgm:pt>
    <dgm:pt modelId="{F1803F98-B6E7-4478-AC8F-3AC7E5A89BC9}" type="pres">
      <dgm:prSet presAssocID="{3FB056D1-3242-40AA-9CF5-2239A360AD84}" presName="level3hierChild" presStyleCnt="0"/>
      <dgm:spPr/>
    </dgm:pt>
    <dgm:pt modelId="{03B4F031-01E2-4F12-89B1-0121994BB3A1}" type="pres">
      <dgm:prSet presAssocID="{5F865DA5-0EEA-4390-93CA-762219DE9901}" presName="conn2-1" presStyleLbl="parChTrans1D4" presStyleIdx="0" presStyleCnt="4"/>
      <dgm:spPr/>
    </dgm:pt>
    <dgm:pt modelId="{FF71F84B-A4B1-4CE2-B5CC-365B0159E94E}" type="pres">
      <dgm:prSet presAssocID="{5F865DA5-0EEA-4390-93CA-762219DE9901}" presName="connTx" presStyleLbl="parChTrans1D4" presStyleIdx="0" presStyleCnt="4"/>
      <dgm:spPr/>
    </dgm:pt>
    <dgm:pt modelId="{7AB872D8-208D-4DED-8C28-7A8B2AAF5F12}" type="pres">
      <dgm:prSet presAssocID="{266C7D4D-0366-4A42-80E8-0ACCC32F9F2E}" presName="root2" presStyleCnt="0"/>
      <dgm:spPr/>
    </dgm:pt>
    <dgm:pt modelId="{764D9AC0-6F36-4F65-9FBE-5BF55C86FEE5}" type="pres">
      <dgm:prSet presAssocID="{266C7D4D-0366-4A42-80E8-0ACCC32F9F2E}" presName="LevelTwoTextNode" presStyleLbl="node4" presStyleIdx="0" presStyleCnt="4">
        <dgm:presLayoutVars>
          <dgm:chPref val="3"/>
        </dgm:presLayoutVars>
      </dgm:prSet>
      <dgm:spPr/>
    </dgm:pt>
    <dgm:pt modelId="{119E01B0-6AB8-4074-A8D7-A5E67FE0400D}" type="pres">
      <dgm:prSet presAssocID="{266C7D4D-0366-4A42-80E8-0ACCC32F9F2E}" presName="level3hierChild" presStyleCnt="0"/>
      <dgm:spPr/>
    </dgm:pt>
    <dgm:pt modelId="{DB4D0B80-05A5-44CE-9EB3-8896F61739AF}" type="pres">
      <dgm:prSet presAssocID="{B9A8FEDE-AB76-4734-8E36-8CDD2645DEF3}" presName="conn2-1" presStyleLbl="parChTrans1D4" presStyleIdx="1" presStyleCnt="4"/>
      <dgm:spPr/>
    </dgm:pt>
    <dgm:pt modelId="{B743427F-E262-42D2-8F34-D0969F47173E}" type="pres">
      <dgm:prSet presAssocID="{B9A8FEDE-AB76-4734-8E36-8CDD2645DEF3}" presName="connTx" presStyleLbl="parChTrans1D4" presStyleIdx="1" presStyleCnt="4"/>
      <dgm:spPr/>
    </dgm:pt>
    <dgm:pt modelId="{3E3ED36A-94FF-47EB-A68E-52633080FAED}" type="pres">
      <dgm:prSet presAssocID="{898DA81A-0029-42D5-BDA3-667A984C235A}" presName="root2" presStyleCnt="0"/>
      <dgm:spPr/>
    </dgm:pt>
    <dgm:pt modelId="{D59D3576-97E1-4559-B506-6663B0230497}" type="pres">
      <dgm:prSet presAssocID="{898DA81A-0029-42D5-BDA3-667A984C235A}" presName="LevelTwoTextNode" presStyleLbl="node4" presStyleIdx="1" presStyleCnt="4">
        <dgm:presLayoutVars>
          <dgm:chPref val="3"/>
        </dgm:presLayoutVars>
      </dgm:prSet>
      <dgm:spPr/>
    </dgm:pt>
    <dgm:pt modelId="{ECD30362-4C73-43D9-95A8-E82748D570AA}" type="pres">
      <dgm:prSet presAssocID="{898DA81A-0029-42D5-BDA3-667A984C235A}" presName="level3hierChild" presStyleCnt="0"/>
      <dgm:spPr/>
    </dgm:pt>
    <dgm:pt modelId="{4DE01D44-D441-42CF-8D38-9D9D21187648}" type="pres">
      <dgm:prSet presAssocID="{86B10C40-2A8F-4289-889D-C3CB84AEB7C5}" presName="conn2-1" presStyleLbl="parChTrans1D3" presStyleIdx="3" presStyleCnt="7"/>
      <dgm:spPr/>
    </dgm:pt>
    <dgm:pt modelId="{38546780-BC32-4B9E-8C56-B7375C8B0443}" type="pres">
      <dgm:prSet presAssocID="{86B10C40-2A8F-4289-889D-C3CB84AEB7C5}" presName="connTx" presStyleLbl="parChTrans1D3" presStyleIdx="3" presStyleCnt="7"/>
      <dgm:spPr/>
    </dgm:pt>
    <dgm:pt modelId="{231F72B0-D9E7-4983-87B5-DA58234621B0}" type="pres">
      <dgm:prSet presAssocID="{680193F9-D353-46DC-B4FC-205286B782B8}" presName="root2" presStyleCnt="0"/>
      <dgm:spPr/>
    </dgm:pt>
    <dgm:pt modelId="{A78E4C07-AD19-46FD-BF9B-E96D0D94D113}" type="pres">
      <dgm:prSet presAssocID="{680193F9-D353-46DC-B4FC-205286B782B8}" presName="LevelTwoTextNode" presStyleLbl="node3" presStyleIdx="3" presStyleCnt="7">
        <dgm:presLayoutVars>
          <dgm:chPref val="3"/>
        </dgm:presLayoutVars>
      </dgm:prSet>
      <dgm:spPr/>
    </dgm:pt>
    <dgm:pt modelId="{C26C2C86-484F-4F06-92DB-76EEF6C67717}" type="pres">
      <dgm:prSet presAssocID="{680193F9-D353-46DC-B4FC-205286B782B8}" presName="level3hierChild" presStyleCnt="0"/>
      <dgm:spPr/>
    </dgm:pt>
    <dgm:pt modelId="{8DCB27A2-FE31-4B9A-850C-268115FDB466}" type="pres">
      <dgm:prSet presAssocID="{4C877189-8EDF-421F-8BA6-F1DF79E9B234}" presName="conn2-1" presStyleLbl="parChTrans1D4" presStyleIdx="2" presStyleCnt="4"/>
      <dgm:spPr/>
    </dgm:pt>
    <dgm:pt modelId="{AC716A98-CC00-4ED0-AE91-A32708ECF2FA}" type="pres">
      <dgm:prSet presAssocID="{4C877189-8EDF-421F-8BA6-F1DF79E9B234}" presName="connTx" presStyleLbl="parChTrans1D4" presStyleIdx="2" presStyleCnt="4"/>
      <dgm:spPr/>
    </dgm:pt>
    <dgm:pt modelId="{287AAEB2-D417-4DBC-8ADB-E19EB93ABFE9}" type="pres">
      <dgm:prSet presAssocID="{D9C7C06E-1C71-44E1-97F9-F9B7392B9F58}" presName="root2" presStyleCnt="0"/>
      <dgm:spPr/>
    </dgm:pt>
    <dgm:pt modelId="{1DCB50BB-8E18-4A2E-BFBE-EA658E668950}" type="pres">
      <dgm:prSet presAssocID="{D9C7C06E-1C71-44E1-97F9-F9B7392B9F58}" presName="LevelTwoTextNode" presStyleLbl="node4" presStyleIdx="2" presStyleCnt="4">
        <dgm:presLayoutVars>
          <dgm:chPref val="3"/>
        </dgm:presLayoutVars>
      </dgm:prSet>
      <dgm:spPr/>
    </dgm:pt>
    <dgm:pt modelId="{7802D46E-BFFE-484A-8201-6062D68BC4A8}" type="pres">
      <dgm:prSet presAssocID="{D9C7C06E-1C71-44E1-97F9-F9B7392B9F58}" presName="level3hierChild" presStyleCnt="0"/>
      <dgm:spPr/>
    </dgm:pt>
    <dgm:pt modelId="{EA5FDFA1-3B4F-4687-B8AF-3677C73E7D46}" type="pres">
      <dgm:prSet presAssocID="{17383DA7-F8E1-445B-A256-E64C6B5AA3DB}" presName="conn2-1" presStyleLbl="parChTrans1D4" presStyleIdx="3" presStyleCnt="4"/>
      <dgm:spPr/>
    </dgm:pt>
    <dgm:pt modelId="{E8167C43-BED0-439F-8D5F-18B1CAE4253D}" type="pres">
      <dgm:prSet presAssocID="{17383DA7-F8E1-445B-A256-E64C6B5AA3DB}" presName="connTx" presStyleLbl="parChTrans1D4" presStyleIdx="3" presStyleCnt="4"/>
      <dgm:spPr/>
    </dgm:pt>
    <dgm:pt modelId="{77D20802-F8E9-4A28-AE45-452D08F88802}" type="pres">
      <dgm:prSet presAssocID="{C5A82471-0478-4684-BED2-FB33027941F5}" presName="root2" presStyleCnt="0"/>
      <dgm:spPr/>
    </dgm:pt>
    <dgm:pt modelId="{9CB79A54-B37B-464F-8881-5288FA3F7A0C}" type="pres">
      <dgm:prSet presAssocID="{C5A82471-0478-4684-BED2-FB33027941F5}" presName="LevelTwoTextNode" presStyleLbl="node4" presStyleIdx="3" presStyleCnt="4">
        <dgm:presLayoutVars>
          <dgm:chPref val="3"/>
        </dgm:presLayoutVars>
      </dgm:prSet>
      <dgm:spPr/>
    </dgm:pt>
    <dgm:pt modelId="{19777D6C-2F98-47E0-946D-EB434D848708}" type="pres">
      <dgm:prSet presAssocID="{C5A82471-0478-4684-BED2-FB33027941F5}" presName="level3hierChild" presStyleCnt="0"/>
      <dgm:spPr/>
    </dgm:pt>
    <dgm:pt modelId="{9119CB0D-3974-4463-A357-64F979C89B59}" type="pres">
      <dgm:prSet presAssocID="{8E2BDEF6-E905-4F64-A9F6-8DA75CCB73A5}" presName="conn2-1" presStyleLbl="parChTrans1D2" presStyleIdx="2" presStyleCnt="3"/>
      <dgm:spPr/>
    </dgm:pt>
    <dgm:pt modelId="{192E25A9-AFD1-43F5-B237-37D14CE5019F}" type="pres">
      <dgm:prSet presAssocID="{8E2BDEF6-E905-4F64-A9F6-8DA75CCB73A5}" presName="connTx" presStyleLbl="parChTrans1D2" presStyleIdx="2" presStyleCnt="3"/>
      <dgm:spPr/>
    </dgm:pt>
    <dgm:pt modelId="{C223055A-636F-4A92-9106-484EF3E4E997}" type="pres">
      <dgm:prSet presAssocID="{7C480DB7-F4B7-496A-B058-AF14DCD50842}" presName="root2" presStyleCnt="0"/>
      <dgm:spPr/>
    </dgm:pt>
    <dgm:pt modelId="{9EB1C1C1-B834-4497-AA27-2DBAF594432F}" type="pres">
      <dgm:prSet presAssocID="{7C480DB7-F4B7-496A-B058-AF14DCD50842}" presName="LevelTwoTextNode" presStyleLbl="node2" presStyleIdx="2" presStyleCnt="3">
        <dgm:presLayoutVars>
          <dgm:chPref val="3"/>
        </dgm:presLayoutVars>
      </dgm:prSet>
      <dgm:spPr/>
    </dgm:pt>
    <dgm:pt modelId="{13FE36B6-427A-43AD-9EB7-64559BD475CA}" type="pres">
      <dgm:prSet presAssocID="{7C480DB7-F4B7-496A-B058-AF14DCD50842}" presName="level3hierChild" presStyleCnt="0"/>
      <dgm:spPr/>
    </dgm:pt>
    <dgm:pt modelId="{391CBE94-9702-4CD7-BA59-F40DDCAACD66}" type="pres">
      <dgm:prSet presAssocID="{BDEF214B-E9BB-45F8-8277-99C5E9081AFD}" presName="conn2-1" presStyleLbl="parChTrans1D3" presStyleIdx="4" presStyleCnt="7"/>
      <dgm:spPr/>
    </dgm:pt>
    <dgm:pt modelId="{D17FBEDA-61B9-4B90-A19E-D4D950EB2285}" type="pres">
      <dgm:prSet presAssocID="{BDEF214B-E9BB-45F8-8277-99C5E9081AFD}" presName="connTx" presStyleLbl="parChTrans1D3" presStyleIdx="4" presStyleCnt="7"/>
      <dgm:spPr/>
    </dgm:pt>
    <dgm:pt modelId="{1253278D-30D5-4649-8C0A-60B52CEE33A3}" type="pres">
      <dgm:prSet presAssocID="{BCADA458-53F8-4DF0-9529-2612881E01C7}" presName="root2" presStyleCnt="0"/>
      <dgm:spPr/>
    </dgm:pt>
    <dgm:pt modelId="{514CBB7A-9F71-4B27-85A7-EB33AA7A26D7}" type="pres">
      <dgm:prSet presAssocID="{BCADA458-53F8-4DF0-9529-2612881E01C7}" presName="LevelTwoTextNode" presStyleLbl="node3" presStyleIdx="4" presStyleCnt="7">
        <dgm:presLayoutVars>
          <dgm:chPref val="3"/>
        </dgm:presLayoutVars>
      </dgm:prSet>
      <dgm:spPr/>
    </dgm:pt>
    <dgm:pt modelId="{38EC97E3-6D04-4117-86CC-1515A568679F}" type="pres">
      <dgm:prSet presAssocID="{BCADA458-53F8-4DF0-9529-2612881E01C7}" presName="level3hierChild" presStyleCnt="0"/>
      <dgm:spPr/>
    </dgm:pt>
    <dgm:pt modelId="{DE001BBD-1355-4703-903C-15066D995731}" type="pres">
      <dgm:prSet presAssocID="{8AC52AD1-0815-4692-86D7-CF5829B49E70}" presName="conn2-1" presStyleLbl="parChTrans1D3" presStyleIdx="5" presStyleCnt="7"/>
      <dgm:spPr/>
    </dgm:pt>
    <dgm:pt modelId="{19A823CB-0E83-409E-9BA6-983C5FEF1CFA}" type="pres">
      <dgm:prSet presAssocID="{8AC52AD1-0815-4692-86D7-CF5829B49E70}" presName="connTx" presStyleLbl="parChTrans1D3" presStyleIdx="5" presStyleCnt="7"/>
      <dgm:spPr/>
    </dgm:pt>
    <dgm:pt modelId="{740BC7CD-0218-476D-A81E-B313028EA32D}" type="pres">
      <dgm:prSet presAssocID="{3DB6BC89-0937-49FA-88DA-2B90C3714068}" presName="root2" presStyleCnt="0"/>
      <dgm:spPr/>
    </dgm:pt>
    <dgm:pt modelId="{98BEBC98-7705-495C-954D-9CC7FB2CEF07}" type="pres">
      <dgm:prSet presAssocID="{3DB6BC89-0937-49FA-88DA-2B90C3714068}" presName="LevelTwoTextNode" presStyleLbl="node3" presStyleIdx="5" presStyleCnt="7">
        <dgm:presLayoutVars>
          <dgm:chPref val="3"/>
        </dgm:presLayoutVars>
      </dgm:prSet>
      <dgm:spPr/>
    </dgm:pt>
    <dgm:pt modelId="{A2527BD2-0E63-44DD-905F-CBF89C926D33}" type="pres">
      <dgm:prSet presAssocID="{3DB6BC89-0937-49FA-88DA-2B90C3714068}" presName="level3hierChild" presStyleCnt="0"/>
      <dgm:spPr/>
    </dgm:pt>
    <dgm:pt modelId="{0D27B06D-EBC2-4B74-AA23-7EB113392813}" type="pres">
      <dgm:prSet presAssocID="{20459410-190B-4985-B46F-91F6D487BA29}" presName="conn2-1" presStyleLbl="parChTrans1D3" presStyleIdx="6" presStyleCnt="7"/>
      <dgm:spPr/>
    </dgm:pt>
    <dgm:pt modelId="{D6BE4B4A-DA54-416D-9EB5-FAD3BBEEFC08}" type="pres">
      <dgm:prSet presAssocID="{20459410-190B-4985-B46F-91F6D487BA29}" presName="connTx" presStyleLbl="parChTrans1D3" presStyleIdx="6" presStyleCnt="7"/>
      <dgm:spPr/>
    </dgm:pt>
    <dgm:pt modelId="{340D399E-65B6-42CE-9273-581623644EA6}" type="pres">
      <dgm:prSet presAssocID="{C6B9B34B-68C6-476A-A362-24AC5DF32996}" presName="root2" presStyleCnt="0"/>
      <dgm:spPr/>
    </dgm:pt>
    <dgm:pt modelId="{ADD8E80C-D677-4A12-A00B-2D90A7CD1E75}" type="pres">
      <dgm:prSet presAssocID="{C6B9B34B-68C6-476A-A362-24AC5DF32996}" presName="LevelTwoTextNode" presStyleLbl="node3" presStyleIdx="6" presStyleCnt="7">
        <dgm:presLayoutVars>
          <dgm:chPref val="3"/>
        </dgm:presLayoutVars>
      </dgm:prSet>
      <dgm:spPr/>
    </dgm:pt>
    <dgm:pt modelId="{758A698A-F671-4A4E-9BDE-692D35731E5B}" type="pres">
      <dgm:prSet presAssocID="{C6B9B34B-68C6-476A-A362-24AC5DF32996}" presName="level3hierChild" presStyleCnt="0"/>
      <dgm:spPr/>
    </dgm:pt>
  </dgm:ptLst>
  <dgm:cxnLst>
    <dgm:cxn modelId="{BEFBF602-4C89-4F00-9447-473ADDDCE263}" srcId="{3FB056D1-3242-40AA-9CF5-2239A360AD84}" destId="{898DA81A-0029-42D5-BDA3-667A984C235A}" srcOrd="1" destOrd="0" parTransId="{B9A8FEDE-AB76-4734-8E36-8CDD2645DEF3}" sibTransId="{94C436D2-B13D-4ADF-A2CA-E203DB93AB86}"/>
    <dgm:cxn modelId="{75B61B08-5D07-4443-BA1A-B2E684C3F91F}" type="presOf" srcId="{B9A8FEDE-AB76-4734-8E36-8CDD2645DEF3}" destId="{B743427F-E262-42D2-8F34-D0969F47173E}" srcOrd="1" destOrd="0" presId="urn:microsoft.com/office/officeart/2008/layout/HorizontalMultiLevelHierarchy"/>
    <dgm:cxn modelId="{39549B10-2F35-4FE7-99AA-C7A4194D5468}" srcId="{680193F9-D353-46DC-B4FC-205286B782B8}" destId="{C5A82471-0478-4684-BED2-FB33027941F5}" srcOrd="1" destOrd="0" parTransId="{17383DA7-F8E1-445B-A256-E64C6B5AA3DB}" sibTransId="{C30AAD82-4241-4074-8D39-46F2018766FC}"/>
    <dgm:cxn modelId="{2A124D21-9FAF-4E53-BF22-A6FC589BEF5B}" srcId="{D5744722-D649-4BEA-B46F-1D7C2BFD2620}" destId="{680193F9-D353-46DC-B4FC-205286B782B8}" srcOrd="3" destOrd="0" parTransId="{86B10C40-2A8F-4289-889D-C3CB84AEB7C5}" sibTransId="{082455F3-A41B-4F75-B49A-1272CEE9F7BB}"/>
    <dgm:cxn modelId="{FC33E825-5209-4E6A-A1FB-583AFCE00D6A}" type="presOf" srcId="{5F865DA5-0EEA-4390-93CA-762219DE9901}" destId="{03B4F031-01E2-4F12-89B1-0121994BB3A1}" srcOrd="0" destOrd="0" presId="urn:microsoft.com/office/officeart/2008/layout/HorizontalMultiLevelHierarchy"/>
    <dgm:cxn modelId="{4EF5F32A-E216-4975-BC2A-97F71294FBC8}" type="presOf" srcId="{3DB6BC89-0937-49FA-88DA-2B90C3714068}" destId="{98BEBC98-7705-495C-954D-9CC7FB2CEF07}" srcOrd="0" destOrd="0" presId="urn:microsoft.com/office/officeart/2008/layout/HorizontalMultiLevelHierarchy"/>
    <dgm:cxn modelId="{38AFB82D-D0BE-450B-842F-C8AA3D4E9237}" srcId="{3FB056D1-3242-40AA-9CF5-2239A360AD84}" destId="{266C7D4D-0366-4A42-80E8-0ACCC32F9F2E}" srcOrd="0" destOrd="0" parTransId="{5F865DA5-0EEA-4390-93CA-762219DE9901}" sibTransId="{6A18123F-65B1-4DCF-8267-0B4BC34674BD}"/>
    <dgm:cxn modelId="{CD3FE730-9558-47CF-A4F7-69049362D91C}" type="presOf" srcId="{17383DA7-F8E1-445B-A256-E64C6B5AA3DB}" destId="{EA5FDFA1-3B4F-4687-B8AF-3677C73E7D46}" srcOrd="0" destOrd="0" presId="urn:microsoft.com/office/officeart/2008/layout/HorizontalMultiLevelHierarchy"/>
    <dgm:cxn modelId="{16B88634-FEC8-4A34-99C3-26644F2EA29B}" type="presOf" srcId="{7C480DB7-F4B7-496A-B058-AF14DCD50842}" destId="{9EB1C1C1-B834-4497-AA27-2DBAF594432F}" srcOrd="0" destOrd="0" presId="urn:microsoft.com/office/officeart/2008/layout/HorizontalMultiLevelHierarchy"/>
    <dgm:cxn modelId="{F47CA43F-9134-4670-B5B8-0D86EA91D704}" type="presOf" srcId="{16176ECD-E975-412A-88DC-B611C8692A6F}" destId="{E42262DF-B363-41BA-904F-CA71423BE0F5}" srcOrd="1" destOrd="0" presId="urn:microsoft.com/office/officeart/2008/layout/HorizontalMultiLevelHierarchy"/>
    <dgm:cxn modelId="{7A23E25F-3AEF-4F03-B9E8-0D3D7FC5D2A3}" type="presOf" srcId="{BDEF214B-E9BB-45F8-8277-99C5E9081AFD}" destId="{D17FBEDA-61B9-4B90-A19E-D4D950EB2285}" srcOrd="1" destOrd="0" presId="urn:microsoft.com/office/officeart/2008/layout/HorizontalMultiLevelHierarchy"/>
    <dgm:cxn modelId="{3E986D60-5415-4C5F-A0E5-4312392A11A6}" type="presOf" srcId="{574E0901-0757-4A67-B9C9-4C2FC6D95596}" destId="{E47D7DA6-E55C-4AAC-BBC2-B425B2930F94}" srcOrd="0" destOrd="0" presId="urn:microsoft.com/office/officeart/2008/layout/HorizontalMultiLevelHierarchy"/>
    <dgm:cxn modelId="{CBFEA362-A92B-440F-A61F-F119A59F2E91}" type="presOf" srcId="{D9C7C06E-1C71-44E1-97F9-F9B7392B9F58}" destId="{1DCB50BB-8E18-4A2E-BFBE-EA658E668950}" srcOrd="0" destOrd="0" presId="urn:microsoft.com/office/officeart/2008/layout/HorizontalMultiLevelHierarchy"/>
    <dgm:cxn modelId="{EC71FB42-1DF4-4151-8215-C2D4A1982D34}" type="presOf" srcId="{898DA81A-0029-42D5-BDA3-667A984C235A}" destId="{D59D3576-97E1-4559-B506-6663B0230497}" srcOrd="0" destOrd="0" presId="urn:microsoft.com/office/officeart/2008/layout/HorizontalMultiLevelHierarchy"/>
    <dgm:cxn modelId="{F4E10967-260A-4EAA-80E0-5C9B4F50D8D1}" type="presOf" srcId="{BDEF214B-E9BB-45F8-8277-99C5E9081AFD}" destId="{391CBE94-9702-4CD7-BA59-F40DDCAACD66}" srcOrd="0" destOrd="0" presId="urn:microsoft.com/office/officeart/2008/layout/HorizontalMultiLevelHierarchy"/>
    <dgm:cxn modelId="{6810AA6C-E100-4034-9887-56143BB0F75C}" srcId="{7C480DB7-F4B7-496A-B058-AF14DCD50842}" destId="{BCADA458-53F8-4DF0-9529-2612881E01C7}" srcOrd="0" destOrd="0" parTransId="{BDEF214B-E9BB-45F8-8277-99C5E9081AFD}" sibTransId="{ABBE8525-3E60-40E1-8843-58A436F765B8}"/>
    <dgm:cxn modelId="{E0D19D4D-644A-4D25-B36E-167BA3643D55}" type="presOf" srcId="{20459410-190B-4985-B46F-91F6D487BA29}" destId="{0D27B06D-EBC2-4B74-AA23-7EB113392813}" srcOrd="0" destOrd="0" presId="urn:microsoft.com/office/officeart/2008/layout/HorizontalMultiLevelHierarchy"/>
    <dgm:cxn modelId="{C230B04D-5961-4C42-AC09-85B3D0660AD5}" type="presOf" srcId="{C6B9B34B-68C6-476A-A362-24AC5DF32996}" destId="{ADD8E80C-D677-4A12-A00B-2D90A7CD1E75}" srcOrd="0" destOrd="0" presId="urn:microsoft.com/office/officeart/2008/layout/HorizontalMultiLevelHierarchy"/>
    <dgm:cxn modelId="{0B741D6F-E2D9-4DF3-8FD0-E6D7AD937397}" type="presOf" srcId="{BCADA458-53F8-4DF0-9529-2612881E01C7}" destId="{514CBB7A-9F71-4B27-85A7-EB33AA7A26D7}" srcOrd="0" destOrd="0" presId="urn:microsoft.com/office/officeart/2008/layout/HorizontalMultiLevelHierarchy"/>
    <dgm:cxn modelId="{C12F1770-CB27-4DE6-B524-027145984C4E}" type="presOf" srcId="{644D36B5-77CA-4718-BB6F-683B6D921C8B}" destId="{F5247FCC-E0D6-481C-915C-AE22121446A2}" srcOrd="0" destOrd="0" presId="urn:microsoft.com/office/officeart/2008/layout/HorizontalMultiLevelHierarchy"/>
    <dgm:cxn modelId="{62CB4F72-C27A-4FC4-80D4-12A359DA5850}" srcId="{D5744722-D649-4BEA-B46F-1D7C2BFD2620}" destId="{3FB056D1-3242-40AA-9CF5-2239A360AD84}" srcOrd="2" destOrd="0" parTransId="{574E0901-0757-4A67-B9C9-4C2FC6D95596}" sibTransId="{C8860B23-C56B-4CFA-ABD5-49C3F0C22B39}"/>
    <dgm:cxn modelId="{F5F20474-13EE-4F1F-8DC3-FB2FB723FA7F}" srcId="{EEA8D61A-AFA6-4111-966B-C8A0F100716D}" destId="{7C480DB7-F4B7-496A-B058-AF14DCD50842}" srcOrd="2" destOrd="0" parTransId="{8E2BDEF6-E905-4F64-A9F6-8DA75CCB73A5}" sibTransId="{10DFECA1-9EAB-4869-90F0-37D9F11F78AE}"/>
    <dgm:cxn modelId="{02AF1856-2BD4-42FA-A135-3B7238F2E174}" type="presOf" srcId="{574E0901-0757-4A67-B9C9-4C2FC6D95596}" destId="{3E267ADD-CF69-4DE5-99C8-271829C4DB47}" srcOrd="1" destOrd="0" presId="urn:microsoft.com/office/officeart/2008/layout/HorizontalMultiLevelHierarchy"/>
    <dgm:cxn modelId="{F1EA0D77-944A-43B2-842F-7516AD1B4D7B}" type="presOf" srcId="{4C877189-8EDF-421F-8BA6-F1DF79E9B234}" destId="{AC716A98-CC00-4ED0-AE91-A32708ECF2FA}" srcOrd="1" destOrd="0" presId="urn:microsoft.com/office/officeart/2008/layout/HorizontalMultiLevelHierarchy"/>
    <dgm:cxn modelId="{E4CE7577-6A76-4308-A696-AA7845ECA0A6}" srcId="{EEA8D61A-AFA6-4111-966B-C8A0F100716D}" destId="{D5744722-D649-4BEA-B46F-1D7C2BFD2620}" srcOrd="1" destOrd="0" parTransId="{318F88B3-FAD9-44E5-B40D-D5FE070A7734}" sibTransId="{F5C48373-E6C3-489A-8755-12E0FA53D822}"/>
    <dgm:cxn modelId="{34937078-C648-4B2E-B7C5-028E126C03A6}" srcId="{E636B68F-B4DC-4ED2-B559-2D16CB2FDA35}" destId="{EEA8D61A-AFA6-4111-966B-C8A0F100716D}" srcOrd="0" destOrd="0" parTransId="{9265D3BE-73F6-4BD6-9954-E3C046D05F01}" sibTransId="{BF3DF605-5E17-4271-B291-C099C4D47DD1}"/>
    <dgm:cxn modelId="{6F98117C-D1BE-4DCA-AB78-24B767373273}" type="presOf" srcId="{4C877189-8EDF-421F-8BA6-F1DF79E9B234}" destId="{8DCB27A2-FE31-4B9A-850C-268115FDB466}" srcOrd="0" destOrd="0" presId="urn:microsoft.com/office/officeart/2008/layout/HorizontalMultiLevelHierarchy"/>
    <dgm:cxn modelId="{A509AF7C-C412-4E2B-89DC-D6A4698BCA88}" type="presOf" srcId="{5F865DA5-0EEA-4390-93CA-762219DE9901}" destId="{FF71F84B-A4B1-4CE2-B5CC-365B0159E94E}" srcOrd="1" destOrd="0" presId="urn:microsoft.com/office/officeart/2008/layout/HorizontalMultiLevelHierarchy"/>
    <dgm:cxn modelId="{28E0407E-0D5F-41D8-9438-F4253A49C831}" type="presOf" srcId="{B9A8FEDE-AB76-4734-8E36-8CDD2645DEF3}" destId="{DB4D0B80-05A5-44CE-9EB3-8896F61739AF}" srcOrd="0" destOrd="0" presId="urn:microsoft.com/office/officeart/2008/layout/HorizontalMultiLevelHierarchy"/>
    <dgm:cxn modelId="{3BEF8D82-01F7-47F9-A014-68F39CCDDDD9}" type="presOf" srcId="{680193F9-D353-46DC-B4FC-205286B782B8}" destId="{A78E4C07-AD19-46FD-BF9B-E96D0D94D113}" srcOrd="0" destOrd="0" presId="urn:microsoft.com/office/officeart/2008/layout/HorizontalMultiLevelHierarchy"/>
    <dgm:cxn modelId="{62E5F882-D27B-4CBA-8286-9DF379BAB361}" type="presOf" srcId="{8AC52AD1-0815-4692-86D7-CF5829B49E70}" destId="{DE001BBD-1355-4703-903C-15066D995731}" srcOrd="0" destOrd="0" presId="urn:microsoft.com/office/officeart/2008/layout/HorizontalMultiLevelHierarchy"/>
    <dgm:cxn modelId="{321EE683-E3A0-40B6-ADEA-4A96A27C07F5}" type="presOf" srcId="{644D36B5-77CA-4718-BB6F-683B6D921C8B}" destId="{633CD13E-A3BB-4A93-94BC-5E237DBCB4B7}" srcOrd="1" destOrd="0" presId="urn:microsoft.com/office/officeart/2008/layout/HorizontalMultiLevelHierarchy"/>
    <dgm:cxn modelId="{A740B889-3C46-4DAE-9EAC-449C3E40A999}" type="presOf" srcId="{5A85D9A9-2EE0-49D6-AC7D-6535D71D8591}" destId="{46855424-1B34-417F-9A0F-DC685147180F}" srcOrd="1" destOrd="0" presId="urn:microsoft.com/office/officeart/2008/layout/HorizontalMultiLevelHierarchy"/>
    <dgm:cxn modelId="{6581588A-5661-4449-B80E-AC4DACC80EC6}" type="presOf" srcId="{86B10C40-2A8F-4289-889D-C3CB84AEB7C5}" destId="{38546780-BC32-4B9E-8C56-B7375C8B0443}" srcOrd="1" destOrd="0" presId="urn:microsoft.com/office/officeart/2008/layout/HorizontalMultiLevelHierarchy"/>
    <dgm:cxn modelId="{0AAA7E8F-8768-4AC4-94BF-1D68044389CD}" type="presOf" srcId="{933C718F-02BC-489D-9175-8E39B290F16A}" destId="{D53D6C9E-1E42-4E36-A039-0C532E6590DB}" srcOrd="0" destOrd="0" presId="urn:microsoft.com/office/officeart/2008/layout/HorizontalMultiLevelHierarchy"/>
    <dgm:cxn modelId="{8662D391-79FF-4F37-A20D-0B4203832EE0}" srcId="{7C480DB7-F4B7-496A-B058-AF14DCD50842}" destId="{C6B9B34B-68C6-476A-A362-24AC5DF32996}" srcOrd="2" destOrd="0" parTransId="{20459410-190B-4985-B46F-91F6D487BA29}" sibTransId="{E8FE3D33-E896-4EE9-9CB6-FC25710027D0}"/>
    <dgm:cxn modelId="{EB8CB194-496D-4DAF-80D4-CA4E1CCC9B39}" srcId="{7C480DB7-F4B7-496A-B058-AF14DCD50842}" destId="{3DB6BC89-0937-49FA-88DA-2B90C3714068}" srcOrd="1" destOrd="0" parTransId="{8AC52AD1-0815-4692-86D7-CF5829B49E70}" sibTransId="{8F3BF3E1-BAFC-4C99-87F2-F0A5BAE1355B}"/>
    <dgm:cxn modelId="{80D5A397-81B7-4BC3-93E3-6A58029B149A}" type="presOf" srcId="{266C7D4D-0366-4A42-80E8-0ACCC32F9F2E}" destId="{764D9AC0-6F36-4F65-9FBE-5BF55C86FEE5}" srcOrd="0" destOrd="0" presId="urn:microsoft.com/office/officeart/2008/layout/HorizontalMultiLevelHierarchy"/>
    <dgm:cxn modelId="{15228198-530F-4177-8767-2672150D9A15}" type="presOf" srcId="{3FB056D1-3242-40AA-9CF5-2239A360AD84}" destId="{06B541BC-3775-4782-955A-09ED233E8BF0}" srcOrd="0" destOrd="0" presId="urn:microsoft.com/office/officeart/2008/layout/HorizontalMultiLevelHierarchy"/>
    <dgm:cxn modelId="{73E9D398-2D86-436A-93D3-51284C8BAF78}" type="presOf" srcId="{A938E1BE-0B7E-49A1-B2C7-08240AA00647}" destId="{A5FBBEA7-D6D1-41CA-9B7A-8A8BD8C9BE5C}" srcOrd="0" destOrd="0" presId="urn:microsoft.com/office/officeart/2008/layout/HorizontalMultiLevelHierarchy"/>
    <dgm:cxn modelId="{3362BE9D-EA4D-4262-AAD4-C8CD6B6147D0}" type="presOf" srcId="{86B10C40-2A8F-4289-889D-C3CB84AEB7C5}" destId="{4DE01D44-D441-42CF-8D38-9D9D21187648}" srcOrd="0" destOrd="0" presId="urn:microsoft.com/office/officeart/2008/layout/HorizontalMultiLevelHierarchy"/>
    <dgm:cxn modelId="{3615B8A0-08F9-4B6F-B08E-54791F438B08}" type="presOf" srcId="{D5744722-D649-4BEA-B46F-1D7C2BFD2620}" destId="{E3B3B836-0931-43A0-9198-6E8621F52DDC}" srcOrd="0" destOrd="0" presId="urn:microsoft.com/office/officeart/2008/layout/HorizontalMultiLevelHierarchy"/>
    <dgm:cxn modelId="{3C5054AB-DCB5-4165-BCBF-10422A720CF2}" type="presOf" srcId="{20459410-190B-4985-B46F-91F6D487BA29}" destId="{D6BE4B4A-DA54-416D-9EB5-FAD3BBEEFC08}" srcOrd="1" destOrd="0" presId="urn:microsoft.com/office/officeart/2008/layout/HorizontalMultiLevelHierarchy"/>
    <dgm:cxn modelId="{69D68AAB-CCD3-498D-8F51-F41FD39F4823}" type="presOf" srcId="{C5A82471-0478-4684-BED2-FB33027941F5}" destId="{9CB79A54-B37B-464F-8881-5288FA3F7A0C}" srcOrd="0" destOrd="0" presId="urn:microsoft.com/office/officeart/2008/layout/HorizontalMultiLevelHierarchy"/>
    <dgm:cxn modelId="{73675BB7-31B1-4941-9BDB-B376CC59F963}" srcId="{D5744722-D649-4BEA-B46F-1D7C2BFD2620}" destId="{5A0601A9-D55F-43B0-984A-ACAECEAAC3F7}" srcOrd="0" destOrd="0" parTransId="{16176ECD-E975-412A-88DC-B611C8692A6F}" sibTransId="{3CD646CB-A188-4196-B989-342A709D355E}"/>
    <dgm:cxn modelId="{B16239BD-1188-40D8-86D3-B48B5EC70824}" type="presOf" srcId="{8E2BDEF6-E905-4F64-A9F6-8DA75CCB73A5}" destId="{9119CB0D-3974-4463-A357-64F979C89B59}" srcOrd="0" destOrd="0" presId="urn:microsoft.com/office/officeart/2008/layout/HorizontalMultiLevelHierarchy"/>
    <dgm:cxn modelId="{E69672BE-B8A1-4FC7-BFAF-683A3CD85E6A}" type="presOf" srcId="{8AC52AD1-0815-4692-86D7-CF5829B49E70}" destId="{19A823CB-0E83-409E-9BA6-983C5FEF1CFA}" srcOrd="1" destOrd="0" presId="urn:microsoft.com/office/officeart/2008/layout/HorizontalMultiLevelHierarchy"/>
    <dgm:cxn modelId="{3687B6C6-43B8-4B2B-9FE1-5B27F0484303}" type="presOf" srcId="{EEA8D61A-AFA6-4111-966B-C8A0F100716D}" destId="{77CF107E-F819-4153-8B69-564A09DB7C4A}" srcOrd="0" destOrd="0" presId="urn:microsoft.com/office/officeart/2008/layout/HorizontalMultiLevelHierarchy"/>
    <dgm:cxn modelId="{674E3FCA-04C5-4C2A-A648-44F93356F040}" type="presOf" srcId="{5A85D9A9-2EE0-49D6-AC7D-6535D71D8591}" destId="{E8EFBF53-40B8-4EB8-9D3F-231350BB165A}" srcOrd="0" destOrd="0" presId="urn:microsoft.com/office/officeart/2008/layout/HorizontalMultiLevelHierarchy"/>
    <dgm:cxn modelId="{F940D9D0-0F1B-40FB-9D47-D516C842C241}" srcId="{D5744722-D649-4BEA-B46F-1D7C2BFD2620}" destId="{A938E1BE-0B7E-49A1-B2C7-08240AA00647}" srcOrd="1" destOrd="0" parTransId="{5A85D9A9-2EE0-49D6-AC7D-6535D71D8591}" sibTransId="{F5B31B39-8A93-4347-A488-FA18C3055304}"/>
    <dgm:cxn modelId="{37749DD4-09B9-49E1-9FE6-A2B9D872EB20}" type="presOf" srcId="{E636B68F-B4DC-4ED2-B559-2D16CB2FDA35}" destId="{287FC067-C3C6-452B-91CA-84C358170AB6}" srcOrd="0" destOrd="0" presId="urn:microsoft.com/office/officeart/2008/layout/HorizontalMultiLevelHierarchy"/>
    <dgm:cxn modelId="{4EE909DA-A167-4E04-9A59-04DE944A7B5F}" type="presOf" srcId="{16176ECD-E975-412A-88DC-B611C8692A6F}" destId="{C0084FC4-1996-4F40-BF84-14BD77C234BA}" srcOrd="0" destOrd="0" presId="urn:microsoft.com/office/officeart/2008/layout/HorizontalMultiLevelHierarchy"/>
    <dgm:cxn modelId="{F0CA37DF-A61E-498E-973E-6282556F7DE4}" type="presOf" srcId="{5A0601A9-D55F-43B0-984A-ACAECEAAC3F7}" destId="{74808BE2-0519-463A-B26E-4E9C27AD94E6}" srcOrd="0" destOrd="0" presId="urn:microsoft.com/office/officeart/2008/layout/HorizontalMultiLevelHierarchy"/>
    <dgm:cxn modelId="{79FD2DE1-192E-4C7F-B2ED-FDE82F479E93}" type="presOf" srcId="{8E2BDEF6-E905-4F64-A9F6-8DA75CCB73A5}" destId="{192E25A9-AFD1-43F5-B237-37D14CE5019F}" srcOrd="1" destOrd="0" presId="urn:microsoft.com/office/officeart/2008/layout/HorizontalMultiLevelHierarchy"/>
    <dgm:cxn modelId="{C283F2E2-4D58-4797-BA8C-71AB0A83C2B1}" srcId="{680193F9-D353-46DC-B4FC-205286B782B8}" destId="{D9C7C06E-1C71-44E1-97F9-F9B7392B9F58}" srcOrd="0" destOrd="0" parTransId="{4C877189-8EDF-421F-8BA6-F1DF79E9B234}" sibTransId="{EBC7F28A-8AC6-4890-8E7B-47F609047AEA}"/>
    <dgm:cxn modelId="{D94A18E8-5EF7-412F-979C-E4E9139021B5}" type="presOf" srcId="{318F88B3-FAD9-44E5-B40D-D5FE070A7734}" destId="{AC756A0C-D55A-4E52-AD9A-8B41EBE1E79A}" srcOrd="0" destOrd="0" presId="urn:microsoft.com/office/officeart/2008/layout/HorizontalMultiLevelHierarchy"/>
    <dgm:cxn modelId="{CED8D1EA-FFCC-4CC6-920C-B3A8D15600D2}" srcId="{EEA8D61A-AFA6-4111-966B-C8A0F100716D}" destId="{933C718F-02BC-489D-9175-8E39B290F16A}" srcOrd="0" destOrd="0" parTransId="{644D36B5-77CA-4718-BB6F-683B6D921C8B}" sibTransId="{602A7F8F-4A2F-4E7B-84A5-17044E05558A}"/>
    <dgm:cxn modelId="{AC3D69ED-6FEB-45B5-B269-62A86DE33124}" type="presOf" srcId="{17383DA7-F8E1-445B-A256-E64C6B5AA3DB}" destId="{E8167C43-BED0-439F-8D5F-18B1CAE4253D}" srcOrd="1" destOrd="0" presId="urn:microsoft.com/office/officeart/2008/layout/HorizontalMultiLevelHierarchy"/>
    <dgm:cxn modelId="{34D1F7FC-0711-43FE-B576-B4DB03E2BB90}" type="presOf" srcId="{318F88B3-FAD9-44E5-B40D-D5FE070A7734}" destId="{A1929F84-8734-4E32-A5DA-03DF7427CC8A}" srcOrd="1" destOrd="0" presId="urn:microsoft.com/office/officeart/2008/layout/HorizontalMultiLevelHierarchy"/>
    <dgm:cxn modelId="{1D0D7423-682E-416E-9016-2B2471FE4673}" type="presParOf" srcId="{287FC067-C3C6-452B-91CA-84C358170AB6}" destId="{6E7E3A6E-C4A5-40E0-9BE4-C5FD0F4FF725}" srcOrd="0" destOrd="0" presId="urn:microsoft.com/office/officeart/2008/layout/HorizontalMultiLevelHierarchy"/>
    <dgm:cxn modelId="{C2EF5FA3-CEC7-45FC-98DC-82951DB9869C}" type="presParOf" srcId="{6E7E3A6E-C4A5-40E0-9BE4-C5FD0F4FF725}" destId="{77CF107E-F819-4153-8B69-564A09DB7C4A}" srcOrd="0" destOrd="0" presId="urn:microsoft.com/office/officeart/2008/layout/HorizontalMultiLevelHierarchy"/>
    <dgm:cxn modelId="{0C14B0E0-6020-4FF0-8F4E-1BB98FAB81A6}" type="presParOf" srcId="{6E7E3A6E-C4A5-40E0-9BE4-C5FD0F4FF725}" destId="{FE7B9DF4-EE6D-4C2D-99BA-7219AC172C87}" srcOrd="1" destOrd="0" presId="urn:microsoft.com/office/officeart/2008/layout/HorizontalMultiLevelHierarchy"/>
    <dgm:cxn modelId="{56647D66-C5A5-4143-8B68-892463B235F4}" type="presParOf" srcId="{FE7B9DF4-EE6D-4C2D-99BA-7219AC172C87}" destId="{F5247FCC-E0D6-481C-915C-AE22121446A2}" srcOrd="0" destOrd="0" presId="urn:microsoft.com/office/officeart/2008/layout/HorizontalMultiLevelHierarchy"/>
    <dgm:cxn modelId="{1AB868E6-9015-4A5E-9B0A-A1C668767B07}" type="presParOf" srcId="{F5247FCC-E0D6-481C-915C-AE22121446A2}" destId="{633CD13E-A3BB-4A93-94BC-5E237DBCB4B7}" srcOrd="0" destOrd="0" presId="urn:microsoft.com/office/officeart/2008/layout/HorizontalMultiLevelHierarchy"/>
    <dgm:cxn modelId="{9F94618B-B098-4482-A220-C6957E5FAE89}" type="presParOf" srcId="{FE7B9DF4-EE6D-4C2D-99BA-7219AC172C87}" destId="{D107084C-6560-4685-83A0-74B4514894E7}" srcOrd="1" destOrd="0" presId="urn:microsoft.com/office/officeart/2008/layout/HorizontalMultiLevelHierarchy"/>
    <dgm:cxn modelId="{65DEE9E9-5DA3-4F36-AAAB-E07C389F785B}" type="presParOf" srcId="{D107084C-6560-4685-83A0-74B4514894E7}" destId="{D53D6C9E-1E42-4E36-A039-0C532E6590DB}" srcOrd="0" destOrd="0" presId="urn:microsoft.com/office/officeart/2008/layout/HorizontalMultiLevelHierarchy"/>
    <dgm:cxn modelId="{AC764D5C-767D-4F2B-B548-CF13CC275065}" type="presParOf" srcId="{D107084C-6560-4685-83A0-74B4514894E7}" destId="{3CC3BF52-4F26-4C94-AD01-86097CC09086}" srcOrd="1" destOrd="0" presId="urn:microsoft.com/office/officeart/2008/layout/HorizontalMultiLevelHierarchy"/>
    <dgm:cxn modelId="{D0169B44-A68B-47D8-BFC7-7E2D2EBD3AAF}" type="presParOf" srcId="{FE7B9DF4-EE6D-4C2D-99BA-7219AC172C87}" destId="{AC756A0C-D55A-4E52-AD9A-8B41EBE1E79A}" srcOrd="2" destOrd="0" presId="urn:microsoft.com/office/officeart/2008/layout/HorizontalMultiLevelHierarchy"/>
    <dgm:cxn modelId="{714601C4-F4D1-4A92-9059-E8404A42E7E0}" type="presParOf" srcId="{AC756A0C-D55A-4E52-AD9A-8B41EBE1E79A}" destId="{A1929F84-8734-4E32-A5DA-03DF7427CC8A}" srcOrd="0" destOrd="0" presId="urn:microsoft.com/office/officeart/2008/layout/HorizontalMultiLevelHierarchy"/>
    <dgm:cxn modelId="{2A4F5F2B-4A0E-42A1-A80C-8E9CBE587946}" type="presParOf" srcId="{FE7B9DF4-EE6D-4C2D-99BA-7219AC172C87}" destId="{2C710FAB-817D-43E0-A0B9-D1913084EE74}" srcOrd="3" destOrd="0" presId="urn:microsoft.com/office/officeart/2008/layout/HorizontalMultiLevelHierarchy"/>
    <dgm:cxn modelId="{EE7661C6-6469-4CE9-BB73-6AE39E242030}" type="presParOf" srcId="{2C710FAB-817D-43E0-A0B9-D1913084EE74}" destId="{E3B3B836-0931-43A0-9198-6E8621F52DDC}" srcOrd="0" destOrd="0" presId="urn:microsoft.com/office/officeart/2008/layout/HorizontalMultiLevelHierarchy"/>
    <dgm:cxn modelId="{46F0BD84-21C3-434D-9714-1638B7535E6C}" type="presParOf" srcId="{2C710FAB-817D-43E0-A0B9-D1913084EE74}" destId="{51B12E36-FFD0-4963-BFAF-9C85098B53DD}" srcOrd="1" destOrd="0" presId="urn:microsoft.com/office/officeart/2008/layout/HorizontalMultiLevelHierarchy"/>
    <dgm:cxn modelId="{93054049-473D-4994-B3C4-036A33D99369}" type="presParOf" srcId="{51B12E36-FFD0-4963-BFAF-9C85098B53DD}" destId="{C0084FC4-1996-4F40-BF84-14BD77C234BA}" srcOrd="0" destOrd="0" presId="urn:microsoft.com/office/officeart/2008/layout/HorizontalMultiLevelHierarchy"/>
    <dgm:cxn modelId="{9569D639-EAA1-42A5-9E9C-0B4236B25AB0}" type="presParOf" srcId="{C0084FC4-1996-4F40-BF84-14BD77C234BA}" destId="{E42262DF-B363-41BA-904F-CA71423BE0F5}" srcOrd="0" destOrd="0" presId="urn:microsoft.com/office/officeart/2008/layout/HorizontalMultiLevelHierarchy"/>
    <dgm:cxn modelId="{A9A98CCD-58A0-49F3-94E3-7E4A6DB14E3F}" type="presParOf" srcId="{51B12E36-FFD0-4963-BFAF-9C85098B53DD}" destId="{5DB01EF1-7FEE-49D9-98E9-490FAA2F4374}" srcOrd="1" destOrd="0" presId="urn:microsoft.com/office/officeart/2008/layout/HorizontalMultiLevelHierarchy"/>
    <dgm:cxn modelId="{E1C77A5F-EFB2-46FC-B794-D1B7F822B0C0}" type="presParOf" srcId="{5DB01EF1-7FEE-49D9-98E9-490FAA2F4374}" destId="{74808BE2-0519-463A-B26E-4E9C27AD94E6}" srcOrd="0" destOrd="0" presId="urn:microsoft.com/office/officeart/2008/layout/HorizontalMultiLevelHierarchy"/>
    <dgm:cxn modelId="{FDAF3E8C-5DDE-4154-808D-6B9B454CD588}" type="presParOf" srcId="{5DB01EF1-7FEE-49D9-98E9-490FAA2F4374}" destId="{3C65999E-3AC3-4320-9B53-720A4CAD6AE4}" srcOrd="1" destOrd="0" presId="urn:microsoft.com/office/officeart/2008/layout/HorizontalMultiLevelHierarchy"/>
    <dgm:cxn modelId="{A3EB0C32-FE41-4482-82DF-5037DE4B1388}" type="presParOf" srcId="{51B12E36-FFD0-4963-BFAF-9C85098B53DD}" destId="{E8EFBF53-40B8-4EB8-9D3F-231350BB165A}" srcOrd="2" destOrd="0" presId="urn:microsoft.com/office/officeart/2008/layout/HorizontalMultiLevelHierarchy"/>
    <dgm:cxn modelId="{7900AE0D-503E-41FE-A05B-346DDD183453}" type="presParOf" srcId="{E8EFBF53-40B8-4EB8-9D3F-231350BB165A}" destId="{46855424-1B34-417F-9A0F-DC685147180F}" srcOrd="0" destOrd="0" presId="urn:microsoft.com/office/officeart/2008/layout/HorizontalMultiLevelHierarchy"/>
    <dgm:cxn modelId="{F9C3531B-0F82-46F1-AEDE-9E4EA0A29B5D}" type="presParOf" srcId="{51B12E36-FFD0-4963-BFAF-9C85098B53DD}" destId="{6011AECC-7000-457C-9DE9-4D1877DA81BF}" srcOrd="3" destOrd="0" presId="urn:microsoft.com/office/officeart/2008/layout/HorizontalMultiLevelHierarchy"/>
    <dgm:cxn modelId="{D329963E-4435-437E-AD23-78B41198E428}" type="presParOf" srcId="{6011AECC-7000-457C-9DE9-4D1877DA81BF}" destId="{A5FBBEA7-D6D1-41CA-9B7A-8A8BD8C9BE5C}" srcOrd="0" destOrd="0" presId="urn:microsoft.com/office/officeart/2008/layout/HorizontalMultiLevelHierarchy"/>
    <dgm:cxn modelId="{3225A740-6B3B-4ED2-B4D0-4DE8FFBBEE4B}" type="presParOf" srcId="{6011AECC-7000-457C-9DE9-4D1877DA81BF}" destId="{5DF29EBA-2730-4424-AF16-E5B405466DDE}" srcOrd="1" destOrd="0" presId="urn:microsoft.com/office/officeart/2008/layout/HorizontalMultiLevelHierarchy"/>
    <dgm:cxn modelId="{CBC71F47-6F1B-42BC-8C40-F6D185536539}" type="presParOf" srcId="{51B12E36-FFD0-4963-BFAF-9C85098B53DD}" destId="{E47D7DA6-E55C-4AAC-BBC2-B425B2930F94}" srcOrd="4" destOrd="0" presId="urn:microsoft.com/office/officeart/2008/layout/HorizontalMultiLevelHierarchy"/>
    <dgm:cxn modelId="{B77B8A99-6AA1-464B-B4F5-4E5B7ABE1F02}" type="presParOf" srcId="{E47D7DA6-E55C-4AAC-BBC2-B425B2930F94}" destId="{3E267ADD-CF69-4DE5-99C8-271829C4DB47}" srcOrd="0" destOrd="0" presId="urn:microsoft.com/office/officeart/2008/layout/HorizontalMultiLevelHierarchy"/>
    <dgm:cxn modelId="{EF7DE41B-F897-4F6E-A95A-73C62A019CFC}" type="presParOf" srcId="{51B12E36-FFD0-4963-BFAF-9C85098B53DD}" destId="{ECC54299-92C9-4A3D-815C-193D6E5054D3}" srcOrd="5" destOrd="0" presId="urn:microsoft.com/office/officeart/2008/layout/HorizontalMultiLevelHierarchy"/>
    <dgm:cxn modelId="{39B0EE9D-C104-461D-8ABF-F684CF801A35}" type="presParOf" srcId="{ECC54299-92C9-4A3D-815C-193D6E5054D3}" destId="{06B541BC-3775-4782-955A-09ED233E8BF0}" srcOrd="0" destOrd="0" presId="urn:microsoft.com/office/officeart/2008/layout/HorizontalMultiLevelHierarchy"/>
    <dgm:cxn modelId="{1B00ADEC-E9CB-4F00-B184-E1C78E8E7FF0}" type="presParOf" srcId="{ECC54299-92C9-4A3D-815C-193D6E5054D3}" destId="{F1803F98-B6E7-4478-AC8F-3AC7E5A89BC9}" srcOrd="1" destOrd="0" presId="urn:microsoft.com/office/officeart/2008/layout/HorizontalMultiLevelHierarchy"/>
    <dgm:cxn modelId="{A436890D-0745-41EE-BA3E-A1433379F417}" type="presParOf" srcId="{F1803F98-B6E7-4478-AC8F-3AC7E5A89BC9}" destId="{03B4F031-01E2-4F12-89B1-0121994BB3A1}" srcOrd="0" destOrd="0" presId="urn:microsoft.com/office/officeart/2008/layout/HorizontalMultiLevelHierarchy"/>
    <dgm:cxn modelId="{271C2ECC-88C3-4047-847E-576A41F2C611}" type="presParOf" srcId="{03B4F031-01E2-4F12-89B1-0121994BB3A1}" destId="{FF71F84B-A4B1-4CE2-B5CC-365B0159E94E}" srcOrd="0" destOrd="0" presId="urn:microsoft.com/office/officeart/2008/layout/HorizontalMultiLevelHierarchy"/>
    <dgm:cxn modelId="{B0816057-E54E-401C-9EE2-E5AF8B41B5E7}" type="presParOf" srcId="{F1803F98-B6E7-4478-AC8F-3AC7E5A89BC9}" destId="{7AB872D8-208D-4DED-8C28-7A8B2AAF5F12}" srcOrd="1" destOrd="0" presId="urn:microsoft.com/office/officeart/2008/layout/HorizontalMultiLevelHierarchy"/>
    <dgm:cxn modelId="{13A0E2AD-488F-486C-A5B8-FA07C515058B}" type="presParOf" srcId="{7AB872D8-208D-4DED-8C28-7A8B2AAF5F12}" destId="{764D9AC0-6F36-4F65-9FBE-5BF55C86FEE5}" srcOrd="0" destOrd="0" presId="urn:microsoft.com/office/officeart/2008/layout/HorizontalMultiLevelHierarchy"/>
    <dgm:cxn modelId="{C08C749A-E6FB-440F-84D1-AD59CA1B6256}" type="presParOf" srcId="{7AB872D8-208D-4DED-8C28-7A8B2AAF5F12}" destId="{119E01B0-6AB8-4074-A8D7-A5E67FE0400D}" srcOrd="1" destOrd="0" presId="urn:microsoft.com/office/officeart/2008/layout/HorizontalMultiLevelHierarchy"/>
    <dgm:cxn modelId="{2EAC6B0A-F267-4663-9C41-3A91F61489D9}" type="presParOf" srcId="{F1803F98-B6E7-4478-AC8F-3AC7E5A89BC9}" destId="{DB4D0B80-05A5-44CE-9EB3-8896F61739AF}" srcOrd="2" destOrd="0" presId="urn:microsoft.com/office/officeart/2008/layout/HorizontalMultiLevelHierarchy"/>
    <dgm:cxn modelId="{7C6ECE77-386C-4A5C-8194-543869C76E4D}" type="presParOf" srcId="{DB4D0B80-05A5-44CE-9EB3-8896F61739AF}" destId="{B743427F-E262-42D2-8F34-D0969F47173E}" srcOrd="0" destOrd="0" presId="urn:microsoft.com/office/officeart/2008/layout/HorizontalMultiLevelHierarchy"/>
    <dgm:cxn modelId="{67659D45-A4CB-43CD-8294-C69B8722A473}" type="presParOf" srcId="{F1803F98-B6E7-4478-AC8F-3AC7E5A89BC9}" destId="{3E3ED36A-94FF-47EB-A68E-52633080FAED}" srcOrd="3" destOrd="0" presId="urn:microsoft.com/office/officeart/2008/layout/HorizontalMultiLevelHierarchy"/>
    <dgm:cxn modelId="{5D7D50F7-CAA8-44DE-963E-8DBB8737CF73}" type="presParOf" srcId="{3E3ED36A-94FF-47EB-A68E-52633080FAED}" destId="{D59D3576-97E1-4559-B506-6663B0230497}" srcOrd="0" destOrd="0" presId="urn:microsoft.com/office/officeart/2008/layout/HorizontalMultiLevelHierarchy"/>
    <dgm:cxn modelId="{122A38C3-D053-4662-875C-75C5088386C0}" type="presParOf" srcId="{3E3ED36A-94FF-47EB-A68E-52633080FAED}" destId="{ECD30362-4C73-43D9-95A8-E82748D570AA}" srcOrd="1" destOrd="0" presId="urn:microsoft.com/office/officeart/2008/layout/HorizontalMultiLevelHierarchy"/>
    <dgm:cxn modelId="{2FDE95E2-8237-431C-A788-27EAB501461D}" type="presParOf" srcId="{51B12E36-FFD0-4963-BFAF-9C85098B53DD}" destId="{4DE01D44-D441-42CF-8D38-9D9D21187648}" srcOrd="6" destOrd="0" presId="urn:microsoft.com/office/officeart/2008/layout/HorizontalMultiLevelHierarchy"/>
    <dgm:cxn modelId="{DD58913C-7927-4E2D-9370-86E30371D6C0}" type="presParOf" srcId="{4DE01D44-D441-42CF-8D38-9D9D21187648}" destId="{38546780-BC32-4B9E-8C56-B7375C8B0443}" srcOrd="0" destOrd="0" presId="urn:microsoft.com/office/officeart/2008/layout/HorizontalMultiLevelHierarchy"/>
    <dgm:cxn modelId="{C11BC757-0B57-4852-ABF4-94FE65CB57CB}" type="presParOf" srcId="{51B12E36-FFD0-4963-BFAF-9C85098B53DD}" destId="{231F72B0-D9E7-4983-87B5-DA58234621B0}" srcOrd="7" destOrd="0" presId="urn:microsoft.com/office/officeart/2008/layout/HorizontalMultiLevelHierarchy"/>
    <dgm:cxn modelId="{4B8089C1-F1CE-455C-B9A1-2E5231D3A0B5}" type="presParOf" srcId="{231F72B0-D9E7-4983-87B5-DA58234621B0}" destId="{A78E4C07-AD19-46FD-BF9B-E96D0D94D113}" srcOrd="0" destOrd="0" presId="urn:microsoft.com/office/officeart/2008/layout/HorizontalMultiLevelHierarchy"/>
    <dgm:cxn modelId="{7BEEF4EC-DD20-478F-8684-8C3D2DEF3813}" type="presParOf" srcId="{231F72B0-D9E7-4983-87B5-DA58234621B0}" destId="{C26C2C86-484F-4F06-92DB-76EEF6C67717}" srcOrd="1" destOrd="0" presId="urn:microsoft.com/office/officeart/2008/layout/HorizontalMultiLevelHierarchy"/>
    <dgm:cxn modelId="{127E0A9E-B576-4670-8B37-B405C9E2D5E2}" type="presParOf" srcId="{C26C2C86-484F-4F06-92DB-76EEF6C67717}" destId="{8DCB27A2-FE31-4B9A-850C-268115FDB466}" srcOrd="0" destOrd="0" presId="urn:microsoft.com/office/officeart/2008/layout/HorizontalMultiLevelHierarchy"/>
    <dgm:cxn modelId="{A8269FA2-B514-49FC-A047-E6D1B2C575FB}" type="presParOf" srcId="{8DCB27A2-FE31-4B9A-850C-268115FDB466}" destId="{AC716A98-CC00-4ED0-AE91-A32708ECF2FA}" srcOrd="0" destOrd="0" presId="urn:microsoft.com/office/officeart/2008/layout/HorizontalMultiLevelHierarchy"/>
    <dgm:cxn modelId="{07C27F71-1F57-4884-93B3-06E9D72B4DAC}" type="presParOf" srcId="{C26C2C86-484F-4F06-92DB-76EEF6C67717}" destId="{287AAEB2-D417-4DBC-8ADB-E19EB93ABFE9}" srcOrd="1" destOrd="0" presId="urn:microsoft.com/office/officeart/2008/layout/HorizontalMultiLevelHierarchy"/>
    <dgm:cxn modelId="{F3E4BF0A-3910-43D8-BB31-406B69C0A1C5}" type="presParOf" srcId="{287AAEB2-D417-4DBC-8ADB-E19EB93ABFE9}" destId="{1DCB50BB-8E18-4A2E-BFBE-EA658E668950}" srcOrd="0" destOrd="0" presId="urn:microsoft.com/office/officeart/2008/layout/HorizontalMultiLevelHierarchy"/>
    <dgm:cxn modelId="{E574EC5D-FC13-45AD-B2F2-79C8AD891045}" type="presParOf" srcId="{287AAEB2-D417-4DBC-8ADB-E19EB93ABFE9}" destId="{7802D46E-BFFE-484A-8201-6062D68BC4A8}" srcOrd="1" destOrd="0" presId="urn:microsoft.com/office/officeart/2008/layout/HorizontalMultiLevelHierarchy"/>
    <dgm:cxn modelId="{B4A6C668-B419-4A28-8D4E-4F656054A96A}" type="presParOf" srcId="{C26C2C86-484F-4F06-92DB-76EEF6C67717}" destId="{EA5FDFA1-3B4F-4687-B8AF-3677C73E7D46}" srcOrd="2" destOrd="0" presId="urn:microsoft.com/office/officeart/2008/layout/HorizontalMultiLevelHierarchy"/>
    <dgm:cxn modelId="{31702B31-6278-4232-AD67-CBE43B20A86F}" type="presParOf" srcId="{EA5FDFA1-3B4F-4687-B8AF-3677C73E7D46}" destId="{E8167C43-BED0-439F-8D5F-18B1CAE4253D}" srcOrd="0" destOrd="0" presId="urn:microsoft.com/office/officeart/2008/layout/HorizontalMultiLevelHierarchy"/>
    <dgm:cxn modelId="{7498195A-63AA-4470-B5DC-E2D9CD178717}" type="presParOf" srcId="{C26C2C86-484F-4F06-92DB-76EEF6C67717}" destId="{77D20802-F8E9-4A28-AE45-452D08F88802}" srcOrd="3" destOrd="0" presId="urn:microsoft.com/office/officeart/2008/layout/HorizontalMultiLevelHierarchy"/>
    <dgm:cxn modelId="{51B04B1B-E1EA-4247-8735-04F079007DB0}" type="presParOf" srcId="{77D20802-F8E9-4A28-AE45-452D08F88802}" destId="{9CB79A54-B37B-464F-8881-5288FA3F7A0C}" srcOrd="0" destOrd="0" presId="urn:microsoft.com/office/officeart/2008/layout/HorizontalMultiLevelHierarchy"/>
    <dgm:cxn modelId="{C6DD7A93-068F-466C-B7A0-94398DED0B32}" type="presParOf" srcId="{77D20802-F8E9-4A28-AE45-452D08F88802}" destId="{19777D6C-2F98-47E0-946D-EB434D848708}" srcOrd="1" destOrd="0" presId="urn:microsoft.com/office/officeart/2008/layout/HorizontalMultiLevelHierarchy"/>
    <dgm:cxn modelId="{C9A42F0A-1119-45D2-8867-1AA901EA5FEB}" type="presParOf" srcId="{FE7B9DF4-EE6D-4C2D-99BA-7219AC172C87}" destId="{9119CB0D-3974-4463-A357-64F979C89B59}" srcOrd="4" destOrd="0" presId="urn:microsoft.com/office/officeart/2008/layout/HorizontalMultiLevelHierarchy"/>
    <dgm:cxn modelId="{AC5E091D-F200-4435-B51B-8244920EC447}" type="presParOf" srcId="{9119CB0D-3974-4463-A357-64F979C89B59}" destId="{192E25A9-AFD1-43F5-B237-37D14CE5019F}" srcOrd="0" destOrd="0" presId="urn:microsoft.com/office/officeart/2008/layout/HorizontalMultiLevelHierarchy"/>
    <dgm:cxn modelId="{B0BD8E74-3635-45F9-9859-1CB3FEA60C41}" type="presParOf" srcId="{FE7B9DF4-EE6D-4C2D-99BA-7219AC172C87}" destId="{C223055A-636F-4A92-9106-484EF3E4E997}" srcOrd="5" destOrd="0" presId="urn:microsoft.com/office/officeart/2008/layout/HorizontalMultiLevelHierarchy"/>
    <dgm:cxn modelId="{AD59D761-E7BA-472F-B652-4C36123E99FF}" type="presParOf" srcId="{C223055A-636F-4A92-9106-484EF3E4E997}" destId="{9EB1C1C1-B834-4497-AA27-2DBAF594432F}" srcOrd="0" destOrd="0" presId="urn:microsoft.com/office/officeart/2008/layout/HorizontalMultiLevelHierarchy"/>
    <dgm:cxn modelId="{7A5D647A-597A-48B8-8A82-82F9CD27724F}" type="presParOf" srcId="{C223055A-636F-4A92-9106-484EF3E4E997}" destId="{13FE36B6-427A-43AD-9EB7-64559BD475CA}" srcOrd="1" destOrd="0" presId="urn:microsoft.com/office/officeart/2008/layout/HorizontalMultiLevelHierarchy"/>
    <dgm:cxn modelId="{9DA4CE07-94DE-4613-B014-53182585EC22}" type="presParOf" srcId="{13FE36B6-427A-43AD-9EB7-64559BD475CA}" destId="{391CBE94-9702-4CD7-BA59-F40DDCAACD66}" srcOrd="0" destOrd="0" presId="urn:microsoft.com/office/officeart/2008/layout/HorizontalMultiLevelHierarchy"/>
    <dgm:cxn modelId="{DAC2994B-EEE3-4075-A4AC-1C9C45BD1586}" type="presParOf" srcId="{391CBE94-9702-4CD7-BA59-F40DDCAACD66}" destId="{D17FBEDA-61B9-4B90-A19E-D4D950EB2285}" srcOrd="0" destOrd="0" presId="urn:microsoft.com/office/officeart/2008/layout/HorizontalMultiLevelHierarchy"/>
    <dgm:cxn modelId="{84227B33-225A-4854-A824-6F9B16A5F2A8}" type="presParOf" srcId="{13FE36B6-427A-43AD-9EB7-64559BD475CA}" destId="{1253278D-30D5-4649-8C0A-60B52CEE33A3}" srcOrd="1" destOrd="0" presId="urn:microsoft.com/office/officeart/2008/layout/HorizontalMultiLevelHierarchy"/>
    <dgm:cxn modelId="{659C52A8-B40F-4795-92C9-26047E77AAB4}" type="presParOf" srcId="{1253278D-30D5-4649-8C0A-60B52CEE33A3}" destId="{514CBB7A-9F71-4B27-85A7-EB33AA7A26D7}" srcOrd="0" destOrd="0" presId="urn:microsoft.com/office/officeart/2008/layout/HorizontalMultiLevelHierarchy"/>
    <dgm:cxn modelId="{1EEEFD8D-0626-4C79-B161-FF3B2382CD3C}" type="presParOf" srcId="{1253278D-30D5-4649-8C0A-60B52CEE33A3}" destId="{38EC97E3-6D04-4117-86CC-1515A568679F}" srcOrd="1" destOrd="0" presId="urn:microsoft.com/office/officeart/2008/layout/HorizontalMultiLevelHierarchy"/>
    <dgm:cxn modelId="{572C1A9C-BAE0-4A03-8126-E7D7B1995E8E}" type="presParOf" srcId="{13FE36B6-427A-43AD-9EB7-64559BD475CA}" destId="{DE001BBD-1355-4703-903C-15066D995731}" srcOrd="2" destOrd="0" presId="urn:microsoft.com/office/officeart/2008/layout/HorizontalMultiLevelHierarchy"/>
    <dgm:cxn modelId="{0C210DB8-A3A3-4C62-9B80-5BF477CADD24}" type="presParOf" srcId="{DE001BBD-1355-4703-903C-15066D995731}" destId="{19A823CB-0E83-409E-9BA6-983C5FEF1CFA}" srcOrd="0" destOrd="0" presId="urn:microsoft.com/office/officeart/2008/layout/HorizontalMultiLevelHierarchy"/>
    <dgm:cxn modelId="{CCB80BCC-C14F-4439-96CF-D14A740056B4}" type="presParOf" srcId="{13FE36B6-427A-43AD-9EB7-64559BD475CA}" destId="{740BC7CD-0218-476D-A81E-B313028EA32D}" srcOrd="3" destOrd="0" presId="urn:microsoft.com/office/officeart/2008/layout/HorizontalMultiLevelHierarchy"/>
    <dgm:cxn modelId="{BED5E579-7414-43DD-8FF1-0BB27D3B94B0}" type="presParOf" srcId="{740BC7CD-0218-476D-A81E-B313028EA32D}" destId="{98BEBC98-7705-495C-954D-9CC7FB2CEF07}" srcOrd="0" destOrd="0" presId="urn:microsoft.com/office/officeart/2008/layout/HorizontalMultiLevelHierarchy"/>
    <dgm:cxn modelId="{6866E7C3-F764-4E50-A280-9F1A8EECDDB5}" type="presParOf" srcId="{740BC7CD-0218-476D-A81E-B313028EA32D}" destId="{A2527BD2-0E63-44DD-905F-CBF89C926D33}" srcOrd="1" destOrd="0" presId="urn:microsoft.com/office/officeart/2008/layout/HorizontalMultiLevelHierarchy"/>
    <dgm:cxn modelId="{9799BE94-4365-4EDD-B477-B6E8DD16AA04}" type="presParOf" srcId="{13FE36B6-427A-43AD-9EB7-64559BD475CA}" destId="{0D27B06D-EBC2-4B74-AA23-7EB113392813}" srcOrd="4" destOrd="0" presId="urn:microsoft.com/office/officeart/2008/layout/HorizontalMultiLevelHierarchy"/>
    <dgm:cxn modelId="{D156DFA8-7AB3-4E1D-87A9-A40E44A2D64E}" type="presParOf" srcId="{0D27B06D-EBC2-4B74-AA23-7EB113392813}" destId="{D6BE4B4A-DA54-416D-9EB5-FAD3BBEEFC08}" srcOrd="0" destOrd="0" presId="urn:microsoft.com/office/officeart/2008/layout/HorizontalMultiLevelHierarchy"/>
    <dgm:cxn modelId="{FBF810A8-751E-4F9D-9DEF-A4CD4BB4DEAF}" type="presParOf" srcId="{13FE36B6-427A-43AD-9EB7-64559BD475CA}" destId="{340D399E-65B6-42CE-9273-581623644EA6}" srcOrd="5" destOrd="0" presId="urn:microsoft.com/office/officeart/2008/layout/HorizontalMultiLevelHierarchy"/>
    <dgm:cxn modelId="{03D2B0D5-EDB3-445D-92CD-F63BF0FA61A7}" type="presParOf" srcId="{340D399E-65B6-42CE-9273-581623644EA6}" destId="{ADD8E80C-D677-4A12-A00B-2D90A7CD1E75}" srcOrd="0" destOrd="0" presId="urn:microsoft.com/office/officeart/2008/layout/HorizontalMultiLevelHierarchy"/>
    <dgm:cxn modelId="{A109D842-0AF4-4267-ABBF-DDB95827BF9B}" type="presParOf" srcId="{340D399E-65B6-42CE-9273-581623644EA6}" destId="{758A698A-F671-4A4E-9BDE-692D35731E5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AE2E57-34C6-45E0-873F-762A9E4579E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D921F6FA-1421-464C-AC40-5C7B746AD942}">
      <dgm:prSet phldrT="[Texto]" custT="1"/>
      <dgm:spPr/>
      <dgm:t>
        <a:bodyPr/>
        <a:lstStyle/>
        <a:p>
          <a:r>
            <a:rPr lang="es-MX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rPr>
            <a:t>TCT</a:t>
          </a:r>
        </a:p>
      </dgm:t>
    </dgm:pt>
    <dgm:pt modelId="{A366D9DD-E422-4B5F-B0F6-B65891B1ACD9}" type="parTrans" cxnId="{587B34E3-A0BF-4281-B5FD-4C4771C775D1}">
      <dgm:prSet/>
      <dgm:spPr/>
      <dgm:t>
        <a:bodyPr/>
        <a:lstStyle/>
        <a:p>
          <a:endParaRPr lang="es-MX"/>
        </a:p>
      </dgm:t>
    </dgm:pt>
    <dgm:pt modelId="{21B6F0FD-CE72-428B-B447-748B980889DF}" type="sibTrans" cxnId="{587B34E3-A0BF-4281-B5FD-4C4771C775D1}">
      <dgm:prSet/>
      <dgm:spPr/>
      <dgm:t>
        <a:bodyPr/>
        <a:lstStyle/>
        <a:p>
          <a:endParaRPr lang="es-MX"/>
        </a:p>
      </dgm:t>
    </dgm:pt>
    <dgm:pt modelId="{37C2924A-0D75-49CB-B2B2-17291E86ACBE}">
      <dgm:prSet phldrT="[Texto]" custT="1"/>
      <dgm:spPr/>
      <dgm:t>
        <a:bodyPr/>
        <a:lstStyle/>
        <a:p>
          <a:r>
            <a:rPr lang="es-MX" sz="1050" dirty="0">
              <a:latin typeface="Tw Cen MT" panose="020B0602020104020603" pitchFamily="34" charset="0"/>
            </a:rPr>
            <a:t>T. De la </a:t>
          </a:r>
          <a:r>
            <a:rPr lang="es-MX" sz="1050" dirty="0" err="1">
              <a:latin typeface="Tw Cen MT" panose="020B0602020104020603" pitchFamily="34" charset="0"/>
            </a:rPr>
            <a:t>Generalizabilidad</a:t>
          </a:r>
          <a:endParaRPr lang="es-MX" sz="1050" dirty="0">
            <a:latin typeface="Tw Cen MT" panose="020B0602020104020603" pitchFamily="34" charset="0"/>
          </a:endParaRPr>
        </a:p>
      </dgm:t>
    </dgm:pt>
    <dgm:pt modelId="{EC0E60B4-1600-4F08-9B09-BEDFCBD5A7C9}" type="parTrans" cxnId="{67C82122-0E47-44FF-AFAD-F9B62C0D1E56}">
      <dgm:prSet/>
      <dgm:spPr/>
      <dgm:t>
        <a:bodyPr/>
        <a:lstStyle/>
        <a:p>
          <a:endParaRPr lang="es-MX"/>
        </a:p>
      </dgm:t>
    </dgm:pt>
    <dgm:pt modelId="{323B8420-E3D7-47BE-A5C4-7671649C5EAA}" type="sibTrans" cxnId="{67C82122-0E47-44FF-AFAD-F9B62C0D1E56}">
      <dgm:prSet/>
      <dgm:spPr/>
      <dgm:t>
        <a:bodyPr/>
        <a:lstStyle/>
        <a:p>
          <a:endParaRPr lang="es-MX"/>
        </a:p>
      </dgm:t>
    </dgm:pt>
    <dgm:pt modelId="{56B81C8E-F8AE-49FF-93C0-21BA22C5315E}">
      <dgm:prSet phldrT="[Texto]" custT="1"/>
      <dgm:spPr/>
      <dgm:t>
        <a:bodyPr/>
        <a:lstStyle/>
        <a:p>
          <a:r>
            <a:rPr lang="es-MX" sz="1050" dirty="0">
              <a:latin typeface="Tw Cen MT" panose="020B0602020104020603" pitchFamily="34" charset="0"/>
            </a:rPr>
            <a:t>TRI</a:t>
          </a:r>
        </a:p>
      </dgm:t>
    </dgm:pt>
    <dgm:pt modelId="{573612F8-6B3D-4CE3-B14F-EE28EAF56356}" type="parTrans" cxnId="{41D0E244-A7C8-42E1-966C-483D3DAAEA05}">
      <dgm:prSet/>
      <dgm:spPr/>
      <dgm:t>
        <a:bodyPr/>
        <a:lstStyle/>
        <a:p>
          <a:endParaRPr lang="es-MX"/>
        </a:p>
      </dgm:t>
    </dgm:pt>
    <dgm:pt modelId="{3AB9DECD-53B3-4BCB-946D-A45D16D007DC}" type="sibTrans" cxnId="{41D0E244-A7C8-42E1-966C-483D3DAAEA05}">
      <dgm:prSet/>
      <dgm:spPr/>
      <dgm:t>
        <a:bodyPr/>
        <a:lstStyle/>
        <a:p>
          <a:endParaRPr lang="es-MX"/>
        </a:p>
      </dgm:t>
    </dgm:pt>
    <dgm:pt modelId="{57F1ADA0-62B4-423A-A7BE-8B808DCAC9E4}" type="pres">
      <dgm:prSet presAssocID="{96AE2E57-34C6-45E0-873F-762A9E4579E0}" presName="diagram" presStyleCnt="0">
        <dgm:presLayoutVars>
          <dgm:dir/>
          <dgm:resizeHandles val="exact"/>
        </dgm:presLayoutVars>
      </dgm:prSet>
      <dgm:spPr/>
    </dgm:pt>
    <dgm:pt modelId="{D5E9D440-3469-4467-A927-EE9CCC79F244}" type="pres">
      <dgm:prSet presAssocID="{D921F6FA-1421-464C-AC40-5C7B746AD942}" presName="node" presStyleLbl="node1" presStyleIdx="0" presStyleCnt="3">
        <dgm:presLayoutVars>
          <dgm:bulletEnabled val="1"/>
        </dgm:presLayoutVars>
      </dgm:prSet>
      <dgm:spPr/>
    </dgm:pt>
    <dgm:pt modelId="{BAC67892-F9D5-400A-9C49-FEA131D1AFD6}" type="pres">
      <dgm:prSet presAssocID="{21B6F0FD-CE72-428B-B447-748B980889DF}" presName="sibTrans" presStyleCnt="0"/>
      <dgm:spPr/>
    </dgm:pt>
    <dgm:pt modelId="{E21D9067-7BC8-44D9-916C-967C85BEA971}" type="pres">
      <dgm:prSet presAssocID="{37C2924A-0D75-49CB-B2B2-17291E86ACBE}" presName="node" presStyleLbl="node1" presStyleIdx="1" presStyleCnt="3">
        <dgm:presLayoutVars>
          <dgm:bulletEnabled val="1"/>
        </dgm:presLayoutVars>
      </dgm:prSet>
      <dgm:spPr/>
    </dgm:pt>
    <dgm:pt modelId="{647E5BBB-3120-422A-9DD9-8208E00B7637}" type="pres">
      <dgm:prSet presAssocID="{323B8420-E3D7-47BE-A5C4-7671649C5EAA}" presName="sibTrans" presStyleCnt="0"/>
      <dgm:spPr/>
    </dgm:pt>
    <dgm:pt modelId="{2B599E7B-71A6-4C3D-A27B-A5A957D06049}" type="pres">
      <dgm:prSet presAssocID="{56B81C8E-F8AE-49FF-93C0-21BA22C5315E}" presName="node" presStyleLbl="node1" presStyleIdx="2" presStyleCnt="3">
        <dgm:presLayoutVars>
          <dgm:bulletEnabled val="1"/>
        </dgm:presLayoutVars>
      </dgm:prSet>
      <dgm:spPr/>
    </dgm:pt>
  </dgm:ptLst>
  <dgm:cxnLst>
    <dgm:cxn modelId="{67C82122-0E47-44FF-AFAD-F9B62C0D1E56}" srcId="{96AE2E57-34C6-45E0-873F-762A9E4579E0}" destId="{37C2924A-0D75-49CB-B2B2-17291E86ACBE}" srcOrd="1" destOrd="0" parTransId="{EC0E60B4-1600-4F08-9B09-BEDFCBD5A7C9}" sibTransId="{323B8420-E3D7-47BE-A5C4-7671649C5EAA}"/>
    <dgm:cxn modelId="{41D0E244-A7C8-42E1-966C-483D3DAAEA05}" srcId="{96AE2E57-34C6-45E0-873F-762A9E4579E0}" destId="{56B81C8E-F8AE-49FF-93C0-21BA22C5315E}" srcOrd="2" destOrd="0" parTransId="{573612F8-6B3D-4CE3-B14F-EE28EAF56356}" sibTransId="{3AB9DECD-53B3-4BCB-946D-A45D16D007DC}"/>
    <dgm:cxn modelId="{AC38E867-99A8-468D-AFE0-18C9A9B174DF}" type="presOf" srcId="{37C2924A-0D75-49CB-B2B2-17291E86ACBE}" destId="{E21D9067-7BC8-44D9-916C-967C85BEA971}" srcOrd="0" destOrd="0" presId="urn:microsoft.com/office/officeart/2005/8/layout/default"/>
    <dgm:cxn modelId="{E566BA83-D63D-464E-BA00-E6198CB52BA6}" type="presOf" srcId="{56B81C8E-F8AE-49FF-93C0-21BA22C5315E}" destId="{2B599E7B-71A6-4C3D-A27B-A5A957D06049}" srcOrd="0" destOrd="0" presId="urn:microsoft.com/office/officeart/2005/8/layout/default"/>
    <dgm:cxn modelId="{97E7048A-F62E-4CBB-98B2-C850DE2566F3}" type="presOf" srcId="{96AE2E57-34C6-45E0-873F-762A9E4579E0}" destId="{57F1ADA0-62B4-423A-A7BE-8B808DCAC9E4}" srcOrd="0" destOrd="0" presId="urn:microsoft.com/office/officeart/2005/8/layout/default"/>
    <dgm:cxn modelId="{587B34E3-A0BF-4281-B5FD-4C4771C775D1}" srcId="{96AE2E57-34C6-45E0-873F-762A9E4579E0}" destId="{D921F6FA-1421-464C-AC40-5C7B746AD942}" srcOrd="0" destOrd="0" parTransId="{A366D9DD-E422-4B5F-B0F6-B65891B1ACD9}" sibTransId="{21B6F0FD-CE72-428B-B447-748B980889DF}"/>
    <dgm:cxn modelId="{6F4AFDEE-4988-4B2B-95CF-621CA694849C}" type="presOf" srcId="{D921F6FA-1421-464C-AC40-5C7B746AD942}" destId="{D5E9D440-3469-4467-A927-EE9CCC79F244}" srcOrd="0" destOrd="0" presId="urn:microsoft.com/office/officeart/2005/8/layout/default"/>
    <dgm:cxn modelId="{170920F7-899E-48A8-BCFD-3910B3BB1B8B}" type="presParOf" srcId="{57F1ADA0-62B4-423A-A7BE-8B808DCAC9E4}" destId="{D5E9D440-3469-4467-A927-EE9CCC79F244}" srcOrd="0" destOrd="0" presId="urn:microsoft.com/office/officeart/2005/8/layout/default"/>
    <dgm:cxn modelId="{FDCC6DE4-5079-41B6-8D28-AB51D0B45A30}" type="presParOf" srcId="{57F1ADA0-62B4-423A-A7BE-8B808DCAC9E4}" destId="{BAC67892-F9D5-400A-9C49-FEA131D1AFD6}" srcOrd="1" destOrd="0" presId="urn:microsoft.com/office/officeart/2005/8/layout/default"/>
    <dgm:cxn modelId="{03E79B63-BBAE-4A0B-B133-67CF6412A0FC}" type="presParOf" srcId="{57F1ADA0-62B4-423A-A7BE-8B808DCAC9E4}" destId="{E21D9067-7BC8-44D9-916C-967C85BEA971}" srcOrd="2" destOrd="0" presId="urn:microsoft.com/office/officeart/2005/8/layout/default"/>
    <dgm:cxn modelId="{391346A5-7951-4BD7-A2D9-C214B2C370C0}" type="presParOf" srcId="{57F1ADA0-62B4-423A-A7BE-8B808DCAC9E4}" destId="{647E5BBB-3120-422A-9DD9-8208E00B7637}" srcOrd="3" destOrd="0" presId="urn:microsoft.com/office/officeart/2005/8/layout/default"/>
    <dgm:cxn modelId="{FC136F3E-C997-4682-BE5A-969C893DB6B7}" type="presParOf" srcId="{57F1ADA0-62B4-423A-A7BE-8B808DCAC9E4}" destId="{2B599E7B-71A6-4C3D-A27B-A5A957D0604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6F283-07CE-44F2-B2CC-DCED7245C197}">
      <dsp:nvSpPr>
        <dsp:cNvPr id="0" name=""/>
        <dsp:cNvSpPr/>
      </dsp:nvSpPr>
      <dsp:spPr>
        <a:xfrm rot="5400000">
          <a:off x="3530205" y="138827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latin typeface="Tw Cen MT" panose="020B0602020104020603" pitchFamily="34" charset="0"/>
            </a:rPr>
            <a:t>Medir</a:t>
          </a:r>
        </a:p>
      </dsp:txBody>
      <dsp:txXfrm rot="-5400000">
        <a:off x="3952898" y="330250"/>
        <a:ext cx="1262019" cy="1450598"/>
      </dsp:txXfrm>
    </dsp:sp>
    <dsp:sp modelId="{6528B62B-4843-423F-980E-98292BF6E894}">
      <dsp:nvSpPr>
        <dsp:cNvPr id="0" name=""/>
        <dsp:cNvSpPr/>
      </dsp:nvSpPr>
      <dsp:spPr>
        <a:xfrm>
          <a:off x="5556265" y="423327"/>
          <a:ext cx="2351865" cy="1264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>
              <a:latin typeface="Tw Cen MT" panose="020B0602020104020603" pitchFamily="34" charset="0"/>
            </a:rPr>
            <a:t>¿Evaluar es medir?</a:t>
          </a:r>
        </a:p>
      </dsp:txBody>
      <dsp:txXfrm>
        <a:off x="5556265" y="423327"/>
        <a:ext cx="2351865" cy="1264443"/>
      </dsp:txXfrm>
    </dsp:sp>
    <dsp:sp modelId="{745815F7-2413-45D1-8644-74FBF19BF072}">
      <dsp:nvSpPr>
        <dsp:cNvPr id="0" name=""/>
        <dsp:cNvSpPr/>
      </dsp:nvSpPr>
      <dsp:spPr>
        <a:xfrm rot="5400000">
          <a:off x="1550086" y="138827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138104"/>
            <a:satOff val="8535"/>
            <a:lumOff val="-353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3600" kern="1200"/>
        </a:p>
      </dsp:txBody>
      <dsp:txXfrm rot="-5400000">
        <a:off x="1972779" y="330250"/>
        <a:ext cx="1262019" cy="1450598"/>
      </dsp:txXfrm>
    </dsp:sp>
    <dsp:sp modelId="{7E120CF8-3287-4956-849A-ADB6048C81EC}">
      <dsp:nvSpPr>
        <dsp:cNvPr id="0" name=""/>
        <dsp:cNvSpPr/>
      </dsp:nvSpPr>
      <dsp:spPr>
        <a:xfrm rot="5400000">
          <a:off x="2536352" y="1927594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276208"/>
            <a:satOff val="17071"/>
            <a:lumOff val="-706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latin typeface="Tw Cen MT" panose="020B0602020104020603" pitchFamily="34" charset="0"/>
            </a:rPr>
            <a:t>Calificar</a:t>
          </a:r>
        </a:p>
      </dsp:txBody>
      <dsp:txXfrm rot="-5400000">
        <a:off x="2959045" y="2119017"/>
        <a:ext cx="1262019" cy="1450598"/>
      </dsp:txXfrm>
    </dsp:sp>
    <dsp:sp modelId="{0D7C3EEA-FC7A-4F24-BA12-DEB221172B31}">
      <dsp:nvSpPr>
        <dsp:cNvPr id="0" name=""/>
        <dsp:cNvSpPr/>
      </dsp:nvSpPr>
      <dsp:spPr>
        <a:xfrm>
          <a:off x="321468" y="2212094"/>
          <a:ext cx="2275998" cy="1264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>
              <a:latin typeface="Tw Cen MT" panose="020B0602020104020603" pitchFamily="34" charset="0"/>
            </a:rPr>
            <a:t>¿La calificación es una medición o una evaluación?</a:t>
          </a:r>
        </a:p>
      </dsp:txBody>
      <dsp:txXfrm>
        <a:off x="321468" y="2212094"/>
        <a:ext cx="2275998" cy="1264443"/>
      </dsp:txXfrm>
    </dsp:sp>
    <dsp:sp modelId="{42A85246-617B-40D0-8BDE-0676B74CB746}">
      <dsp:nvSpPr>
        <dsp:cNvPr id="0" name=""/>
        <dsp:cNvSpPr/>
      </dsp:nvSpPr>
      <dsp:spPr>
        <a:xfrm rot="5400000">
          <a:off x="4516471" y="1927594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414313"/>
            <a:satOff val="25606"/>
            <a:lumOff val="-1059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3600" kern="1200"/>
        </a:p>
      </dsp:txBody>
      <dsp:txXfrm rot="-5400000">
        <a:off x="4939164" y="2119017"/>
        <a:ext cx="1262019" cy="1450598"/>
      </dsp:txXfrm>
    </dsp:sp>
    <dsp:sp modelId="{0DB7D9D8-BADD-49BF-9BDD-2CD33699D9E1}">
      <dsp:nvSpPr>
        <dsp:cNvPr id="0" name=""/>
        <dsp:cNvSpPr/>
      </dsp:nvSpPr>
      <dsp:spPr>
        <a:xfrm rot="5400000">
          <a:off x="3530205" y="3716360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552417"/>
            <a:satOff val="34142"/>
            <a:lumOff val="-141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latin typeface="Tw Cen MT" panose="020B0602020104020603" pitchFamily="34" charset="0"/>
            </a:rPr>
            <a:t>Evaluar</a:t>
          </a:r>
        </a:p>
      </dsp:txBody>
      <dsp:txXfrm rot="-5400000">
        <a:off x="3952898" y="3907783"/>
        <a:ext cx="1262019" cy="1450598"/>
      </dsp:txXfrm>
    </dsp:sp>
    <dsp:sp modelId="{64214759-64CE-49B7-9D9A-A494BFE191D8}">
      <dsp:nvSpPr>
        <dsp:cNvPr id="0" name=""/>
        <dsp:cNvSpPr/>
      </dsp:nvSpPr>
      <dsp:spPr>
        <a:xfrm>
          <a:off x="5556265" y="4000860"/>
          <a:ext cx="2351865" cy="1264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>
              <a:latin typeface="Tw Cen MT" panose="020B0602020104020603" pitchFamily="34" charset="0"/>
            </a:rPr>
            <a:t>¿Se puede evaluar sin medir?</a:t>
          </a:r>
        </a:p>
      </dsp:txBody>
      <dsp:txXfrm>
        <a:off x="5556265" y="4000860"/>
        <a:ext cx="2351865" cy="1264443"/>
      </dsp:txXfrm>
    </dsp:sp>
    <dsp:sp modelId="{696ADD0A-7580-4846-B8AA-83A003AA2070}">
      <dsp:nvSpPr>
        <dsp:cNvPr id="0" name=""/>
        <dsp:cNvSpPr/>
      </dsp:nvSpPr>
      <dsp:spPr>
        <a:xfrm rot="5400000">
          <a:off x="1550086" y="3716360"/>
          <a:ext cx="2107406" cy="183344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690521"/>
            <a:satOff val="42677"/>
            <a:lumOff val="-176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3600" kern="1200"/>
        </a:p>
      </dsp:txBody>
      <dsp:txXfrm rot="-5400000">
        <a:off x="1972779" y="3907783"/>
        <a:ext cx="1262019" cy="1450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04EBF-3705-49A7-8192-227274909CE1}">
      <dsp:nvSpPr>
        <dsp:cNvPr id="0" name=""/>
        <dsp:cNvSpPr/>
      </dsp:nvSpPr>
      <dsp:spPr>
        <a:xfrm>
          <a:off x="4696" y="432359"/>
          <a:ext cx="1620606" cy="1116597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E2A93-E0D1-49D7-AD63-3947BA328F5A}">
      <dsp:nvSpPr>
        <dsp:cNvPr id="0" name=""/>
        <dsp:cNvSpPr/>
      </dsp:nvSpPr>
      <dsp:spPr>
        <a:xfrm>
          <a:off x="4696" y="1548957"/>
          <a:ext cx="1620606" cy="6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Reglas</a:t>
          </a:r>
        </a:p>
      </dsp:txBody>
      <dsp:txXfrm>
        <a:off x="4696" y="1548957"/>
        <a:ext cx="1620606" cy="601244"/>
      </dsp:txXfrm>
    </dsp:sp>
    <dsp:sp modelId="{05BE092F-D16A-4A9D-9F86-321113B2B7CE}">
      <dsp:nvSpPr>
        <dsp:cNvPr id="0" name=""/>
        <dsp:cNvSpPr/>
      </dsp:nvSpPr>
      <dsp:spPr>
        <a:xfrm>
          <a:off x="1787431" y="432359"/>
          <a:ext cx="1620606" cy="1116597"/>
        </a:xfrm>
        <a:prstGeom prst="round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38179-824E-4E94-B330-FCD39E62E69B}">
      <dsp:nvSpPr>
        <dsp:cNvPr id="0" name=""/>
        <dsp:cNvSpPr/>
      </dsp:nvSpPr>
      <dsp:spPr>
        <a:xfrm>
          <a:off x="1787431" y="1548957"/>
          <a:ext cx="1620606" cy="6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Glucómetros</a:t>
          </a:r>
        </a:p>
      </dsp:txBody>
      <dsp:txXfrm>
        <a:off x="1787431" y="1548957"/>
        <a:ext cx="1620606" cy="601244"/>
      </dsp:txXfrm>
    </dsp:sp>
    <dsp:sp modelId="{A6A8CA08-C7D5-41BB-87F6-6376737BE97D}">
      <dsp:nvSpPr>
        <dsp:cNvPr id="0" name=""/>
        <dsp:cNvSpPr/>
      </dsp:nvSpPr>
      <dsp:spPr>
        <a:xfrm>
          <a:off x="3570166" y="432359"/>
          <a:ext cx="1620606" cy="1116597"/>
        </a:xfrm>
        <a:prstGeom prst="round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22FF0-FE21-4D0A-996C-05C272CE4C8B}">
      <dsp:nvSpPr>
        <dsp:cNvPr id="0" name=""/>
        <dsp:cNvSpPr/>
      </dsp:nvSpPr>
      <dsp:spPr>
        <a:xfrm>
          <a:off x="3570166" y="1548957"/>
          <a:ext cx="1620606" cy="6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altLang="es-MX" sz="1800" kern="1200" dirty="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Termómetros</a:t>
          </a:r>
          <a:endParaRPr lang="es-MX" sz="1800" kern="1200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sp:txBody>
      <dsp:txXfrm>
        <a:off x="3570166" y="1548957"/>
        <a:ext cx="1620606" cy="601244"/>
      </dsp:txXfrm>
    </dsp:sp>
    <dsp:sp modelId="{7D56D42F-AA12-4496-A744-6E562E229410}">
      <dsp:nvSpPr>
        <dsp:cNvPr id="0" name=""/>
        <dsp:cNvSpPr/>
      </dsp:nvSpPr>
      <dsp:spPr>
        <a:xfrm>
          <a:off x="5352901" y="432359"/>
          <a:ext cx="1620606" cy="1116597"/>
        </a:xfrm>
        <a:prstGeom prst="round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0E70B-F4DA-4A2C-A34A-C6497236C4D5}">
      <dsp:nvSpPr>
        <dsp:cNvPr id="0" name=""/>
        <dsp:cNvSpPr/>
      </dsp:nvSpPr>
      <dsp:spPr>
        <a:xfrm>
          <a:off x="5352901" y="1548957"/>
          <a:ext cx="1620606" cy="6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altLang="es-MX" sz="1800" kern="12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Báscula</a:t>
          </a:r>
          <a:endParaRPr lang="es-MX" altLang="es-MX" sz="1800" kern="1200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sp:txBody>
      <dsp:txXfrm>
        <a:off x="5352901" y="1548957"/>
        <a:ext cx="1620606" cy="601244"/>
      </dsp:txXfrm>
    </dsp:sp>
    <dsp:sp modelId="{13C9789E-45C4-458A-A5C6-34FE950D62C6}">
      <dsp:nvSpPr>
        <dsp:cNvPr id="0" name=""/>
        <dsp:cNvSpPr/>
      </dsp:nvSpPr>
      <dsp:spPr>
        <a:xfrm>
          <a:off x="7135636" y="432359"/>
          <a:ext cx="1620606" cy="1116597"/>
        </a:xfrm>
        <a:prstGeom prst="round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4AE20-D51D-4363-95F5-80A15C41FD1B}">
      <dsp:nvSpPr>
        <dsp:cNvPr id="0" name=""/>
        <dsp:cNvSpPr/>
      </dsp:nvSpPr>
      <dsp:spPr>
        <a:xfrm>
          <a:off x="7135636" y="1548957"/>
          <a:ext cx="1620606" cy="6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altLang="es-MX" sz="1800" kern="12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rPr>
            <a:t>Test / cuestionarios</a:t>
          </a:r>
          <a:endParaRPr lang="es-MX" altLang="es-MX" sz="1800" kern="1200" dirty="0">
            <a:solidFill>
              <a:schemeClr val="accent2">
                <a:lumMod val="75000"/>
              </a:schemeClr>
            </a:solidFill>
            <a:latin typeface="Tw Cen MT" panose="020B0602020104020603" pitchFamily="34" charset="0"/>
          </a:endParaRPr>
        </a:p>
      </dsp:txBody>
      <dsp:txXfrm>
        <a:off x="7135636" y="1548957"/>
        <a:ext cx="1620606" cy="6012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1ABBA-476A-4353-B093-4899F7661C12}">
      <dsp:nvSpPr>
        <dsp:cNvPr id="0" name=""/>
        <dsp:cNvSpPr/>
      </dsp:nvSpPr>
      <dsp:spPr>
        <a:xfrm>
          <a:off x="0" y="3615841"/>
          <a:ext cx="8496943" cy="118679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Empírico</a:t>
          </a:r>
        </a:p>
      </dsp:txBody>
      <dsp:txXfrm>
        <a:off x="0" y="3615841"/>
        <a:ext cx="8496943" cy="640871"/>
      </dsp:txXfrm>
    </dsp:sp>
    <dsp:sp modelId="{BD043B25-5D2F-429D-A29C-69511F3B6E86}">
      <dsp:nvSpPr>
        <dsp:cNvPr id="0" name=""/>
        <dsp:cNvSpPr/>
      </dsp:nvSpPr>
      <dsp:spPr>
        <a:xfrm>
          <a:off x="0" y="4232977"/>
          <a:ext cx="8496943" cy="54592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Fenómenos o hechos observables</a:t>
          </a:r>
        </a:p>
      </dsp:txBody>
      <dsp:txXfrm>
        <a:off x="0" y="4232977"/>
        <a:ext cx="8496943" cy="545927"/>
      </dsp:txXfrm>
    </dsp:sp>
    <dsp:sp modelId="{6D2D2854-2CD8-482C-9423-0C5DA8B36B6C}">
      <dsp:nvSpPr>
        <dsp:cNvPr id="0" name=""/>
        <dsp:cNvSpPr/>
      </dsp:nvSpPr>
      <dsp:spPr>
        <a:xfrm rot="10800000">
          <a:off x="0" y="1808345"/>
          <a:ext cx="8496943" cy="182529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Constructos teóricos</a:t>
          </a:r>
        </a:p>
      </dsp:txBody>
      <dsp:txXfrm rot="-10800000">
        <a:off x="0" y="1808345"/>
        <a:ext cx="8496943" cy="640679"/>
      </dsp:txXfrm>
    </dsp:sp>
    <dsp:sp modelId="{4E98B62D-7397-465F-B048-51687F7E4FDF}">
      <dsp:nvSpPr>
        <dsp:cNvPr id="0" name=""/>
        <dsp:cNvSpPr/>
      </dsp:nvSpPr>
      <dsp:spPr>
        <a:xfrm>
          <a:off x="0" y="2449024"/>
          <a:ext cx="8496943" cy="5457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Conectados entre sí mediante algún modelo que da una estructura concreta a los constructos generales de la teoría</a:t>
          </a:r>
        </a:p>
      </dsp:txBody>
      <dsp:txXfrm>
        <a:off x="0" y="2449024"/>
        <a:ext cx="8496943" cy="545764"/>
      </dsp:txXfrm>
    </dsp:sp>
    <dsp:sp modelId="{F300A0F2-73D2-4ED2-9982-71A55E572C34}">
      <dsp:nvSpPr>
        <dsp:cNvPr id="0" name=""/>
        <dsp:cNvSpPr/>
      </dsp:nvSpPr>
      <dsp:spPr>
        <a:xfrm rot="10800000">
          <a:off x="0" y="849"/>
          <a:ext cx="8496943" cy="182529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Teoría psicológica</a:t>
          </a:r>
        </a:p>
      </dsp:txBody>
      <dsp:txXfrm rot="-10800000">
        <a:off x="0" y="849"/>
        <a:ext cx="8496943" cy="640679"/>
      </dsp:txXfrm>
    </dsp:sp>
    <dsp:sp modelId="{A3992DAD-501B-482A-B132-2EC5E82CCF42}">
      <dsp:nvSpPr>
        <dsp:cNvPr id="0" name=""/>
        <dsp:cNvSpPr/>
      </dsp:nvSpPr>
      <dsp:spPr>
        <a:xfrm>
          <a:off x="0" y="641528"/>
          <a:ext cx="8496943" cy="5457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Sistema de proposiciones referidas a un conjunto de constructos, que sirven para describir, explicar y predecir algunos aspectos limitados de su dominio</a:t>
          </a:r>
        </a:p>
      </dsp:txBody>
      <dsp:txXfrm>
        <a:off x="0" y="641528"/>
        <a:ext cx="8496943" cy="545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FF051-E49C-42B0-8628-6F58B61254A2}">
      <dsp:nvSpPr>
        <dsp:cNvPr id="0" name=""/>
        <dsp:cNvSpPr/>
      </dsp:nvSpPr>
      <dsp:spPr>
        <a:xfrm rot="5400000">
          <a:off x="4249209" y="-637774"/>
          <a:ext cx="1934106" cy="487594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Desarrollar modelos –índole cuantitativa-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para la transformación de los hechos en datos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Proporcionar métodos idóneos para la aplicación de esos modelos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Con objeto de asignar valores numéricos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sobre la base de sus respuestas –generalmente a los sujetos-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latin typeface="Tw Cen MT" panose="020B0602020104020603" pitchFamily="34" charset="0"/>
            </a:rPr>
            <a:t>y/o a los estímulos presentes en la situación</a:t>
          </a:r>
        </a:p>
      </dsp:txBody>
      <dsp:txXfrm rot="-5400000">
        <a:off x="2778289" y="927561"/>
        <a:ext cx="4781533" cy="1745276"/>
      </dsp:txXfrm>
    </dsp:sp>
    <dsp:sp modelId="{AD6868E8-6BF9-44C3-97E7-BCE72FE5BE3C}">
      <dsp:nvSpPr>
        <dsp:cNvPr id="0" name=""/>
        <dsp:cNvSpPr/>
      </dsp:nvSpPr>
      <dsp:spPr>
        <a:xfrm>
          <a:off x="770699" y="792087"/>
          <a:ext cx="2007588" cy="201622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dirty="0">
              <a:latin typeface="Tw Cen MT" panose="020B0602020104020603" pitchFamily="34" charset="0"/>
            </a:rPr>
            <a:t>Objetivo</a:t>
          </a:r>
        </a:p>
      </dsp:txBody>
      <dsp:txXfrm>
        <a:off x="868701" y="890089"/>
        <a:ext cx="1811584" cy="18202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7B06D-EBC2-4B74-AA23-7EB113392813}">
      <dsp:nvSpPr>
        <dsp:cNvPr id="0" name=""/>
        <dsp:cNvSpPr/>
      </dsp:nvSpPr>
      <dsp:spPr>
        <a:xfrm>
          <a:off x="3938620" y="5023961"/>
          <a:ext cx="411371" cy="783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685" y="0"/>
              </a:lnTo>
              <a:lnTo>
                <a:pt x="205685" y="783863"/>
              </a:lnTo>
              <a:lnTo>
                <a:pt x="411371" y="783863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4122175" y="5393762"/>
        <a:ext cx="44262" cy="44262"/>
      </dsp:txXfrm>
    </dsp:sp>
    <dsp:sp modelId="{DE001BBD-1355-4703-903C-15066D995731}">
      <dsp:nvSpPr>
        <dsp:cNvPr id="0" name=""/>
        <dsp:cNvSpPr/>
      </dsp:nvSpPr>
      <dsp:spPr>
        <a:xfrm>
          <a:off x="3938620" y="4978241"/>
          <a:ext cx="4113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371" y="4572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4134022" y="5013677"/>
        <a:ext cx="20568" cy="20568"/>
      </dsp:txXfrm>
    </dsp:sp>
    <dsp:sp modelId="{391CBE94-9702-4CD7-BA59-F40DDCAACD66}">
      <dsp:nvSpPr>
        <dsp:cNvPr id="0" name=""/>
        <dsp:cNvSpPr/>
      </dsp:nvSpPr>
      <dsp:spPr>
        <a:xfrm>
          <a:off x="3938620" y="4240098"/>
          <a:ext cx="411371" cy="783863"/>
        </a:xfrm>
        <a:custGeom>
          <a:avLst/>
          <a:gdLst/>
          <a:ahLst/>
          <a:cxnLst/>
          <a:rect l="0" t="0" r="0" b="0"/>
          <a:pathLst>
            <a:path>
              <a:moveTo>
                <a:pt x="0" y="783863"/>
              </a:moveTo>
              <a:lnTo>
                <a:pt x="205685" y="783863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4122175" y="4609899"/>
        <a:ext cx="44262" cy="44262"/>
      </dsp:txXfrm>
    </dsp:sp>
    <dsp:sp modelId="{9119CB0D-3974-4463-A357-64F979C89B59}">
      <dsp:nvSpPr>
        <dsp:cNvPr id="0" name=""/>
        <dsp:cNvSpPr/>
      </dsp:nvSpPr>
      <dsp:spPr>
        <a:xfrm>
          <a:off x="1470392" y="3025772"/>
          <a:ext cx="411371" cy="1998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685" y="0"/>
              </a:lnTo>
              <a:lnTo>
                <a:pt x="205685" y="1998189"/>
              </a:lnTo>
              <a:lnTo>
                <a:pt x="411371" y="1998189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700" kern="1200"/>
        </a:p>
      </dsp:txBody>
      <dsp:txXfrm>
        <a:off x="1625075" y="3973864"/>
        <a:ext cx="102004" cy="102004"/>
      </dsp:txXfrm>
    </dsp:sp>
    <dsp:sp modelId="{EA5FDFA1-3B4F-4687-B8AF-3677C73E7D46}">
      <dsp:nvSpPr>
        <dsp:cNvPr id="0" name=""/>
        <dsp:cNvSpPr/>
      </dsp:nvSpPr>
      <dsp:spPr>
        <a:xfrm>
          <a:off x="6406848" y="3456235"/>
          <a:ext cx="411371" cy="391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685" y="0"/>
              </a:lnTo>
              <a:lnTo>
                <a:pt x="205685" y="391931"/>
              </a:lnTo>
              <a:lnTo>
                <a:pt x="411371" y="39193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598329" y="3637996"/>
        <a:ext cx="28409" cy="28409"/>
      </dsp:txXfrm>
    </dsp:sp>
    <dsp:sp modelId="{8DCB27A2-FE31-4B9A-850C-268115FDB466}">
      <dsp:nvSpPr>
        <dsp:cNvPr id="0" name=""/>
        <dsp:cNvSpPr/>
      </dsp:nvSpPr>
      <dsp:spPr>
        <a:xfrm>
          <a:off x="6406848" y="3064303"/>
          <a:ext cx="411371" cy="391931"/>
        </a:xfrm>
        <a:custGeom>
          <a:avLst/>
          <a:gdLst/>
          <a:ahLst/>
          <a:cxnLst/>
          <a:rect l="0" t="0" r="0" b="0"/>
          <a:pathLst>
            <a:path>
              <a:moveTo>
                <a:pt x="0" y="391931"/>
              </a:moveTo>
              <a:lnTo>
                <a:pt x="205685" y="391931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598329" y="3246065"/>
        <a:ext cx="28409" cy="28409"/>
      </dsp:txXfrm>
    </dsp:sp>
    <dsp:sp modelId="{4DE01D44-D441-42CF-8D38-9D9D21187648}">
      <dsp:nvSpPr>
        <dsp:cNvPr id="0" name=""/>
        <dsp:cNvSpPr/>
      </dsp:nvSpPr>
      <dsp:spPr>
        <a:xfrm>
          <a:off x="3938620" y="1888509"/>
          <a:ext cx="411371" cy="1567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685" y="0"/>
              </a:lnTo>
              <a:lnTo>
                <a:pt x="205685" y="1567726"/>
              </a:lnTo>
              <a:lnTo>
                <a:pt x="411371" y="1567726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600" kern="1200"/>
        </a:p>
      </dsp:txBody>
      <dsp:txXfrm>
        <a:off x="4103786" y="2631852"/>
        <a:ext cx="81039" cy="81039"/>
      </dsp:txXfrm>
    </dsp:sp>
    <dsp:sp modelId="{DB4D0B80-05A5-44CE-9EB3-8896F61739AF}">
      <dsp:nvSpPr>
        <dsp:cNvPr id="0" name=""/>
        <dsp:cNvSpPr/>
      </dsp:nvSpPr>
      <dsp:spPr>
        <a:xfrm>
          <a:off x="6406848" y="1888509"/>
          <a:ext cx="411371" cy="391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685" y="0"/>
              </a:lnTo>
              <a:lnTo>
                <a:pt x="205685" y="391931"/>
              </a:lnTo>
              <a:lnTo>
                <a:pt x="411371" y="39193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598329" y="2070270"/>
        <a:ext cx="28409" cy="28409"/>
      </dsp:txXfrm>
    </dsp:sp>
    <dsp:sp modelId="{03B4F031-01E2-4F12-89B1-0121994BB3A1}">
      <dsp:nvSpPr>
        <dsp:cNvPr id="0" name=""/>
        <dsp:cNvSpPr/>
      </dsp:nvSpPr>
      <dsp:spPr>
        <a:xfrm>
          <a:off x="6406848" y="1496577"/>
          <a:ext cx="411371" cy="391931"/>
        </a:xfrm>
        <a:custGeom>
          <a:avLst/>
          <a:gdLst/>
          <a:ahLst/>
          <a:cxnLst/>
          <a:rect l="0" t="0" r="0" b="0"/>
          <a:pathLst>
            <a:path>
              <a:moveTo>
                <a:pt x="0" y="391931"/>
              </a:moveTo>
              <a:lnTo>
                <a:pt x="205685" y="391931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598329" y="1678338"/>
        <a:ext cx="28409" cy="28409"/>
      </dsp:txXfrm>
    </dsp:sp>
    <dsp:sp modelId="{E47D7DA6-E55C-4AAC-BBC2-B425B2930F94}">
      <dsp:nvSpPr>
        <dsp:cNvPr id="0" name=""/>
        <dsp:cNvSpPr/>
      </dsp:nvSpPr>
      <dsp:spPr>
        <a:xfrm>
          <a:off x="3938620" y="1842789"/>
          <a:ext cx="4113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371" y="4572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4134022" y="1878224"/>
        <a:ext cx="20568" cy="20568"/>
      </dsp:txXfrm>
    </dsp:sp>
    <dsp:sp modelId="{E8EFBF53-40B8-4EB8-9D3F-231350BB165A}">
      <dsp:nvSpPr>
        <dsp:cNvPr id="0" name=""/>
        <dsp:cNvSpPr/>
      </dsp:nvSpPr>
      <dsp:spPr>
        <a:xfrm>
          <a:off x="3938620" y="1104646"/>
          <a:ext cx="411371" cy="783863"/>
        </a:xfrm>
        <a:custGeom>
          <a:avLst/>
          <a:gdLst/>
          <a:ahLst/>
          <a:cxnLst/>
          <a:rect l="0" t="0" r="0" b="0"/>
          <a:pathLst>
            <a:path>
              <a:moveTo>
                <a:pt x="0" y="783863"/>
              </a:moveTo>
              <a:lnTo>
                <a:pt x="205685" y="783863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4122175" y="1474446"/>
        <a:ext cx="44262" cy="44262"/>
      </dsp:txXfrm>
    </dsp:sp>
    <dsp:sp modelId="{C0084FC4-1996-4F40-BF84-14BD77C234BA}">
      <dsp:nvSpPr>
        <dsp:cNvPr id="0" name=""/>
        <dsp:cNvSpPr/>
      </dsp:nvSpPr>
      <dsp:spPr>
        <a:xfrm>
          <a:off x="3938620" y="320782"/>
          <a:ext cx="411371" cy="1567726"/>
        </a:xfrm>
        <a:custGeom>
          <a:avLst/>
          <a:gdLst/>
          <a:ahLst/>
          <a:cxnLst/>
          <a:rect l="0" t="0" r="0" b="0"/>
          <a:pathLst>
            <a:path>
              <a:moveTo>
                <a:pt x="0" y="1567726"/>
              </a:moveTo>
              <a:lnTo>
                <a:pt x="205685" y="1567726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600" kern="1200"/>
        </a:p>
      </dsp:txBody>
      <dsp:txXfrm>
        <a:off x="4103786" y="1064126"/>
        <a:ext cx="81039" cy="81039"/>
      </dsp:txXfrm>
    </dsp:sp>
    <dsp:sp modelId="{AC756A0C-D55A-4E52-AD9A-8B41EBE1E79A}">
      <dsp:nvSpPr>
        <dsp:cNvPr id="0" name=""/>
        <dsp:cNvSpPr/>
      </dsp:nvSpPr>
      <dsp:spPr>
        <a:xfrm>
          <a:off x="1470392" y="1888509"/>
          <a:ext cx="411371" cy="1137263"/>
        </a:xfrm>
        <a:custGeom>
          <a:avLst/>
          <a:gdLst/>
          <a:ahLst/>
          <a:cxnLst/>
          <a:rect l="0" t="0" r="0" b="0"/>
          <a:pathLst>
            <a:path>
              <a:moveTo>
                <a:pt x="0" y="1137263"/>
              </a:moveTo>
              <a:lnTo>
                <a:pt x="205685" y="1137263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1645843" y="2426906"/>
        <a:ext cx="60468" cy="60468"/>
      </dsp:txXfrm>
    </dsp:sp>
    <dsp:sp modelId="{F5247FCC-E0D6-481C-915C-AE22121446A2}">
      <dsp:nvSpPr>
        <dsp:cNvPr id="0" name=""/>
        <dsp:cNvSpPr/>
      </dsp:nvSpPr>
      <dsp:spPr>
        <a:xfrm>
          <a:off x="1470392" y="1066114"/>
          <a:ext cx="411371" cy="1959657"/>
        </a:xfrm>
        <a:custGeom>
          <a:avLst/>
          <a:gdLst/>
          <a:ahLst/>
          <a:cxnLst/>
          <a:rect l="0" t="0" r="0" b="0"/>
          <a:pathLst>
            <a:path>
              <a:moveTo>
                <a:pt x="0" y="1959657"/>
              </a:moveTo>
              <a:lnTo>
                <a:pt x="205685" y="1959657"/>
              </a:lnTo>
              <a:lnTo>
                <a:pt x="205685" y="0"/>
              </a:lnTo>
              <a:lnTo>
                <a:pt x="411371" y="0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700" kern="1200"/>
        </a:p>
      </dsp:txBody>
      <dsp:txXfrm>
        <a:off x="1626018" y="1995884"/>
        <a:ext cx="100118" cy="100118"/>
      </dsp:txXfrm>
    </dsp:sp>
    <dsp:sp modelId="{77CF107E-F819-4153-8B69-564A09DB7C4A}">
      <dsp:nvSpPr>
        <dsp:cNvPr id="0" name=""/>
        <dsp:cNvSpPr/>
      </dsp:nvSpPr>
      <dsp:spPr>
        <a:xfrm rot="16200000">
          <a:off x="-493391" y="2712227"/>
          <a:ext cx="3300476" cy="6270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>
              <a:latin typeface="Tw Cen MT" panose="020B0602020104020603" pitchFamily="34" charset="0"/>
            </a:rPr>
            <a:t>Medición mediante un TEST</a:t>
          </a:r>
        </a:p>
      </dsp:txBody>
      <dsp:txXfrm>
        <a:off x="-493391" y="2712227"/>
        <a:ext cx="3300476" cy="627090"/>
      </dsp:txXfrm>
    </dsp:sp>
    <dsp:sp modelId="{D53D6C9E-1E42-4E36-A039-0C532E6590DB}">
      <dsp:nvSpPr>
        <dsp:cNvPr id="0" name=""/>
        <dsp:cNvSpPr/>
      </dsp:nvSpPr>
      <dsp:spPr>
        <a:xfrm>
          <a:off x="1881763" y="714037"/>
          <a:ext cx="2056856" cy="7041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Conceptualización y Clasificación de los </a:t>
          </a:r>
          <a:r>
            <a:rPr lang="es-MX" sz="1800" kern="1200" dirty="0" err="1">
              <a:latin typeface="Tw Cen MT" panose="020B0602020104020603" pitchFamily="34" charset="0"/>
            </a:rPr>
            <a:t>Tests</a:t>
          </a:r>
          <a:endParaRPr lang="es-MX" sz="1800" kern="1200" dirty="0">
            <a:latin typeface="Tw Cen MT" panose="020B0602020104020603" pitchFamily="34" charset="0"/>
          </a:endParaRPr>
        </a:p>
      </dsp:txBody>
      <dsp:txXfrm>
        <a:off x="1881763" y="714037"/>
        <a:ext cx="2056856" cy="704153"/>
      </dsp:txXfrm>
    </dsp:sp>
    <dsp:sp modelId="{E3B3B836-0931-43A0-9198-6E8621F52DDC}">
      <dsp:nvSpPr>
        <dsp:cNvPr id="0" name=""/>
        <dsp:cNvSpPr/>
      </dsp:nvSpPr>
      <dsp:spPr>
        <a:xfrm>
          <a:off x="1881763" y="1574963"/>
          <a:ext cx="2056856" cy="6270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Construcción de los </a:t>
          </a:r>
          <a:r>
            <a:rPr lang="es-MX" sz="1800" kern="1200" dirty="0" err="1">
              <a:latin typeface="Tw Cen MT" panose="020B0602020104020603" pitchFamily="34" charset="0"/>
            </a:rPr>
            <a:t>Tests</a:t>
          </a:r>
          <a:endParaRPr lang="es-MX" sz="1800" kern="1200" dirty="0">
            <a:latin typeface="Tw Cen MT" panose="020B0602020104020603" pitchFamily="34" charset="0"/>
          </a:endParaRPr>
        </a:p>
      </dsp:txBody>
      <dsp:txXfrm>
        <a:off x="1881763" y="1574963"/>
        <a:ext cx="2056856" cy="627090"/>
      </dsp:txXfrm>
    </dsp:sp>
    <dsp:sp modelId="{74808BE2-0519-463A-B26E-4E9C27AD94E6}">
      <dsp:nvSpPr>
        <dsp:cNvPr id="0" name=""/>
        <dsp:cNvSpPr/>
      </dsp:nvSpPr>
      <dsp:spPr>
        <a:xfrm>
          <a:off x="4349991" y="7237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Planeación y Delimitación</a:t>
          </a:r>
        </a:p>
      </dsp:txBody>
      <dsp:txXfrm>
        <a:off x="4349991" y="7237"/>
        <a:ext cx="2056856" cy="627090"/>
      </dsp:txXfrm>
    </dsp:sp>
    <dsp:sp modelId="{A5FBBEA7-D6D1-41CA-9B7A-8A8BD8C9BE5C}">
      <dsp:nvSpPr>
        <dsp:cNvPr id="0" name=""/>
        <dsp:cNvSpPr/>
      </dsp:nvSpPr>
      <dsp:spPr>
        <a:xfrm>
          <a:off x="4349991" y="791100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Construcción de ítems</a:t>
          </a:r>
        </a:p>
      </dsp:txBody>
      <dsp:txXfrm>
        <a:off x="4349991" y="791100"/>
        <a:ext cx="2056856" cy="627090"/>
      </dsp:txXfrm>
    </dsp:sp>
    <dsp:sp modelId="{06B541BC-3775-4782-955A-09ED233E8BF0}">
      <dsp:nvSpPr>
        <dsp:cNvPr id="0" name=""/>
        <dsp:cNvSpPr/>
      </dsp:nvSpPr>
      <dsp:spPr>
        <a:xfrm>
          <a:off x="4349991" y="1574963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Análisis de ítems</a:t>
          </a:r>
        </a:p>
      </dsp:txBody>
      <dsp:txXfrm>
        <a:off x="4349991" y="1574963"/>
        <a:ext cx="2056856" cy="627090"/>
      </dsp:txXfrm>
    </dsp:sp>
    <dsp:sp modelId="{764D9AC0-6F36-4F65-9FBE-5BF55C86FEE5}">
      <dsp:nvSpPr>
        <dsp:cNvPr id="0" name=""/>
        <dsp:cNvSpPr/>
      </dsp:nvSpPr>
      <dsp:spPr>
        <a:xfrm>
          <a:off x="6818220" y="1183032"/>
          <a:ext cx="2056856" cy="6270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Discriminación</a:t>
          </a:r>
        </a:p>
      </dsp:txBody>
      <dsp:txXfrm>
        <a:off x="6818220" y="1183032"/>
        <a:ext cx="2056856" cy="627090"/>
      </dsp:txXfrm>
    </dsp:sp>
    <dsp:sp modelId="{D59D3576-97E1-4559-B506-6663B0230497}">
      <dsp:nvSpPr>
        <dsp:cNvPr id="0" name=""/>
        <dsp:cNvSpPr/>
      </dsp:nvSpPr>
      <dsp:spPr>
        <a:xfrm>
          <a:off x="6818220" y="1966895"/>
          <a:ext cx="2056856" cy="6270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Dificultad</a:t>
          </a:r>
        </a:p>
      </dsp:txBody>
      <dsp:txXfrm>
        <a:off x="6818220" y="1966895"/>
        <a:ext cx="2056856" cy="627090"/>
      </dsp:txXfrm>
    </dsp:sp>
    <dsp:sp modelId="{A78E4C07-AD19-46FD-BF9B-E96D0D94D113}">
      <dsp:nvSpPr>
        <dsp:cNvPr id="0" name=""/>
        <dsp:cNvSpPr/>
      </dsp:nvSpPr>
      <dsp:spPr>
        <a:xfrm>
          <a:off x="4349991" y="3142690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Análisis de la Prueba</a:t>
          </a:r>
        </a:p>
      </dsp:txBody>
      <dsp:txXfrm>
        <a:off x="4349991" y="3142690"/>
        <a:ext cx="2056856" cy="627090"/>
      </dsp:txXfrm>
    </dsp:sp>
    <dsp:sp modelId="{1DCB50BB-8E18-4A2E-BFBE-EA658E668950}">
      <dsp:nvSpPr>
        <dsp:cNvPr id="0" name=""/>
        <dsp:cNvSpPr/>
      </dsp:nvSpPr>
      <dsp:spPr>
        <a:xfrm>
          <a:off x="6818220" y="2750758"/>
          <a:ext cx="2056856" cy="6270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Confiabilidad</a:t>
          </a:r>
        </a:p>
      </dsp:txBody>
      <dsp:txXfrm>
        <a:off x="6818220" y="2750758"/>
        <a:ext cx="2056856" cy="627090"/>
      </dsp:txXfrm>
    </dsp:sp>
    <dsp:sp modelId="{9CB79A54-B37B-464F-8881-5288FA3F7A0C}">
      <dsp:nvSpPr>
        <dsp:cNvPr id="0" name=""/>
        <dsp:cNvSpPr/>
      </dsp:nvSpPr>
      <dsp:spPr>
        <a:xfrm>
          <a:off x="6818220" y="3534621"/>
          <a:ext cx="2056856" cy="6270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Validez</a:t>
          </a:r>
        </a:p>
      </dsp:txBody>
      <dsp:txXfrm>
        <a:off x="6818220" y="3534621"/>
        <a:ext cx="2056856" cy="627090"/>
      </dsp:txXfrm>
    </dsp:sp>
    <dsp:sp modelId="{9EB1C1C1-B834-4497-AA27-2DBAF594432F}">
      <dsp:nvSpPr>
        <dsp:cNvPr id="0" name=""/>
        <dsp:cNvSpPr/>
      </dsp:nvSpPr>
      <dsp:spPr>
        <a:xfrm>
          <a:off x="1881763" y="4710416"/>
          <a:ext cx="2056856" cy="6270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Calificación de los </a:t>
          </a:r>
          <a:r>
            <a:rPr lang="es-MX" sz="1800" kern="1200" dirty="0" err="1">
              <a:latin typeface="Tw Cen MT" panose="020B0602020104020603" pitchFamily="34" charset="0"/>
            </a:rPr>
            <a:t>Tests</a:t>
          </a:r>
          <a:endParaRPr lang="es-MX" sz="1800" kern="1200" dirty="0">
            <a:latin typeface="Tw Cen MT" panose="020B0602020104020603" pitchFamily="34" charset="0"/>
          </a:endParaRPr>
        </a:p>
      </dsp:txBody>
      <dsp:txXfrm>
        <a:off x="1881763" y="4710416"/>
        <a:ext cx="2056856" cy="627090"/>
      </dsp:txXfrm>
    </dsp:sp>
    <dsp:sp modelId="{514CBB7A-9F71-4B27-85A7-EB33AA7A26D7}">
      <dsp:nvSpPr>
        <dsp:cNvPr id="0" name=""/>
        <dsp:cNvSpPr/>
      </dsp:nvSpPr>
      <dsp:spPr>
        <a:xfrm>
          <a:off x="4349991" y="3926553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Transformación</a:t>
          </a:r>
        </a:p>
      </dsp:txBody>
      <dsp:txXfrm>
        <a:off x="4349991" y="3926553"/>
        <a:ext cx="2056856" cy="627090"/>
      </dsp:txXfrm>
    </dsp:sp>
    <dsp:sp modelId="{98BEBC98-7705-495C-954D-9CC7FB2CEF07}">
      <dsp:nvSpPr>
        <dsp:cNvPr id="0" name=""/>
        <dsp:cNvSpPr/>
      </dsp:nvSpPr>
      <dsp:spPr>
        <a:xfrm>
          <a:off x="4349991" y="4710416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Normas</a:t>
          </a:r>
        </a:p>
      </dsp:txBody>
      <dsp:txXfrm>
        <a:off x="4349991" y="4710416"/>
        <a:ext cx="2056856" cy="627090"/>
      </dsp:txXfrm>
    </dsp:sp>
    <dsp:sp modelId="{ADD8E80C-D677-4A12-A00B-2D90A7CD1E75}">
      <dsp:nvSpPr>
        <dsp:cNvPr id="0" name=""/>
        <dsp:cNvSpPr/>
      </dsp:nvSpPr>
      <dsp:spPr>
        <a:xfrm>
          <a:off x="4349991" y="5494279"/>
          <a:ext cx="2056856" cy="6270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Tw Cen MT" panose="020B0602020104020603" pitchFamily="34" charset="0"/>
            </a:rPr>
            <a:t>Equiparación</a:t>
          </a:r>
        </a:p>
      </dsp:txBody>
      <dsp:txXfrm>
        <a:off x="4349991" y="5494279"/>
        <a:ext cx="2056856" cy="6270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9D440-3469-4467-A927-EE9CCC79F244}">
      <dsp:nvSpPr>
        <dsp:cNvPr id="0" name=""/>
        <dsp:cNvSpPr/>
      </dsp:nvSpPr>
      <dsp:spPr>
        <a:xfrm>
          <a:off x="0" y="60599"/>
          <a:ext cx="1098661" cy="659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rPr>
            <a:t>TCT</a:t>
          </a:r>
        </a:p>
      </dsp:txBody>
      <dsp:txXfrm>
        <a:off x="0" y="60599"/>
        <a:ext cx="1098661" cy="659197"/>
      </dsp:txXfrm>
    </dsp:sp>
    <dsp:sp modelId="{E21D9067-7BC8-44D9-916C-967C85BEA971}">
      <dsp:nvSpPr>
        <dsp:cNvPr id="0" name=""/>
        <dsp:cNvSpPr/>
      </dsp:nvSpPr>
      <dsp:spPr>
        <a:xfrm>
          <a:off x="1208528" y="60599"/>
          <a:ext cx="1098661" cy="659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50" kern="1200" dirty="0">
              <a:latin typeface="Tw Cen MT" panose="020B0602020104020603" pitchFamily="34" charset="0"/>
            </a:rPr>
            <a:t>T. De la </a:t>
          </a:r>
          <a:r>
            <a:rPr lang="es-MX" sz="1050" kern="1200" dirty="0" err="1">
              <a:latin typeface="Tw Cen MT" panose="020B0602020104020603" pitchFamily="34" charset="0"/>
            </a:rPr>
            <a:t>Generalizabilidad</a:t>
          </a:r>
          <a:endParaRPr lang="es-MX" sz="1050" kern="1200" dirty="0">
            <a:latin typeface="Tw Cen MT" panose="020B0602020104020603" pitchFamily="34" charset="0"/>
          </a:endParaRPr>
        </a:p>
      </dsp:txBody>
      <dsp:txXfrm>
        <a:off x="1208528" y="60599"/>
        <a:ext cx="1098661" cy="659197"/>
      </dsp:txXfrm>
    </dsp:sp>
    <dsp:sp modelId="{2B599E7B-71A6-4C3D-A27B-A5A957D06049}">
      <dsp:nvSpPr>
        <dsp:cNvPr id="0" name=""/>
        <dsp:cNvSpPr/>
      </dsp:nvSpPr>
      <dsp:spPr>
        <a:xfrm>
          <a:off x="2417056" y="60599"/>
          <a:ext cx="1098661" cy="659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50" kern="1200" dirty="0">
              <a:latin typeface="Tw Cen MT" panose="020B0602020104020603" pitchFamily="34" charset="0"/>
            </a:rPr>
            <a:t>TRI</a:t>
          </a:r>
        </a:p>
      </dsp:txBody>
      <dsp:txXfrm>
        <a:off x="2417056" y="60599"/>
        <a:ext cx="1098661" cy="659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73072-7B93-4146-8DF0-EA01DC1A843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B9C35-B2AC-42CB-994F-C0142B952E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941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B9C35-B2AC-42CB-994F-C0142B952EA3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319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Etiqueta verbal que discrimina entre elementos de acuerdo a la característica que abstrae (frío/caliente, bueno/malo, nuevo/viejo, etc.)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B9C35-B2AC-42CB-994F-C0142B952EA3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3823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3085765"/>
            <a:ext cx="8447150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  <a:latin typeface="Tw Cen MT" panose="020B06020201040206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  <a:latin typeface="Tw Cen MT" panose="020B06020201040206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04463" y="5956138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894" y="5951812"/>
            <a:ext cx="5187908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6233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>
                <a:latin typeface="Tw Cen MT" panose="020B0602020104020603" pitchFamily="34" charset="0"/>
              </a:defRPr>
            </a:lvl1pPr>
            <a:lvl2pPr algn="l">
              <a:defRPr>
                <a:latin typeface="Tw Cen MT" panose="020B0602020104020603" pitchFamily="34" charset="0"/>
              </a:defRPr>
            </a:lvl2pPr>
            <a:lvl3pPr algn="l">
              <a:defRPr>
                <a:latin typeface="Tw Cen MT" panose="020B0602020104020603" pitchFamily="34" charset="0"/>
              </a:defRPr>
            </a:lvl3pPr>
            <a:lvl4pPr algn="l">
              <a:defRPr>
                <a:latin typeface="Tw Cen MT" panose="020B0602020104020603" pitchFamily="34" charset="0"/>
              </a:defRPr>
            </a:lvl4pPr>
            <a:lvl5pPr algn="l"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>
            <a:lvl1pPr>
              <a:defRPr>
                <a:latin typeface="Tw Cen MT" panose="020B06020201040206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180497"/>
            <a:ext cx="8272211" cy="3678303"/>
          </a:xfrm>
        </p:spPr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8938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  <a:latin typeface="Tw Cen MT" panose="020B06020201040206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  <a:latin typeface="Tw Cen MT" panose="020B06020201040206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4066793" cy="3633047"/>
          </a:xfrm>
        </p:spPr>
        <p:txBody>
          <a:bodyPr>
            <a:normAutofit/>
          </a:bodyPr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313" y="2228004"/>
            <a:ext cx="4066794" cy="3633047"/>
          </a:xfrm>
        </p:spPr>
        <p:txBody>
          <a:bodyPr>
            <a:normAutofit/>
          </a:bodyPr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5" y="2250893"/>
            <a:ext cx="3815306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  <a:latin typeface="Tw Cen MT" panose="020B06020201040206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2926053"/>
            <a:ext cx="4044825" cy="2934999"/>
          </a:xfrm>
        </p:spPr>
        <p:txBody>
          <a:bodyPr anchor="t">
            <a:normAutofit/>
          </a:bodyPr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802" y="2250893"/>
            <a:ext cx="3815305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  <a:latin typeface="Tw Cen MT" panose="020B06020201040206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4044825" cy="2934999"/>
          </a:xfrm>
        </p:spPr>
        <p:txBody>
          <a:bodyPr anchor="t">
            <a:normAutofit/>
          </a:bodyPr>
          <a:lstStyle>
            <a:lvl1pPr>
              <a:defRPr>
                <a:latin typeface="Tw Cen MT" panose="020B0602020104020603" pitchFamily="34" charset="0"/>
              </a:defRPr>
            </a:lvl1pPr>
            <a:lvl2pPr>
              <a:defRPr>
                <a:latin typeface="Tw Cen MT" panose="020B0602020104020603" pitchFamily="34" charset="0"/>
              </a:defRPr>
            </a:lvl2pPr>
            <a:lvl3pPr>
              <a:defRPr>
                <a:latin typeface="Tw Cen MT" panose="020B0602020104020603" pitchFamily="34" charset="0"/>
              </a:defRPr>
            </a:lvl3pPr>
            <a:lvl4pPr>
              <a:defRPr>
                <a:latin typeface="Tw Cen MT" panose="020B0602020104020603" pitchFamily="34" charset="0"/>
              </a:defRPr>
            </a:lvl4pPr>
            <a:lvl5pPr>
              <a:defRPr>
                <a:latin typeface="Tw Cen MT" panose="020B06020201040206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>
            <a:lvl1pPr>
              <a:defRPr>
                <a:latin typeface="Tw Cen MT" panose="020B06020201040206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err="1"/>
              <a:t>Elaborado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: Alondra Beatriz Lara Poot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Medición</a:t>
            </a:r>
            <a:r>
              <a:rPr lang="en-US" dirty="0"/>
              <a:t> y </a:t>
            </a:r>
            <a:r>
              <a:rPr lang="en-US" dirty="0" err="1"/>
              <a:t>evaluación</a:t>
            </a:r>
            <a:r>
              <a:rPr lang="en-US" dirty="0"/>
              <a:t> del </a:t>
            </a:r>
            <a:r>
              <a:rPr lang="en-US" dirty="0" err="1"/>
              <a:t>aprendizaje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  <a:latin typeface="Tw Cen MT" panose="020B0602020104020603" pitchFamily="34" charset="0"/>
              </a:defRPr>
            </a:lvl1pPr>
            <a:lvl2pPr>
              <a:defRPr sz="1800">
                <a:solidFill>
                  <a:schemeClr val="tx2"/>
                </a:solidFill>
                <a:latin typeface="Tw Cen MT" panose="020B0602020104020603" pitchFamily="34" charset="0"/>
              </a:defRPr>
            </a:lvl2pPr>
            <a:lvl3pPr>
              <a:defRPr sz="1600">
                <a:solidFill>
                  <a:schemeClr val="tx2"/>
                </a:solidFill>
                <a:latin typeface="Tw Cen MT" panose="020B0602020104020603" pitchFamily="34" charset="0"/>
              </a:defRPr>
            </a:lvl3pPr>
            <a:lvl4pPr>
              <a:defRPr sz="1400">
                <a:solidFill>
                  <a:schemeClr val="tx2"/>
                </a:solidFill>
                <a:latin typeface="Tw Cen MT" panose="020B0602020104020603" pitchFamily="34" charset="0"/>
              </a:defRPr>
            </a:lvl4pPr>
            <a:lvl5pPr>
              <a:defRPr sz="1400">
                <a:solidFill>
                  <a:schemeClr val="tx2"/>
                </a:solidFill>
                <a:latin typeface="Tw Cen MT" panose="020B0602020104020603" pitchFamily="34" charset="0"/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  <a:latin typeface="Tw Cen MT" panose="020B0602020104020603" pitchFamily="34" charset="0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5956138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5951812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5956138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843A274-2276-4E8F-9B51-4D37F09D8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968" y="1828800"/>
            <a:ext cx="1283509" cy="2088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52B2B2DE-6952-4495-8081-463B42CBE101}"/>
              </a:ext>
            </a:extLst>
          </p:cNvPr>
          <p:cNvSpPr txBox="1"/>
          <p:nvPr/>
        </p:nvSpPr>
        <p:spPr>
          <a:xfrm>
            <a:off x="733591" y="4190469"/>
            <a:ext cx="798226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Facultad de Psicología UADY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Compiladora  y responsable de la información: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 MISSHEL MAGAÑA QUERO | Estudiante de la Licenciatura en Psicología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Información de contacto:  brianda.magana@hotmail.com brianda.magana@correo.uady.mx</a:t>
            </a:r>
          </a:p>
        </p:txBody>
      </p:sp>
      <p:pic>
        <p:nvPicPr>
          <p:cNvPr id="4" name="Imagen 3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BD67F31-C4AD-4336-B550-A8D41BDD51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964" y="6279599"/>
            <a:ext cx="1599036" cy="57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5894" y="195519"/>
            <a:ext cx="8272212" cy="1013800"/>
          </a:xfrm>
        </p:spPr>
        <p:txBody>
          <a:bodyPr/>
          <a:lstStyle/>
          <a:p>
            <a:r>
              <a:rPr lang="es-MX" dirty="0"/>
              <a:t>Psicometría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333632" y="1298448"/>
            <a:ext cx="8476736" cy="14824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400" dirty="0">
                <a:latin typeface="Tw Cen MT" panose="020B0602020104020603" pitchFamily="34" charset="0"/>
              </a:rPr>
              <a:t>Conjunto de modelos formales que posibilitan la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medición</a:t>
            </a:r>
            <a:r>
              <a:rPr lang="es-MX" sz="2400" dirty="0">
                <a:latin typeface="Tw Cen MT" panose="020B0602020104020603" pitchFamily="34" charset="0"/>
              </a:rPr>
              <a:t> de </a:t>
            </a:r>
            <a:r>
              <a:rPr lang="es-MX" sz="24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variables psicológicas</a:t>
            </a:r>
            <a:r>
              <a:rPr lang="es-MX" sz="2400" dirty="0">
                <a:latin typeface="Tw Cen MT" panose="020B0602020104020603" pitchFamily="34" charset="0"/>
              </a:rPr>
              <a:t>, centrándose en las </a:t>
            </a:r>
            <a:r>
              <a:rPr lang="es-MX" sz="24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condiciones</a:t>
            </a:r>
            <a:r>
              <a:rPr lang="es-MX" sz="2400" dirty="0">
                <a:latin typeface="Tw Cen MT" panose="020B0602020104020603" pitchFamily="34" charset="0"/>
              </a:rPr>
              <a:t> que permiten llevar a cabo este proceso y en establecer las bases para que estos procesos se realicen de manera adecuada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071430887"/>
              </p:ext>
            </p:extLst>
          </p:nvPr>
        </p:nvGraphicFramePr>
        <p:xfrm>
          <a:off x="-524390" y="2780928"/>
          <a:ext cx="84249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7092280" y="4634384"/>
            <a:ext cx="20517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s-MX" sz="1400" i="1" dirty="0">
                <a:solidFill>
                  <a:schemeClr val="accent5">
                    <a:lumMod val="50000"/>
                  </a:schemeClr>
                </a:solidFill>
              </a:rPr>
              <a:t>Diferencias individuales de los sujetos</a:t>
            </a:r>
          </a:p>
          <a:p>
            <a:r>
              <a:rPr lang="es-MX" sz="1400" i="1" dirty="0">
                <a:solidFill>
                  <a:schemeClr val="accent5">
                    <a:lumMod val="50000"/>
                  </a:schemeClr>
                </a:solidFill>
              </a:rPr>
              <a:t>Propiedades de los estímulos</a:t>
            </a:r>
          </a:p>
        </p:txBody>
      </p:sp>
    </p:spTree>
    <p:extLst>
      <p:ext uri="{BB962C8B-B14F-4D97-AF65-F5344CB8AC3E}">
        <p14:creationId xmlns:p14="http://schemas.microsoft.com/office/powerpoint/2010/main" val="172895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428946433"/>
              </p:ext>
            </p:extLst>
          </p:nvPr>
        </p:nvGraphicFramePr>
        <p:xfrm>
          <a:off x="-574380" y="650562"/>
          <a:ext cx="9718379" cy="6128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794881948"/>
              </p:ext>
            </p:extLst>
          </p:nvPr>
        </p:nvGraphicFramePr>
        <p:xfrm>
          <a:off x="2695904" y="2924498"/>
          <a:ext cx="3515718" cy="780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977462" y="583324"/>
            <a:ext cx="7677807" cy="4303986"/>
          </a:xfrm>
          <a:prstGeom prst="round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235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74320" y="1902940"/>
            <a:ext cx="8595360" cy="433326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s-MX" sz="2400" dirty="0">
              <a:latin typeface="Tw Cen MT" panose="020B0602020104020603" pitchFamily="34" charset="0"/>
            </a:endParaRPr>
          </a:p>
          <a:p>
            <a:r>
              <a:rPr lang="es-MX" sz="2400" dirty="0">
                <a:latin typeface="Tw Cen MT" panose="020B0602020104020603" pitchFamily="34" charset="0"/>
              </a:rPr>
              <a:t>Cohen, R. &amp; </a:t>
            </a:r>
            <a:r>
              <a:rPr lang="es-MX" sz="2400" dirty="0" err="1">
                <a:latin typeface="Tw Cen MT" panose="020B0602020104020603" pitchFamily="34" charset="0"/>
              </a:rPr>
              <a:t>Swerdlick</a:t>
            </a:r>
            <a:r>
              <a:rPr lang="es-MX" sz="2400" dirty="0">
                <a:latin typeface="Tw Cen MT" panose="020B0602020104020603" pitchFamily="34" charset="0"/>
              </a:rPr>
              <a:t>, M. (2006). </a:t>
            </a:r>
            <a:r>
              <a:rPr lang="es-MX" sz="2400" dirty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0"/>
              </a:rPr>
              <a:t>Pruebas y Evaluación Psicológicas. Introducción a las pruebas y a la medición (6ª ed.). </a:t>
            </a:r>
            <a:r>
              <a:rPr lang="es-MX" sz="2400" dirty="0">
                <a:latin typeface="Tw Cen MT" panose="020B0602020104020603" pitchFamily="34" charset="0"/>
              </a:rPr>
              <a:t>España: Mc Graw Hill</a:t>
            </a:r>
          </a:p>
          <a:p>
            <a:r>
              <a:rPr lang="es-MX" sz="2400" dirty="0">
                <a:latin typeface="Tw Cen MT" panose="020B0602020104020603" pitchFamily="34" charset="0"/>
              </a:rPr>
              <a:t>Martínez Arias, R. (2005). </a:t>
            </a:r>
            <a:r>
              <a:rPr lang="es-MX" sz="2400" dirty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0"/>
              </a:rPr>
              <a:t>Psicometría: Teoría de los </a:t>
            </a:r>
            <a:r>
              <a:rPr lang="es-MX" sz="2400" dirty="0" err="1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0"/>
              </a:rPr>
              <a:t>tests</a:t>
            </a:r>
            <a:r>
              <a:rPr lang="es-MX" sz="2400" dirty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0"/>
              </a:rPr>
              <a:t> psicológicos y educativos. </a:t>
            </a:r>
            <a:r>
              <a:rPr lang="es-MX" sz="2400" dirty="0">
                <a:latin typeface="Tw Cen MT" panose="020B0602020104020603" pitchFamily="34" charset="0"/>
              </a:rPr>
              <a:t>España: Síntesis Psicología</a:t>
            </a:r>
          </a:p>
        </p:txBody>
      </p:sp>
    </p:spTree>
    <p:extLst>
      <p:ext uri="{BB962C8B-B14F-4D97-AF65-F5344CB8AC3E}">
        <p14:creationId xmlns:p14="http://schemas.microsoft.com/office/powerpoint/2010/main" val="416847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del aprendizaje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Medición y evaluación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7" t="24279" r="11103" b="42859"/>
          <a:stretch/>
        </p:blipFill>
        <p:spPr bwMode="auto">
          <a:xfrm>
            <a:off x="599302" y="3478428"/>
            <a:ext cx="7945395" cy="236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103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3450632"/>
              </p:ext>
            </p:extLst>
          </p:nvPr>
        </p:nvGraphicFramePr>
        <p:xfrm>
          <a:off x="457200" y="692696"/>
          <a:ext cx="82296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080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 medir?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MX" sz="2400" dirty="0"/>
              <a:t>Es un método que permite establecer correspondencias entre magnitudes de un mismo género, y ciertas clases de números (integrales, racionales o reales) </a:t>
            </a:r>
            <a:r>
              <a:rPr lang="es-MX" dirty="0">
                <a:solidFill>
                  <a:schemeClr val="accent3">
                    <a:lumMod val="50000"/>
                  </a:schemeClr>
                </a:solidFill>
              </a:rPr>
              <a:t>Russell (1938)</a:t>
            </a:r>
            <a:endParaRPr lang="es-MX" sz="2400" dirty="0"/>
          </a:p>
          <a:p>
            <a:r>
              <a:rPr lang="es-MX" sz="2400" dirty="0"/>
              <a:t>Es asignar numerales a las propiedades de los sistemas materiales según las leyes que presiden esos atributos </a:t>
            </a:r>
            <a:r>
              <a:rPr lang="es-MX" dirty="0">
                <a:solidFill>
                  <a:schemeClr val="accent3">
                    <a:lumMod val="50000"/>
                  </a:schemeClr>
                </a:solidFill>
              </a:rPr>
              <a:t>Campbell, (1938)</a:t>
            </a:r>
          </a:p>
          <a:p>
            <a:pPr lvl="0"/>
            <a:r>
              <a:rPr lang="es-MX" sz="2400" dirty="0"/>
              <a:t>Es la atribución de numerales a los objetos o sucesos conforme con leyes o reglas </a:t>
            </a:r>
            <a:r>
              <a:rPr lang="es-MX" dirty="0">
                <a:solidFill>
                  <a:schemeClr val="accent3">
                    <a:lumMod val="50000"/>
                  </a:schemeClr>
                </a:solidFill>
              </a:rPr>
              <a:t>Stevens (1951)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80974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MEDICIÓN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altLang="es-MX" sz="2400" dirty="0"/>
              <a:t>Consiste asignar números a los objetos de acuerdo a un conjunto de normas.</a:t>
            </a:r>
          </a:p>
          <a:p>
            <a:pPr algn="just"/>
            <a:r>
              <a:rPr lang="es-MX" altLang="es-MX" sz="2400" dirty="0"/>
              <a:t>La asignación de los números debe representar cantidades de atributos</a:t>
            </a:r>
          </a:p>
          <a:p>
            <a:pPr algn="just"/>
            <a:r>
              <a:rPr lang="es-MX" altLang="es-MX" sz="2400" dirty="0"/>
              <a:t>Los atributos refieren a las características de los objetos y no los objetos mismos </a:t>
            </a:r>
          </a:p>
          <a:p>
            <a:endParaRPr lang="es-MX" sz="2400" dirty="0"/>
          </a:p>
        </p:txBody>
      </p:sp>
      <p:pic>
        <p:nvPicPr>
          <p:cNvPr id="4" name="image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372200" y="5027655"/>
            <a:ext cx="2286000" cy="165735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06774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se realiza la medición?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5896" y="2180497"/>
            <a:ext cx="7262364" cy="785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/>
              <a:t>Por medio de instrumentos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878079881"/>
              </p:ext>
            </p:extLst>
          </p:nvPr>
        </p:nvGraphicFramePr>
        <p:xfrm>
          <a:off x="210065" y="2879124"/>
          <a:ext cx="8760940" cy="2582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9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50063" y="599556"/>
            <a:ext cx="8270875" cy="3678238"/>
          </a:xfrm>
        </p:spPr>
        <p:txBody>
          <a:bodyPr>
            <a:normAutofit/>
          </a:bodyPr>
          <a:lstStyle/>
          <a:p>
            <a:pPr lvl="0">
              <a:defRPr sz="1800"/>
            </a:pPr>
            <a:r>
              <a:rPr lang="es-MX" sz="2400" dirty="0">
                <a:solidFill>
                  <a:srgbClr val="737651"/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Lo que destaca de cualquiera de las definiciones anteriores es que si bien la medición se realiza sobre los </a:t>
            </a:r>
            <a:r>
              <a:rPr lang="es-MX" sz="24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elementos u objetos </a:t>
            </a:r>
            <a:r>
              <a:rPr lang="es-MX" sz="2400" dirty="0">
                <a:solidFill>
                  <a:srgbClr val="737651"/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(unidades de estudio) son las variables las que posibilitan la división en clases. </a:t>
            </a:r>
          </a:p>
          <a:p>
            <a:pPr lvl="0">
              <a:defRPr sz="1800"/>
            </a:pPr>
            <a:r>
              <a:rPr lang="es-MX" sz="2400" dirty="0">
                <a:solidFill>
                  <a:srgbClr val="737651"/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El problema es que en </a:t>
            </a:r>
            <a:r>
              <a:rPr lang="es-MX" sz="24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Psicología</a:t>
            </a:r>
            <a:r>
              <a:rPr lang="es-MX" sz="2400" dirty="0">
                <a:solidFill>
                  <a:srgbClr val="737651"/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 lo que medimos no son objetos, son </a:t>
            </a:r>
            <a:r>
              <a:rPr lang="es-MX" sz="2400" dirty="0">
                <a:solidFill>
                  <a:schemeClr val="accent6">
                    <a:lumMod val="50000"/>
                  </a:schemeClr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CONSTRUCTOS</a:t>
            </a:r>
            <a:r>
              <a:rPr lang="es-MX" sz="2400" dirty="0">
                <a:solidFill>
                  <a:srgbClr val="737651"/>
                </a:solidFill>
                <a:latin typeface="Tw Cen MT" panose="020B0602020104020603" pitchFamily="34" charset="0"/>
                <a:ea typeface="Gurmukhi MN"/>
                <a:cs typeface="Gurmukhi MN"/>
                <a:sym typeface="Gurmukhi MN"/>
              </a:rPr>
              <a:t>.</a:t>
            </a:r>
          </a:p>
          <a:p>
            <a:endParaRPr lang="es-MX" sz="2400" dirty="0">
              <a:latin typeface="Tw Cen MT" panose="020B0602020104020603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6198">
            <a:off x="-39090" y="3713603"/>
            <a:ext cx="3045122" cy="1810331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873" y="4560029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2622">
            <a:off x="7178738" y="3592901"/>
            <a:ext cx="2028487" cy="202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87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805881" y="1222953"/>
            <a:ext cx="395416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s-MX" sz="2600" dirty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Esto nos abre a la necesidad de conocer la naturaleza de las variables para conocer cómo medir sus propiedades.</a:t>
            </a:r>
          </a:p>
        </p:txBody>
      </p:sp>
      <p:pic>
        <p:nvPicPr>
          <p:cNvPr id="3" name="image4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866331" y="1386368"/>
            <a:ext cx="2294049" cy="309634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225"/>
          <p:cNvSpPr txBox="1">
            <a:spLocks/>
          </p:cNvSpPr>
          <p:nvPr/>
        </p:nvSpPr>
        <p:spPr>
          <a:xfrm>
            <a:off x="1125822" y="4844071"/>
            <a:ext cx="7795755" cy="1915075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  <a:latin typeface="Tw Cen MT" panose="020B0602020104020603" pitchFamily="34" charset="0"/>
              </a:rPr>
              <a:t>Por eso, la medición en ciencias sociales se define como:</a:t>
            </a:r>
          </a:p>
          <a:p>
            <a:pPr marL="0" indent="0"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  <a:latin typeface="Tw Cen MT" panose="020B0602020104020603" pitchFamily="34" charset="0"/>
              </a:rPr>
              <a:t>«Proceso de vincular conceptos abstractos con indicadores empíricos»</a:t>
            </a:r>
          </a:p>
          <a:p>
            <a:pPr marL="0" indent="0" algn="r"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lang="es-MX" dirty="0">
                <a:solidFill>
                  <a:schemeClr val="accent1">
                    <a:lumMod val="90000"/>
                    <a:lumOff val="10000"/>
                  </a:schemeClr>
                </a:solidFill>
                <a:uFill>
                  <a:solidFill>
                    <a:srgbClr val="3E3D2D"/>
                  </a:solidFill>
                </a:uFill>
                <a:latin typeface="Tw Cen MT" panose="020B0602020104020603" pitchFamily="34" charset="0"/>
              </a:rPr>
              <a:t>Carmines y </a:t>
            </a:r>
            <a:r>
              <a:rPr lang="es-MX" dirty="0" err="1">
                <a:solidFill>
                  <a:schemeClr val="accent1">
                    <a:lumMod val="90000"/>
                    <a:lumOff val="10000"/>
                  </a:schemeClr>
                </a:solidFill>
                <a:uFill>
                  <a:solidFill>
                    <a:srgbClr val="3E3D2D"/>
                  </a:solidFill>
                </a:uFill>
                <a:latin typeface="Tw Cen MT" panose="020B0602020104020603" pitchFamily="34" charset="0"/>
              </a:rPr>
              <a:t>Zeller</a:t>
            </a:r>
            <a:r>
              <a:rPr lang="es-MX" dirty="0">
                <a:solidFill>
                  <a:schemeClr val="accent1">
                    <a:lumMod val="90000"/>
                    <a:lumOff val="10000"/>
                  </a:schemeClr>
                </a:solidFill>
                <a:uFill>
                  <a:solidFill>
                    <a:srgbClr val="3E3D2D"/>
                  </a:solidFill>
                </a:uFill>
                <a:latin typeface="Tw Cen MT" panose="020B0602020104020603" pitchFamily="34" charset="0"/>
              </a:rPr>
              <a:t>, 1979</a:t>
            </a:r>
          </a:p>
        </p:txBody>
      </p:sp>
    </p:spTree>
    <p:extLst>
      <p:ext uri="{BB962C8B-B14F-4D97-AF65-F5344CB8AC3E}">
        <p14:creationId xmlns:p14="http://schemas.microsoft.com/office/powerpoint/2010/main" val="414690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6225" y="673124"/>
            <a:ext cx="8591550" cy="1066801"/>
          </a:xfrm>
        </p:spPr>
        <p:txBody>
          <a:bodyPr/>
          <a:lstStyle/>
          <a:p>
            <a:r>
              <a:rPr lang="es-MX" dirty="0"/>
              <a:t>Teorías psicológicas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503043886"/>
              </p:ext>
            </p:extLst>
          </p:nvPr>
        </p:nvGraphicFramePr>
        <p:xfrm>
          <a:off x="251520" y="1865870"/>
          <a:ext cx="8496943" cy="4803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66736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736</TotalTime>
  <Words>588</Words>
  <Application>Microsoft Office PowerPoint</Application>
  <PresentationFormat>Presentación en pantalla (4:3)</PresentationFormat>
  <Paragraphs>78</Paragraphs>
  <Slides>12</Slides>
  <Notes>2</Notes>
  <HiddenSlides>1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Tw Cen MT</vt:lpstr>
      <vt:lpstr>Wingdings 2</vt:lpstr>
      <vt:lpstr>Dividend</vt:lpstr>
      <vt:lpstr>Presentación de PowerPoint</vt:lpstr>
      <vt:lpstr>Medición y evaluación</vt:lpstr>
      <vt:lpstr>Presentación de PowerPoint</vt:lpstr>
      <vt:lpstr>¿Qué es medir?</vt:lpstr>
      <vt:lpstr>MEDICIÓN</vt:lpstr>
      <vt:lpstr>¿Cómo se realiza la medición?</vt:lpstr>
      <vt:lpstr>Presentación de PowerPoint</vt:lpstr>
      <vt:lpstr>Presentación de PowerPoint</vt:lpstr>
      <vt:lpstr>Teorías psicológicas</vt:lpstr>
      <vt:lpstr>Psicometría</vt:lpstr>
      <vt:lpstr>Presentación de PowerPoint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Alondra Beatriz Lara Poot</dc:creator>
  <cp:lastModifiedBy>Mónica Fernanda Fuentes Leal</cp:lastModifiedBy>
  <cp:revision>40</cp:revision>
  <dcterms:created xsi:type="dcterms:W3CDTF">2014-08-26T23:51:37Z</dcterms:created>
  <dcterms:modified xsi:type="dcterms:W3CDTF">2020-10-22T15:51:58Z</dcterms:modified>
</cp:coreProperties>
</file>