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382" r:id="rId2"/>
    <p:sldId id="256" r:id="rId3"/>
    <p:sldId id="347" r:id="rId4"/>
    <p:sldId id="348" r:id="rId5"/>
    <p:sldId id="349" r:id="rId6"/>
    <p:sldId id="282" r:id="rId7"/>
    <p:sldId id="284" r:id="rId8"/>
    <p:sldId id="285" r:id="rId9"/>
    <p:sldId id="286" r:id="rId10"/>
    <p:sldId id="287" r:id="rId11"/>
    <p:sldId id="289" r:id="rId12"/>
    <p:sldId id="290" r:id="rId13"/>
    <p:sldId id="367" r:id="rId14"/>
    <p:sldId id="354" r:id="rId15"/>
    <p:sldId id="357" r:id="rId16"/>
    <p:sldId id="359" r:id="rId17"/>
    <p:sldId id="360" r:id="rId18"/>
    <p:sldId id="291" r:id="rId19"/>
    <p:sldId id="292" r:id="rId20"/>
    <p:sldId id="355" r:id="rId21"/>
    <p:sldId id="299" r:id="rId22"/>
    <p:sldId id="302" r:id="rId23"/>
    <p:sldId id="303" r:id="rId24"/>
    <p:sldId id="305" r:id="rId25"/>
    <p:sldId id="306" r:id="rId26"/>
    <p:sldId id="308" r:id="rId27"/>
    <p:sldId id="310" r:id="rId28"/>
    <p:sldId id="312" r:id="rId29"/>
    <p:sldId id="313" r:id="rId30"/>
    <p:sldId id="314" r:id="rId31"/>
    <p:sldId id="316" r:id="rId32"/>
    <p:sldId id="317" r:id="rId33"/>
    <p:sldId id="318" r:id="rId34"/>
    <p:sldId id="319" r:id="rId35"/>
    <p:sldId id="361"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62" r:id="rId55"/>
    <p:sldId id="346" r:id="rId56"/>
    <p:sldId id="257" r:id="rId57"/>
    <p:sldId id="378" r:id="rId58"/>
    <p:sldId id="376" r:id="rId59"/>
    <p:sldId id="259" r:id="rId60"/>
    <p:sldId id="373" r:id="rId61"/>
    <p:sldId id="260" r:id="rId62"/>
    <p:sldId id="266" r:id="rId63"/>
    <p:sldId id="370" r:id="rId64"/>
    <p:sldId id="273" r:id="rId65"/>
    <p:sldId id="274" r:id="rId66"/>
    <p:sldId id="275" r:id="rId67"/>
    <p:sldId id="276" r:id="rId68"/>
    <p:sldId id="372" r:id="rId69"/>
    <p:sldId id="379" r:id="rId70"/>
    <p:sldId id="380" r:id="rId71"/>
    <p:sldId id="277" r:id="rId72"/>
    <p:sldId id="278" r:id="rId73"/>
    <p:sldId id="279" r:id="rId74"/>
    <p:sldId id="280" r:id="rId75"/>
    <p:sldId id="381" r:id="rId7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94660"/>
  </p:normalViewPr>
  <p:slideViewPr>
    <p:cSldViewPr>
      <p:cViewPr varScale="1">
        <p:scale>
          <a:sx n="72" d="100"/>
          <a:sy n="72" d="100"/>
        </p:scale>
        <p:origin x="1488" y="66"/>
      </p:cViewPr>
      <p:guideLst>
        <p:guide orient="horz" pos="2160"/>
        <p:guide pos="2880"/>
      </p:guideLst>
    </p:cSldViewPr>
  </p:slideViewPr>
  <p:notesTextViewPr>
    <p:cViewPr>
      <p:scale>
        <a:sx n="1" d="1"/>
        <a:sy n="1" d="1"/>
      </p:scale>
      <p:origin x="0" y="0"/>
    </p:cViewPr>
  </p:notesTextViewPr>
  <p:sorterViewPr>
    <p:cViewPr>
      <p:scale>
        <a:sx n="66" d="100"/>
        <a:sy n="66" d="100"/>
      </p:scale>
      <p:origin x="0" y="26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95E38-6DD1-49A2-95FD-C7C2CF2A1041}" type="doc">
      <dgm:prSet loTypeId="urn:microsoft.com/office/officeart/2005/8/layout/hierarchy2" loCatId="hierarchy" qsTypeId="urn:microsoft.com/office/officeart/2005/8/quickstyle/simple1" qsCatId="simple" csTypeId="urn:microsoft.com/office/officeart/2005/8/colors/colorful1#2" csCatId="colorful" phldr="1"/>
      <dgm:spPr/>
      <dgm:t>
        <a:bodyPr/>
        <a:lstStyle/>
        <a:p>
          <a:endParaRPr lang="es-MX"/>
        </a:p>
      </dgm:t>
    </dgm:pt>
    <dgm:pt modelId="{DBF95841-BFB9-4BF3-B444-62DB6D81D434}">
      <dgm:prSet phldrT="[Texto]"/>
      <dgm:spPr/>
      <dgm:t>
        <a:bodyPr/>
        <a:lstStyle/>
        <a:p>
          <a:r>
            <a:rPr lang="es-MX" dirty="0"/>
            <a:t>Dimensiones </a:t>
          </a:r>
        </a:p>
      </dgm:t>
    </dgm:pt>
    <dgm:pt modelId="{73E074D3-18CA-41FF-A268-01EFD33EB4CF}" type="parTrans" cxnId="{4465D9E4-E20C-4EE9-A832-5D8B2F3B41E5}">
      <dgm:prSet/>
      <dgm:spPr/>
      <dgm:t>
        <a:bodyPr/>
        <a:lstStyle/>
        <a:p>
          <a:endParaRPr lang="es-MX"/>
        </a:p>
      </dgm:t>
    </dgm:pt>
    <dgm:pt modelId="{979A7DF6-A811-4CFC-A424-DC6DE60836E3}" type="sibTrans" cxnId="{4465D9E4-E20C-4EE9-A832-5D8B2F3B41E5}">
      <dgm:prSet/>
      <dgm:spPr/>
      <dgm:t>
        <a:bodyPr/>
        <a:lstStyle/>
        <a:p>
          <a:endParaRPr lang="es-MX"/>
        </a:p>
      </dgm:t>
    </dgm:pt>
    <dgm:pt modelId="{4B0F55C2-8E35-46EB-9FD1-8D535716EA82}">
      <dgm:prSet phldrT="[Texto]"/>
      <dgm:spPr/>
      <dgm:t>
        <a:bodyPr/>
        <a:lstStyle/>
        <a:p>
          <a:r>
            <a:rPr lang="es-MX" dirty="0"/>
            <a:t>Fonología</a:t>
          </a:r>
        </a:p>
      </dgm:t>
    </dgm:pt>
    <dgm:pt modelId="{298058BF-79A2-4A91-B59F-064C407AEADF}" type="parTrans" cxnId="{CFE927A5-ADBE-4AF7-8460-CAA0D1520334}">
      <dgm:prSet/>
      <dgm:spPr/>
      <dgm:t>
        <a:bodyPr/>
        <a:lstStyle/>
        <a:p>
          <a:endParaRPr lang="es-MX" dirty="0"/>
        </a:p>
      </dgm:t>
    </dgm:pt>
    <dgm:pt modelId="{9E0D5E56-655E-4BAD-AA03-9448707406F4}" type="sibTrans" cxnId="{CFE927A5-ADBE-4AF7-8460-CAA0D1520334}">
      <dgm:prSet/>
      <dgm:spPr/>
      <dgm:t>
        <a:bodyPr/>
        <a:lstStyle/>
        <a:p>
          <a:endParaRPr lang="es-MX"/>
        </a:p>
      </dgm:t>
    </dgm:pt>
    <dgm:pt modelId="{04A0D791-32A0-490D-8011-CFA5A34C18F5}">
      <dgm:prSet phldrT="[Texto]"/>
      <dgm:spPr/>
      <dgm:t>
        <a:bodyPr/>
        <a:lstStyle/>
        <a:p>
          <a:r>
            <a:rPr lang="es-MX" dirty="0"/>
            <a:t>Morfología</a:t>
          </a:r>
        </a:p>
      </dgm:t>
    </dgm:pt>
    <dgm:pt modelId="{4172F19F-E99B-4461-B4C6-549D79A810B2}" type="parTrans" cxnId="{BFAD5C5A-7B76-428F-BAAD-5FBD5E3112DB}">
      <dgm:prSet/>
      <dgm:spPr/>
      <dgm:t>
        <a:bodyPr/>
        <a:lstStyle/>
        <a:p>
          <a:endParaRPr lang="es-MX" dirty="0"/>
        </a:p>
      </dgm:t>
    </dgm:pt>
    <dgm:pt modelId="{DBD37C8A-F36E-46FE-87AB-7F454444D262}" type="sibTrans" cxnId="{BFAD5C5A-7B76-428F-BAAD-5FBD5E3112DB}">
      <dgm:prSet/>
      <dgm:spPr/>
      <dgm:t>
        <a:bodyPr/>
        <a:lstStyle/>
        <a:p>
          <a:endParaRPr lang="es-MX"/>
        </a:p>
      </dgm:t>
    </dgm:pt>
    <dgm:pt modelId="{06831966-D9E2-46A3-943C-34D357025826}">
      <dgm:prSet phldrT="[Texto]"/>
      <dgm:spPr/>
      <dgm:t>
        <a:bodyPr/>
        <a:lstStyle/>
        <a:p>
          <a:r>
            <a:rPr lang="es-MX" dirty="0"/>
            <a:t>Sintaxis </a:t>
          </a:r>
        </a:p>
      </dgm:t>
    </dgm:pt>
    <dgm:pt modelId="{548B122A-1A37-4AD7-A1AF-47CB19670E59}" type="parTrans" cxnId="{F0CAC432-F50A-4B24-A413-D975F31196F9}">
      <dgm:prSet/>
      <dgm:spPr/>
      <dgm:t>
        <a:bodyPr/>
        <a:lstStyle/>
        <a:p>
          <a:endParaRPr lang="es-MX" dirty="0"/>
        </a:p>
      </dgm:t>
    </dgm:pt>
    <dgm:pt modelId="{5123BB0E-A459-40B6-9EB7-CAA76BC7F438}" type="sibTrans" cxnId="{F0CAC432-F50A-4B24-A413-D975F31196F9}">
      <dgm:prSet/>
      <dgm:spPr/>
      <dgm:t>
        <a:bodyPr/>
        <a:lstStyle/>
        <a:p>
          <a:endParaRPr lang="es-MX"/>
        </a:p>
      </dgm:t>
    </dgm:pt>
    <dgm:pt modelId="{72839801-E6CB-44A0-B83C-0233E0D3FC53}">
      <dgm:prSet/>
      <dgm:spPr/>
      <dgm:t>
        <a:bodyPr/>
        <a:lstStyle/>
        <a:p>
          <a:r>
            <a:rPr lang="es-MX" dirty="0"/>
            <a:t>Semántica </a:t>
          </a:r>
        </a:p>
      </dgm:t>
    </dgm:pt>
    <dgm:pt modelId="{5191E02A-3140-4223-8A3D-01E02702A933}" type="parTrans" cxnId="{6D9235AB-608B-4B53-9D1E-3763850ED4AF}">
      <dgm:prSet/>
      <dgm:spPr/>
      <dgm:t>
        <a:bodyPr/>
        <a:lstStyle/>
        <a:p>
          <a:endParaRPr lang="es-MX" dirty="0"/>
        </a:p>
      </dgm:t>
    </dgm:pt>
    <dgm:pt modelId="{AF1DE9A6-FDDF-4F61-B9EB-065F7259C690}" type="sibTrans" cxnId="{6D9235AB-608B-4B53-9D1E-3763850ED4AF}">
      <dgm:prSet/>
      <dgm:spPr/>
      <dgm:t>
        <a:bodyPr/>
        <a:lstStyle/>
        <a:p>
          <a:endParaRPr lang="es-MX"/>
        </a:p>
      </dgm:t>
    </dgm:pt>
    <dgm:pt modelId="{703FE4DF-75AA-447C-8C24-BF257F830555}">
      <dgm:prSet/>
      <dgm:spPr/>
      <dgm:t>
        <a:bodyPr/>
        <a:lstStyle/>
        <a:p>
          <a:r>
            <a:rPr lang="es-MX" dirty="0"/>
            <a:t>Pragmática </a:t>
          </a:r>
        </a:p>
      </dgm:t>
    </dgm:pt>
    <dgm:pt modelId="{D3352AFC-4CAD-4CCE-934F-443EFCE2BEBE}" type="parTrans" cxnId="{B8DEC4A5-F97B-4EB0-B36A-E3363C5AFF8D}">
      <dgm:prSet/>
      <dgm:spPr/>
      <dgm:t>
        <a:bodyPr/>
        <a:lstStyle/>
        <a:p>
          <a:endParaRPr lang="es-MX" dirty="0"/>
        </a:p>
      </dgm:t>
    </dgm:pt>
    <dgm:pt modelId="{EA4869E5-E756-4581-80CF-92E80AA40192}" type="sibTrans" cxnId="{B8DEC4A5-F97B-4EB0-B36A-E3363C5AFF8D}">
      <dgm:prSet/>
      <dgm:spPr/>
      <dgm:t>
        <a:bodyPr/>
        <a:lstStyle/>
        <a:p>
          <a:endParaRPr lang="es-MX"/>
        </a:p>
      </dgm:t>
    </dgm:pt>
    <dgm:pt modelId="{C6828843-61D1-479F-8FD1-6E0D09A07928}" type="pres">
      <dgm:prSet presAssocID="{DBF95E38-6DD1-49A2-95FD-C7C2CF2A1041}" presName="diagram" presStyleCnt="0">
        <dgm:presLayoutVars>
          <dgm:chPref val="1"/>
          <dgm:dir/>
          <dgm:animOne val="branch"/>
          <dgm:animLvl val="lvl"/>
          <dgm:resizeHandles val="exact"/>
        </dgm:presLayoutVars>
      </dgm:prSet>
      <dgm:spPr/>
    </dgm:pt>
    <dgm:pt modelId="{2A86705E-48B4-47B4-97A6-AFBEA52DA31C}" type="pres">
      <dgm:prSet presAssocID="{DBF95841-BFB9-4BF3-B444-62DB6D81D434}" presName="root1" presStyleCnt="0"/>
      <dgm:spPr/>
    </dgm:pt>
    <dgm:pt modelId="{2B81B2E9-7E7F-4098-BF26-6EE087901C28}" type="pres">
      <dgm:prSet presAssocID="{DBF95841-BFB9-4BF3-B444-62DB6D81D434}" presName="LevelOneTextNode" presStyleLbl="node0" presStyleIdx="0" presStyleCnt="1">
        <dgm:presLayoutVars>
          <dgm:chPref val="3"/>
        </dgm:presLayoutVars>
      </dgm:prSet>
      <dgm:spPr/>
    </dgm:pt>
    <dgm:pt modelId="{62DD4877-FC14-4DBE-9445-FA6136B55A1B}" type="pres">
      <dgm:prSet presAssocID="{DBF95841-BFB9-4BF3-B444-62DB6D81D434}" presName="level2hierChild" presStyleCnt="0"/>
      <dgm:spPr/>
    </dgm:pt>
    <dgm:pt modelId="{85D08A95-7AC7-4E89-9137-D211BD3D0361}" type="pres">
      <dgm:prSet presAssocID="{298058BF-79A2-4A91-B59F-064C407AEADF}" presName="conn2-1" presStyleLbl="parChTrans1D2" presStyleIdx="0" presStyleCnt="5"/>
      <dgm:spPr/>
    </dgm:pt>
    <dgm:pt modelId="{74725555-6FE2-42CD-8983-98ADE08F26F5}" type="pres">
      <dgm:prSet presAssocID="{298058BF-79A2-4A91-B59F-064C407AEADF}" presName="connTx" presStyleLbl="parChTrans1D2" presStyleIdx="0" presStyleCnt="5"/>
      <dgm:spPr/>
    </dgm:pt>
    <dgm:pt modelId="{443B2D3E-7922-4EDB-8E40-6B87254FFB00}" type="pres">
      <dgm:prSet presAssocID="{4B0F55C2-8E35-46EB-9FD1-8D535716EA82}" presName="root2" presStyleCnt="0"/>
      <dgm:spPr/>
    </dgm:pt>
    <dgm:pt modelId="{4C93C104-EA14-428B-BE9F-B602CDFD0435}" type="pres">
      <dgm:prSet presAssocID="{4B0F55C2-8E35-46EB-9FD1-8D535716EA82}" presName="LevelTwoTextNode" presStyleLbl="node2" presStyleIdx="0" presStyleCnt="5">
        <dgm:presLayoutVars>
          <dgm:chPref val="3"/>
        </dgm:presLayoutVars>
      </dgm:prSet>
      <dgm:spPr/>
    </dgm:pt>
    <dgm:pt modelId="{A0CDD3F8-B47C-49A1-B333-35A3C8E4EFBA}" type="pres">
      <dgm:prSet presAssocID="{4B0F55C2-8E35-46EB-9FD1-8D535716EA82}" presName="level3hierChild" presStyleCnt="0"/>
      <dgm:spPr/>
    </dgm:pt>
    <dgm:pt modelId="{782C4F70-FB3D-4530-8834-BD60BD769E78}" type="pres">
      <dgm:prSet presAssocID="{4172F19F-E99B-4461-B4C6-549D79A810B2}" presName="conn2-1" presStyleLbl="parChTrans1D2" presStyleIdx="1" presStyleCnt="5"/>
      <dgm:spPr/>
    </dgm:pt>
    <dgm:pt modelId="{FEE1B7C7-44D5-4201-B762-23CA1D2DBF6B}" type="pres">
      <dgm:prSet presAssocID="{4172F19F-E99B-4461-B4C6-549D79A810B2}" presName="connTx" presStyleLbl="parChTrans1D2" presStyleIdx="1" presStyleCnt="5"/>
      <dgm:spPr/>
    </dgm:pt>
    <dgm:pt modelId="{AE001DD5-9A40-46FF-968B-7A4A3168001C}" type="pres">
      <dgm:prSet presAssocID="{04A0D791-32A0-490D-8011-CFA5A34C18F5}" presName="root2" presStyleCnt="0"/>
      <dgm:spPr/>
    </dgm:pt>
    <dgm:pt modelId="{344076A7-206B-4CD7-9B64-9D933A227F5D}" type="pres">
      <dgm:prSet presAssocID="{04A0D791-32A0-490D-8011-CFA5A34C18F5}" presName="LevelTwoTextNode" presStyleLbl="node2" presStyleIdx="1" presStyleCnt="5">
        <dgm:presLayoutVars>
          <dgm:chPref val="3"/>
        </dgm:presLayoutVars>
      </dgm:prSet>
      <dgm:spPr/>
    </dgm:pt>
    <dgm:pt modelId="{EB91BC92-1CBB-4692-9D70-640625496E75}" type="pres">
      <dgm:prSet presAssocID="{04A0D791-32A0-490D-8011-CFA5A34C18F5}" presName="level3hierChild" presStyleCnt="0"/>
      <dgm:spPr/>
    </dgm:pt>
    <dgm:pt modelId="{D7264797-82C5-435F-A689-322DE83850B5}" type="pres">
      <dgm:prSet presAssocID="{548B122A-1A37-4AD7-A1AF-47CB19670E59}" presName="conn2-1" presStyleLbl="parChTrans1D2" presStyleIdx="2" presStyleCnt="5"/>
      <dgm:spPr/>
    </dgm:pt>
    <dgm:pt modelId="{3EF4DF64-B69D-4E3F-9679-465F1385FEEA}" type="pres">
      <dgm:prSet presAssocID="{548B122A-1A37-4AD7-A1AF-47CB19670E59}" presName="connTx" presStyleLbl="parChTrans1D2" presStyleIdx="2" presStyleCnt="5"/>
      <dgm:spPr/>
    </dgm:pt>
    <dgm:pt modelId="{325C9BE4-14C5-438F-9B6B-82F401E71499}" type="pres">
      <dgm:prSet presAssocID="{06831966-D9E2-46A3-943C-34D357025826}" presName="root2" presStyleCnt="0"/>
      <dgm:spPr/>
    </dgm:pt>
    <dgm:pt modelId="{BA9FD3B6-01E5-4A78-AC0A-973C5E4F8311}" type="pres">
      <dgm:prSet presAssocID="{06831966-D9E2-46A3-943C-34D357025826}" presName="LevelTwoTextNode" presStyleLbl="node2" presStyleIdx="2" presStyleCnt="5">
        <dgm:presLayoutVars>
          <dgm:chPref val="3"/>
        </dgm:presLayoutVars>
      </dgm:prSet>
      <dgm:spPr/>
    </dgm:pt>
    <dgm:pt modelId="{34605529-BDC3-44B3-9740-A8B331DB6B6E}" type="pres">
      <dgm:prSet presAssocID="{06831966-D9E2-46A3-943C-34D357025826}" presName="level3hierChild" presStyleCnt="0"/>
      <dgm:spPr/>
    </dgm:pt>
    <dgm:pt modelId="{A4351F3E-15EF-43FB-AD67-19C0E28BFECB}" type="pres">
      <dgm:prSet presAssocID="{5191E02A-3140-4223-8A3D-01E02702A933}" presName="conn2-1" presStyleLbl="parChTrans1D2" presStyleIdx="3" presStyleCnt="5"/>
      <dgm:spPr/>
    </dgm:pt>
    <dgm:pt modelId="{A31B4FCA-2AEB-406F-AA73-3367DC053F08}" type="pres">
      <dgm:prSet presAssocID="{5191E02A-3140-4223-8A3D-01E02702A933}" presName="connTx" presStyleLbl="parChTrans1D2" presStyleIdx="3" presStyleCnt="5"/>
      <dgm:spPr/>
    </dgm:pt>
    <dgm:pt modelId="{1F05B75E-2A91-4DA1-9EFD-B67A38EBBC77}" type="pres">
      <dgm:prSet presAssocID="{72839801-E6CB-44A0-B83C-0233E0D3FC53}" presName="root2" presStyleCnt="0"/>
      <dgm:spPr/>
    </dgm:pt>
    <dgm:pt modelId="{C2928100-2841-4C29-AC38-8305BFF51B7D}" type="pres">
      <dgm:prSet presAssocID="{72839801-E6CB-44A0-B83C-0233E0D3FC53}" presName="LevelTwoTextNode" presStyleLbl="node2" presStyleIdx="3" presStyleCnt="5">
        <dgm:presLayoutVars>
          <dgm:chPref val="3"/>
        </dgm:presLayoutVars>
      </dgm:prSet>
      <dgm:spPr/>
    </dgm:pt>
    <dgm:pt modelId="{CB96194F-35E5-4680-B4D3-EF390CAF67C6}" type="pres">
      <dgm:prSet presAssocID="{72839801-E6CB-44A0-B83C-0233E0D3FC53}" presName="level3hierChild" presStyleCnt="0"/>
      <dgm:spPr/>
    </dgm:pt>
    <dgm:pt modelId="{10CEC1EA-2C6F-48EF-8278-A2B7B11D0408}" type="pres">
      <dgm:prSet presAssocID="{D3352AFC-4CAD-4CCE-934F-443EFCE2BEBE}" presName="conn2-1" presStyleLbl="parChTrans1D2" presStyleIdx="4" presStyleCnt="5"/>
      <dgm:spPr/>
    </dgm:pt>
    <dgm:pt modelId="{B5A345BC-F9B3-4C70-BE58-1DB7ABB25EDC}" type="pres">
      <dgm:prSet presAssocID="{D3352AFC-4CAD-4CCE-934F-443EFCE2BEBE}" presName="connTx" presStyleLbl="parChTrans1D2" presStyleIdx="4" presStyleCnt="5"/>
      <dgm:spPr/>
    </dgm:pt>
    <dgm:pt modelId="{6C7E0B6E-D4BA-4EAF-BC6D-321351A77FBD}" type="pres">
      <dgm:prSet presAssocID="{703FE4DF-75AA-447C-8C24-BF257F830555}" presName="root2" presStyleCnt="0"/>
      <dgm:spPr/>
    </dgm:pt>
    <dgm:pt modelId="{001AF53D-0BF7-465B-A452-0E7B0DB6A3D4}" type="pres">
      <dgm:prSet presAssocID="{703FE4DF-75AA-447C-8C24-BF257F830555}" presName="LevelTwoTextNode" presStyleLbl="node2" presStyleIdx="4" presStyleCnt="5">
        <dgm:presLayoutVars>
          <dgm:chPref val="3"/>
        </dgm:presLayoutVars>
      </dgm:prSet>
      <dgm:spPr/>
    </dgm:pt>
    <dgm:pt modelId="{A8445896-4B5F-461F-ADB9-37A86DFA469E}" type="pres">
      <dgm:prSet presAssocID="{703FE4DF-75AA-447C-8C24-BF257F830555}" presName="level3hierChild" presStyleCnt="0"/>
      <dgm:spPr/>
    </dgm:pt>
  </dgm:ptLst>
  <dgm:cxnLst>
    <dgm:cxn modelId="{F0CAC432-F50A-4B24-A413-D975F31196F9}" srcId="{DBF95841-BFB9-4BF3-B444-62DB6D81D434}" destId="{06831966-D9E2-46A3-943C-34D357025826}" srcOrd="2" destOrd="0" parTransId="{548B122A-1A37-4AD7-A1AF-47CB19670E59}" sibTransId="{5123BB0E-A459-40B6-9EB7-CAA76BC7F438}"/>
    <dgm:cxn modelId="{48572075-F5E2-4A8C-87BC-B6821B57221B}" type="presOf" srcId="{DBF95E38-6DD1-49A2-95FD-C7C2CF2A1041}" destId="{C6828843-61D1-479F-8FD1-6E0D09A07928}" srcOrd="0" destOrd="0" presId="urn:microsoft.com/office/officeart/2005/8/layout/hierarchy2"/>
    <dgm:cxn modelId="{39072F56-6983-4C61-9059-2F54B2351936}" type="presOf" srcId="{D3352AFC-4CAD-4CCE-934F-443EFCE2BEBE}" destId="{10CEC1EA-2C6F-48EF-8278-A2B7B11D0408}" srcOrd="0" destOrd="0" presId="urn:microsoft.com/office/officeart/2005/8/layout/hierarchy2"/>
    <dgm:cxn modelId="{6DDF8277-A6FD-4A2D-ADF9-974AE66222EA}" type="presOf" srcId="{5191E02A-3140-4223-8A3D-01E02702A933}" destId="{A31B4FCA-2AEB-406F-AA73-3367DC053F08}" srcOrd="1" destOrd="0" presId="urn:microsoft.com/office/officeart/2005/8/layout/hierarchy2"/>
    <dgm:cxn modelId="{BFAD5C5A-7B76-428F-BAAD-5FBD5E3112DB}" srcId="{DBF95841-BFB9-4BF3-B444-62DB6D81D434}" destId="{04A0D791-32A0-490D-8011-CFA5A34C18F5}" srcOrd="1" destOrd="0" parTransId="{4172F19F-E99B-4461-B4C6-549D79A810B2}" sibTransId="{DBD37C8A-F36E-46FE-87AB-7F454444D262}"/>
    <dgm:cxn modelId="{F9270783-AB6D-4634-B1A7-126B2A5D08A5}" type="presOf" srcId="{548B122A-1A37-4AD7-A1AF-47CB19670E59}" destId="{3EF4DF64-B69D-4E3F-9679-465F1385FEEA}" srcOrd="1" destOrd="0" presId="urn:microsoft.com/office/officeart/2005/8/layout/hierarchy2"/>
    <dgm:cxn modelId="{9B5AF789-7245-4C91-8745-525E0EC8B78F}" type="presOf" srcId="{5191E02A-3140-4223-8A3D-01E02702A933}" destId="{A4351F3E-15EF-43FB-AD67-19C0E28BFECB}" srcOrd="0" destOrd="0" presId="urn:microsoft.com/office/officeart/2005/8/layout/hierarchy2"/>
    <dgm:cxn modelId="{DB95F58D-88D7-43FC-A206-EE8FB176E5C6}" type="presOf" srcId="{703FE4DF-75AA-447C-8C24-BF257F830555}" destId="{001AF53D-0BF7-465B-A452-0E7B0DB6A3D4}" srcOrd="0" destOrd="0" presId="urn:microsoft.com/office/officeart/2005/8/layout/hierarchy2"/>
    <dgm:cxn modelId="{4B7F1E91-4843-4152-B2A7-71CF37680C61}" type="presOf" srcId="{4172F19F-E99B-4461-B4C6-549D79A810B2}" destId="{782C4F70-FB3D-4530-8834-BD60BD769E78}" srcOrd="0" destOrd="0" presId="urn:microsoft.com/office/officeart/2005/8/layout/hierarchy2"/>
    <dgm:cxn modelId="{6A85DD95-B565-4EDB-8133-017024CAC875}" type="presOf" srcId="{DBF95841-BFB9-4BF3-B444-62DB6D81D434}" destId="{2B81B2E9-7E7F-4098-BF26-6EE087901C28}" srcOrd="0" destOrd="0" presId="urn:microsoft.com/office/officeart/2005/8/layout/hierarchy2"/>
    <dgm:cxn modelId="{757BBA9A-EE1E-4C5B-99A2-179EE662005E}" type="presOf" srcId="{72839801-E6CB-44A0-B83C-0233E0D3FC53}" destId="{C2928100-2841-4C29-AC38-8305BFF51B7D}" srcOrd="0" destOrd="0" presId="urn:microsoft.com/office/officeart/2005/8/layout/hierarchy2"/>
    <dgm:cxn modelId="{F863EB9D-2763-481C-832E-B840F862111C}" type="presOf" srcId="{298058BF-79A2-4A91-B59F-064C407AEADF}" destId="{85D08A95-7AC7-4E89-9137-D211BD3D0361}" srcOrd="0" destOrd="0" presId="urn:microsoft.com/office/officeart/2005/8/layout/hierarchy2"/>
    <dgm:cxn modelId="{D313D6A0-B320-4A26-9A5B-9AA339A01032}" type="presOf" srcId="{04A0D791-32A0-490D-8011-CFA5A34C18F5}" destId="{344076A7-206B-4CD7-9B64-9D933A227F5D}" srcOrd="0" destOrd="0" presId="urn:microsoft.com/office/officeart/2005/8/layout/hierarchy2"/>
    <dgm:cxn modelId="{CFE927A5-ADBE-4AF7-8460-CAA0D1520334}" srcId="{DBF95841-BFB9-4BF3-B444-62DB6D81D434}" destId="{4B0F55C2-8E35-46EB-9FD1-8D535716EA82}" srcOrd="0" destOrd="0" parTransId="{298058BF-79A2-4A91-B59F-064C407AEADF}" sibTransId="{9E0D5E56-655E-4BAD-AA03-9448707406F4}"/>
    <dgm:cxn modelId="{B8DEC4A5-F97B-4EB0-B36A-E3363C5AFF8D}" srcId="{DBF95841-BFB9-4BF3-B444-62DB6D81D434}" destId="{703FE4DF-75AA-447C-8C24-BF257F830555}" srcOrd="4" destOrd="0" parTransId="{D3352AFC-4CAD-4CCE-934F-443EFCE2BEBE}" sibTransId="{EA4869E5-E756-4581-80CF-92E80AA40192}"/>
    <dgm:cxn modelId="{6D9235AB-608B-4B53-9D1E-3763850ED4AF}" srcId="{DBF95841-BFB9-4BF3-B444-62DB6D81D434}" destId="{72839801-E6CB-44A0-B83C-0233E0D3FC53}" srcOrd="3" destOrd="0" parTransId="{5191E02A-3140-4223-8A3D-01E02702A933}" sibTransId="{AF1DE9A6-FDDF-4F61-B9EB-065F7259C690}"/>
    <dgm:cxn modelId="{0C709DD0-7F8B-427A-9F04-B71E12F4DE43}" type="presOf" srcId="{06831966-D9E2-46A3-943C-34D357025826}" destId="{BA9FD3B6-01E5-4A78-AC0A-973C5E4F8311}" srcOrd="0" destOrd="0" presId="urn:microsoft.com/office/officeart/2005/8/layout/hierarchy2"/>
    <dgm:cxn modelId="{010868D3-7752-4FEA-817B-7DEC9EC892BC}" type="presOf" srcId="{D3352AFC-4CAD-4CCE-934F-443EFCE2BEBE}" destId="{B5A345BC-F9B3-4C70-BE58-1DB7ABB25EDC}" srcOrd="1" destOrd="0" presId="urn:microsoft.com/office/officeart/2005/8/layout/hierarchy2"/>
    <dgm:cxn modelId="{5D0799D3-539B-478D-8F0C-9321740313DC}" type="presOf" srcId="{548B122A-1A37-4AD7-A1AF-47CB19670E59}" destId="{D7264797-82C5-435F-A689-322DE83850B5}" srcOrd="0" destOrd="0" presId="urn:microsoft.com/office/officeart/2005/8/layout/hierarchy2"/>
    <dgm:cxn modelId="{4465D9E4-E20C-4EE9-A832-5D8B2F3B41E5}" srcId="{DBF95E38-6DD1-49A2-95FD-C7C2CF2A1041}" destId="{DBF95841-BFB9-4BF3-B444-62DB6D81D434}" srcOrd="0" destOrd="0" parTransId="{73E074D3-18CA-41FF-A268-01EFD33EB4CF}" sibTransId="{979A7DF6-A811-4CFC-A424-DC6DE60836E3}"/>
    <dgm:cxn modelId="{119064F1-96A4-4184-900B-E515D0D6311D}" type="presOf" srcId="{298058BF-79A2-4A91-B59F-064C407AEADF}" destId="{74725555-6FE2-42CD-8983-98ADE08F26F5}" srcOrd="1" destOrd="0" presId="urn:microsoft.com/office/officeart/2005/8/layout/hierarchy2"/>
    <dgm:cxn modelId="{E72FB0FC-4F83-4792-96DE-FEFA09B709A4}" type="presOf" srcId="{4B0F55C2-8E35-46EB-9FD1-8D535716EA82}" destId="{4C93C104-EA14-428B-BE9F-B602CDFD0435}" srcOrd="0" destOrd="0" presId="urn:microsoft.com/office/officeart/2005/8/layout/hierarchy2"/>
    <dgm:cxn modelId="{9A2FC4FF-463D-4B68-AE36-075BB0D1181C}" type="presOf" srcId="{4172F19F-E99B-4461-B4C6-549D79A810B2}" destId="{FEE1B7C7-44D5-4201-B762-23CA1D2DBF6B}" srcOrd="1" destOrd="0" presId="urn:microsoft.com/office/officeart/2005/8/layout/hierarchy2"/>
    <dgm:cxn modelId="{2545D99A-DC6E-40DC-8B8A-9917FFF29DAD}" type="presParOf" srcId="{C6828843-61D1-479F-8FD1-6E0D09A07928}" destId="{2A86705E-48B4-47B4-97A6-AFBEA52DA31C}" srcOrd="0" destOrd="0" presId="urn:microsoft.com/office/officeart/2005/8/layout/hierarchy2"/>
    <dgm:cxn modelId="{A8580A17-44CC-4A73-A7F5-D6851A320D3B}" type="presParOf" srcId="{2A86705E-48B4-47B4-97A6-AFBEA52DA31C}" destId="{2B81B2E9-7E7F-4098-BF26-6EE087901C28}" srcOrd="0" destOrd="0" presId="urn:microsoft.com/office/officeart/2005/8/layout/hierarchy2"/>
    <dgm:cxn modelId="{1D93D23D-B311-4D1D-AC01-258BE5468396}" type="presParOf" srcId="{2A86705E-48B4-47B4-97A6-AFBEA52DA31C}" destId="{62DD4877-FC14-4DBE-9445-FA6136B55A1B}" srcOrd="1" destOrd="0" presId="urn:microsoft.com/office/officeart/2005/8/layout/hierarchy2"/>
    <dgm:cxn modelId="{147B713B-CE7E-4BD1-A926-C78AB1AB35D7}" type="presParOf" srcId="{62DD4877-FC14-4DBE-9445-FA6136B55A1B}" destId="{85D08A95-7AC7-4E89-9137-D211BD3D0361}" srcOrd="0" destOrd="0" presId="urn:microsoft.com/office/officeart/2005/8/layout/hierarchy2"/>
    <dgm:cxn modelId="{718C32BD-3AC2-4636-B11A-964DB213B608}" type="presParOf" srcId="{85D08A95-7AC7-4E89-9137-D211BD3D0361}" destId="{74725555-6FE2-42CD-8983-98ADE08F26F5}" srcOrd="0" destOrd="0" presId="urn:microsoft.com/office/officeart/2005/8/layout/hierarchy2"/>
    <dgm:cxn modelId="{C927DD0F-ABB0-4AEA-8C31-B7DB80B433A9}" type="presParOf" srcId="{62DD4877-FC14-4DBE-9445-FA6136B55A1B}" destId="{443B2D3E-7922-4EDB-8E40-6B87254FFB00}" srcOrd="1" destOrd="0" presId="urn:microsoft.com/office/officeart/2005/8/layout/hierarchy2"/>
    <dgm:cxn modelId="{EA055EEE-C395-432D-8921-56B52296E245}" type="presParOf" srcId="{443B2D3E-7922-4EDB-8E40-6B87254FFB00}" destId="{4C93C104-EA14-428B-BE9F-B602CDFD0435}" srcOrd="0" destOrd="0" presId="urn:microsoft.com/office/officeart/2005/8/layout/hierarchy2"/>
    <dgm:cxn modelId="{0750D8EC-8FF0-4F77-A6EC-656806A043F0}" type="presParOf" srcId="{443B2D3E-7922-4EDB-8E40-6B87254FFB00}" destId="{A0CDD3F8-B47C-49A1-B333-35A3C8E4EFBA}" srcOrd="1" destOrd="0" presId="urn:microsoft.com/office/officeart/2005/8/layout/hierarchy2"/>
    <dgm:cxn modelId="{214B0B09-F3F6-4C86-9D4D-4B3A2B8ADA46}" type="presParOf" srcId="{62DD4877-FC14-4DBE-9445-FA6136B55A1B}" destId="{782C4F70-FB3D-4530-8834-BD60BD769E78}" srcOrd="2" destOrd="0" presId="urn:microsoft.com/office/officeart/2005/8/layout/hierarchy2"/>
    <dgm:cxn modelId="{943C1F8D-384F-4BB0-B020-14B40CC9B7D3}" type="presParOf" srcId="{782C4F70-FB3D-4530-8834-BD60BD769E78}" destId="{FEE1B7C7-44D5-4201-B762-23CA1D2DBF6B}" srcOrd="0" destOrd="0" presId="urn:microsoft.com/office/officeart/2005/8/layout/hierarchy2"/>
    <dgm:cxn modelId="{7C9274B4-FFBA-4A64-88BF-269213024D9E}" type="presParOf" srcId="{62DD4877-FC14-4DBE-9445-FA6136B55A1B}" destId="{AE001DD5-9A40-46FF-968B-7A4A3168001C}" srcOrd="3" destOrd="0" presId="urn:microsoft.com/office/officeart/2005/8/layout/hierarchy2"/>
    <dgm:cxn modelId="{AE93E0E2-5E0A-4597-8C46-10EC5FEE0624}" type="presParOf" srcId="{AE001DD5-9A40-46FF-968B-7A4A3168001C}" destId="{344076A7-206B-4CD7-9B64-9D933A227F5D}" srcOrd="0" destOrd="0" presId="urn:microsoft.com/office/officeart/2005/8/layout/hierarchy2"/>
    <dgm:cxn modelId="{A95C84BD-E062-4D9C-AF43-D2D54224AB58}" type="presParOf" srcId="{AE001DD5-9A40-46FF-968B-7A4A3168001C}" destId="{EB91BC92-1CBB-4692-9D70-640625496E75}" srcOrd="1" destOrd="0" presId="urn:microsoft.com/office/officeart/2005/8/layout/hierarchy2"/>
    <dgm:cxn modelId="{9A0614B0-4E15-488E-AB04-106DEDE0E825}" type="presParOf" srcId="{62DD4877-FC14-4DBE-9445-FA6136B55A1B}" destId="{D7264797-82C5-435F-A689-322DE83850B5}" srcOrd="4" destOrd="0" presId="urn:microsoft.com/office/officeart/2005/8/layout/hierarchy2"/>
    <dgm:cxn modelId="{7C761B6A-D86A-49A3-9789-7A9B400EED33}" type="presParOf" srcId="{D7264797-82C5-435F-A689-322DE83850B5}" destId="{3EF4DF64-B69D-4E3F-9679-465F1385FEEA}" srcOrd="0" destOrd="0" presId="urn:microsoft.com/office/officeart/2005/8/layout/hierarchy2"/>
    <dgm:cxn modelId="{992553CF-20C7-4AEA-90FB-AF67F20A843B}" type="presParOf" srcId="{62DD4877-FC14-4DBE-9445-FA6136B55A1B}" destId="{325C9BE4-14C5-438F-9B6B-82F401E71499}" srcOrd="5" destOrd="0" presId="urn:microsoft.com/office/officeart/2005/8/layout/hierarchy2"/>
    <dgm:cxn modelId="{7126A68A-82BC-4663-BEEF-B9CED3B79747}" type="presParOf" srcId="{325C9BE4-14C5-438F-9B6B-82F401E71499}" destId="{BA9FD3B6-01E5-4A78-AC0A-973C5E4F8311}" srcOrd="0" destOrd="0" presId="urn:microsoft.com/office/officeart/2005/8/layout/hierarchy2"/>
    <dgm:cxn modelId="{C27C1988-6E90-4BCC-A15E-0E8C197996CB}" type="presParOf" srcId="{325C9BE4-14C5-438F-9B6B-82F401E71499}" destId="{34605529-BDC3-44B3-9740-A8B331DB6B6E}" srcOrd="1" destOrd="0" presId="urn:microsoft.com/office/officeart/2005/8/layout/hierarchy2"/>
    <dgm:cxn modelId="{7CC5AABE-A73E-4726-9E66-81AB155C338B}" type="presParOf" srcId="{62DD4877-FC14-4DBE-9445-FA6136B55A1B}" destId="{A4351F3E-15EF-43FB-AD67-19C0E28BFECB}" srcOrd="6" destOrd="0" presId="urn:microsoft.com/office/officeart/2005/8/layout/hierarchy2"/>
    <dgm:cxn modelId="{558FF01A-8138-446D-AF74-C4D89A85D10D}" type="presParOf" srcId="{A4351F3E-15EF-43FB-AD67-19C0E28BFECB}" destId="{A31B4FCA-2AEB-406F-AA73-3367DC053F08}" srcOrd="0" destOrd="0" presId="urn:microsoft.com/office/officeart/2005/8/layout/hierarchy2"/>
    <dgm:cxn modelId="{0023D4CB-8BF2-4053-836E-266DEB4ADC98}" type="presParOf" srcId="{62DD4877-FC14-4DBE-9445-FA6136B55A1B}" destId="{1F05B75E-2A91-4DA1-9EFD-B67A38EBBC77}" srcOrd="7" destOrd="0" presId="urn:microsoft.com/office/officeart/2005/8/layout/hierarchy2"/>
    <dgm:cxn modelId="{FF116251-BC8C-427A-BDCE-A5EF447AA870}" type="presParOf" srcId="{1F05B75E-2A91-4DA1-9EFD-B67A38EBBC77}" destId="{C2928100-2841-4C29-AC38-8305BFF51B7D}" srcOrd="0" destOrd="0" presId="urn:microsoft.com/office/officeart/2005/8/layout/hierarchy2"/>
    <dgm:cxn modelId="{BA7F84C8-A9FB-4950-A44F-0A2CEFE0A3E4}" type="presParOf" srcId="{1F05B75E-2A91-4DA1-9EFD-B67A38EBBC77}" destId="{CB96194F-35E5-4680-B4D3-EF390CAF67C6}" srcOrd="1" destOrd="0" presId="urn:microsoft.com/office/officeart/2005/8/layout/hierarchy2"/>
    <dgm:cxn modelId="{7405D435-0B56-4106-84D3-C6A94AEC2A21}" type="presParOf" srcId="{62DD4877-FC14-4DBE-9445-FA6136B55A1B}" destId="{10CEC1EA-2C6F-48EF-8278-A2B7B11D0408}" srcOrd="8" destOrd="0" presId="urn:microsoft.com/office/officeart/2005/8/layout/hierarchy2"/>
    <dgm:cxn modelId="{739E01D0-4271-4C72-8EDF-ECE28A551607}" type="presParOf" srcId="{10CEC1EA-2C6F-48EF-8278-A2B7B11D0408}" destId="{B5A345BC-F9B3-4C70-BE58-1DB7ABB25EDC}" srcOrd="0" destOrd="0" presId="urn:microsoft.com/office/officeart/2005/8/layout/hierarchy2"/>
    <dgm:cxn modelId="{DFE8734B-9575-4093-A7E2-AE87E45EA2EF}" type="presParOf" srcId="{62DD4877-FC14-4DBE-9445-FA6136B55A1B}" destId="{6C7E0B6E-D4BA-4EAF-BC6D-321351A77FBD}" srcOrd="9" destOrd="0" presId="urn:microsoft.com/office/officeart/2005/8/layout/hierarchy2"/>
    <dgm:cxn modelId="{71C98355-310F-4471-918A-EE857C0BB612}" type="presParOf" srcId="{6C7E0B6E-D4BA-4EAF-BC6D-321351A77FBD}" destId="{001AF53D-0BF7-465B-A452-0E7B0DB6A3D4}" srcOrd="0" destOrd="0" presId="urn:microsoft.com/office/officeart/2005/8/layout/hierarchy2"/>
    <dgm:cxn modelId="{27495E1D-CBE4-469B-8CE3-068FF7D290A1}" type="presParOf" srcId="{6C7E0B6E-D4BA-4EAF-BC6D-321351A77FBD}" destId="{A8445896-4B5F-461F-ADB9-37A86DFA469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E5E400-18A2-427B-8E88-554E77D53B89}" type="doc">
      <dgm:prSet loTypeId="urn:microsoft.com/office/officeart/2005/8/layout/hList1" loCatId="list" qsTypeId="urn:microsoft.com/office/officeart/2005/8/quickstyle/simple3" qsCatId="simple" csTypeId="urn:microsoft.com/office/officeart/2005/8/colors/colorful3" csCatId="colorful" phldr="1"/>
      <dgm:spPr/>
      <dgm:t>
        <a:bodyPr/>
        <a:lstStyle/>
        <a:p>
          <a:endParaRPr lang="es-MX"/>
        </a:p>
      </dgm:t>
    </dgm:pt>
    <dgm:pt modelId="{E14B4F6E-12D6-432F-A01E-D376501CA971}">
      <dgm:prSet phldrT="[Texto]"/>
      <dgm:spPr/>
      <dgm:t>
        <a:bodyPr/>
        <a:lstStyle/>
        <a:p>
          <a:r>
            <a:rPr lang="es-MX" dirty="0"/>
            <a:t>Clasificación</a:t>
          </a:r>
        </a:p>
      </dgm:t>
    </dgm:pt>
    <dgm:pt modelId="{DE3F58A7-54F6-4192-913D-423998B358F3}" type="parTrans" cxnId="{B9A6EA69-6BF6-4C28-9D53-519D9E8F7EBA}">
      <dgm:prSet/>
      <dgm:spPr/>
      <dgm:t>
        <a:bodyPr/>
        <a:lstStyle/>
        <a:p>
          <a:endParaRPr lang="es-MX"/>
        </a:p>
      </dgm:t>
    </dgm:pt>
    <dgm:pt modelId="{21A3F8A9-3F9F-44DB-B8E8-48D463137A7B}" type="sibTrans" cxnId="{B9A6EA69-6BF6-4C28-9D53-519D9E8F7EBA}">
      <dgm:prSet/>
      <dgm:spPr/>
      <dgm:t>
        <a:bodyPr/>
        <a:lstStyle/>
        <a:p>
          <a:endParaRPr lang="es-MX"/>
        </a:p>
      </dgm:t>
    </dgm:pt>
    <dgm:pt modelId="{ACFBE5D3-1AB9-4264-BA0C-8FFD69540D5D}">
      <dgm:prSet phldrT="[Texto]"/>
      <dgm:spPr/>
      <dgm:t>
        <a:bodyPr/>
        <a:lstStyle/>
        <a:p>
          <a:r>
            <a:rPr lang="es-MX" dirty="0"/>
            <a:t>Retrasos en la adquisición y desarrollo del lenguaje</a:t>
          </a:r>
        </a:p>
      </dgm:t>
    </dgm:pt>
    <dgm:pt modelId="{5D5676F8-9B1E-45A3-93AA-7A765678AE20}" type="parTrans" cxnId="{245DB1ED-4D93-4B89-A60D-440B7C33FF9E}">
      <dgm:prSet/>
      <dgm:spPr/>
      <dgm:t>
        <a:bodyPr/>
        <a:lstStyle/>
        <a:p>
          <a:endParaRPr lang="es-MX"/>
        </a:p>
      </dgm:t>
    </dgm:pt>
    <dgm:pt modelId="{58E40E44-91FD-4198-AFEC-893FADCEC595}" type="sibTrans" cxnId="{245DB1ED-4D93-4B89-A60D-440B7C33FF9E}">
      <dgm:prSet/>
      <dgm:spPr/>
      <dgm:t>
        <a:bodyPr/>
        <a:lstStyle/>
        <a:p>
          <a:endParaRPr lang="es-MX"/>
        </a:p>
      </dgm:t>
    </dgm:pt>
    <dgm:pt modelId="{110AA6A4-1370-4B3C-91F2-44B93984FC5B}">
      <dgm:prSet phldrT="[Texto]"/>
      <dgm:spPr/>
      <dgm:t>
        <a:bodyPr/>
        <a:lstStyle/>
        <a:p>
          <a:r>
            <a:rPr lang="es-MX" dirty="0"/>
            <a:t>Clasificación</a:t>
          </a:r>
        </a:p>
      </dgm:t>
    </dgm:pt>
    <dgm:pt modelId="{3BFB257F-0088-4421-AB4E-28AF2EEB6453}" type="parTrans" cxnId="{7047C703-5A49-4819-BE45-BB046AA21B4F}">
      <dgm:prSet/>
      <dgm:spPr/>
      <dgm:t>
        <a:bodyPr/>
        <a:lstStyle/>
        <a:p>
          <a:endParaRPr lang="es-MX"/>
        </a:p>
      </dgm:t>
    </dgm:pt>
    <dgm:pt modelId="{15981951-FB8A-4BD1-9CD3-A901BBEB25AB}" type="sibTrans" cxnId="{7047C703-5A49-4819-BE45-BB046AA21B4F}">
      <dgm:prSet/>
      <dgm:spPr/>
      <dgm:t>
        <a:bodyPr/>
        <a:lstStyle/>
        <a:p>
          <a:endParaRPr lang="es-MX"/>
        </a:p>
      </dgm:t>
    </dgm:pt>
    <dgm:pt modelId="{D3C05B75-BB43-480E-8647-8DFF37BAA0C4}">
      <dgm:prSet phldrT="[Texto]"/>
      <dgm:spPr/>
      <dgm:t>
        <a:bodyPr/>
        <a:lstStyle/>
        <a:p>
          <a:r>
            <a:rPr lang="es-MX" dirty="0"/>
            <a:t>Trastorno Específico del Lenguaje</a:t>
          </a:r>
        </a:p>
      </dgm:t>
    </dgm:pt>
    <dgm:pt modelId="{01C7E028-D782-46F5-83D2-D105A0101E27}" type="parTrans" cxnId="{C1AB9B6B-430B-4630-92A3-BC9413CD32E9}">
      <dgm:prSet/>
      <dgm:spPr/>
      <dgm:t>
        <a:bodyPr/>
        <a:lstStyle/>
        <a:p>
          <a:endParaRPr lang="es-MX"/>
        </a:p>
      </dgm:t>
    </dgm:pt>
    <dgm:pt modelId="{6ADD4AC1-97AD-48DE-BF1D-BC655570FE6D}" type="sibTrans" cxnId="{C1AB9B6B-430B-4630-92A3-BC9413CD32E9}">
      <dgm:prSet/>
      <dgm:spPr/>
      <dgm:t>
        <a:bodyPr/>
        <a:lstStyle/>
        <a:p>
          <a:endParaRPr lang="es-MX"/>
        </a:p>
      </dgm:t>
    </dgm:pt>
    <dgm:pt modelId="{AD6ECBF0-EAF8-47CE-AF76-6B0F37272502}">
      <dgm:prSet phldrT="[Texto]"/>
      <dgm:spPr/>
      <dgm:t>
        <a:bodyPr/>
        <a:lstStyle/>
        <a:p>
          <a:r>
            <a:rPr lang="es-MX" dirty="0"/>
            <a:t>Clasificación</a:t>
          </a:r>
        </a:p>
      </dgm:t>
    </dgm:pt>
    <dgm:pt modelId="{7A82A406-44F5-4C56-AE41-5AA494822EA6}" type="parTrans" cxnId="{6F6AD766-1FE6-4036-9FB2-22BE572FF2EF}">
      <dgm:prSet/>
      <dgm:spPr/>
      <dgm:t>
        <a:bodyPr/>
        <a:lstStyle/>
        <a:p>
          <a:endParaRPr lang="es-MX"/>
        </a:p>
      </dgm:t>
    </dgm:pt>
    <dgm:pt modelId="{68B4FDAB-02B5-4B87-804F-ED8E31B3F964}" type="sibTrans" cxnId="{6F6AD766-1FE6-4036-9FB2-22BE572FF2EF}">
      <dgm:prSet/>
      <dgm:spPr/>
      <dgm:t>
        <a:bodyPr/>
        <a:lstStyle/>
        <a:p>
          <a:endParaRPr lang="es-MX"/>
        </a:p>
      </dgm:t>
    </dgm:pt>
    <dgm:pt modelId="{355173A7-0036-4B85-B71E-3D19CF8D110D}">
      <dgm:prSet phldrT="[Texto]"/>
      <dgm:spPr/>
      <dgm:t>
        <a:bodyPr/>
        <a:lstStyle/>
        <a:p>
          <a:r>
            <a:rPr lang="es-MX" dirty="0"/>
            <a:t>Afasia</a:t>
          </a:r>
        </a:p>
      </dgm:t>
    </dgm:pt>
    <dgm:pt modelId="{0AF2D0DF-FEC2-4D8E-950C-15769BBD3C5B}" type="parTrans" cxnId="{079CAF0D-23C8-44B0-9C42-6359D74F41ED}">
      <dgm:prSet/>
      <dgm:spPr/>
      <dgm:t>
        <a:bodyPr/>
        <a:lstStyle/>
        <a:p>
          <a:endParaRPr lang="es-MX"/>
        </a:p>
      </dgm:t>
    </dgm:pt>
    <dgm:pt modelId="{12DB8294-9ACD-4A50-A07C-1052BCAC66F9}" type="sibTrans" cxnId="{079CAF0D-23C8-44B0-9C42-6359D74F41ED}">
      <dgm:prSet/>
      <dgm:spPr/>
      <dgm:t>
        <a:bodyPr/>
        <a:lstStyle/>
        <a:p>
          <a:endParaRPr lang="es-MX"/>
        </a:p>
      </dgm:t>
    </dgm:pt>
    <dgm:pt modelId="{EA31F5FF-B667-43AE-86D0-D7FAE4239E05}" type="pres">
      <dgm:prSet presAssocID="{A8E5E400-18A2-427B-8E88-554E77D53B89}" presName="Name0" presStyleCnt="0">
        <dgm:presLayoutVars>
          <dgm:dir/>
          <dgm:animLvl val="lvl"/>
          <dgm:resizeHandles val="exact"/>
        </dgm:presLayoutVars>
      </dgm:prSet>
      <dgm:spPr/>
    </dgm:pt>
    <dgm:pt modelId="{519B8076-D53E-4544-B69E-1B1E05C5097C}" type="pres">
      <dgm:prSet presAssocID="{E14B4F6E-12D6-432F-A01E-D376501CA971}" presName="composite" presStyleCnt="0"/>
      <dgm:spPr/>
    </dgm:pt>
    <dgm:pt modelId="{2C2F903D-FF4C-4138-BB2D-2E8ECBC9096E}" type="pres">
      <dgm:prSet presAssocID="{E14B4F6E-12D6-432F-A01E-D376501CA971}" presName="parTx" presStyleLbl="alignNode1" presStyleIdx="0" presStyleCnt="3">
        <dgm:presLayoutVars>
          <dgm:chMax val="0"/>
          <dgm:chPref val="0"/>
          <dgm:bulletEnabled val="1"/>
        </dgm:presLayoutVars>
      </dgm:prSet>
      <dgm:spPr/>
    </dgm:pt>
    <dgm:pt modelId="{6CF489F6-F9D8-488B-9200-B947279EEC45}" type="pres">
      <dgm:prSet presAssocID="{E14B4F6E-12D6-432F-A01E-D376501CA971}" presName="desTx" presStyleLbl="alignAccFollowNode1" presStyleIdx="0" presStyleCnt="3">
        <dgm:presLayoutVars>
          <dgm:bulletEnabled val="1"/>
        </dgm:presLayoutVars>
      </dgm:prSet>
      <dgm:spPr/>
    </dgm:pt>
    <dgm:pt modelId="{84025F5F-7D41-4954-8CAB-744BF23FCC5F}" type="pres">
      <dgm:prSet presAssocID="{21A3F8A9-3F9F-44DB-B8E8-48D463137A7B}" presName="space" presStyleCnt="0"/>
      <dgm:spPr/>
    </dgm:pt>
    <dgm:pt modelId="{04D8E4A1-4E31-4354-A11D-136AE293F1CD}" type="pres">
      <dgm:prSet presAssocID="{110AA6A4-1370-4B3C-91F2-44B93984FC5B}" presName="composite" presStyleCnt="0"/>
      <dgm:spPr/>
    </dgm:pt>
    <dgm:pt modelId="{4734E9D5-74D6-4507-90F0-82C068BF40D1}" type="pres">
      <dgm:prSet presAssocID="{110AA6A4-1370-4B3C-91F2-44B93984FC5B}" presName="parTx" presStyleLbl="alignNode1" presStyleIdx="1" presStyleCnt="3">
        <dgm:presLayoutVars>
          <dgm:chMax val="0"/>
          <dgm:chPref val="0"/>
          <dgm:bulletEnabled val="1"/>
        </dgm:presLayoutVars>
      </dgm:prSet>
      <dgm:spPr/>
    </dgm:pt>
    <dgm:pt modelId="{1892EB68-41DA-4C28-8C5F-F5D7A4BDFDA1}" type="pres">
      <dgm:prSet presAssocID="{110AA6A4-1370-4B3C-91F2-44B93984FC5B}" presName="desTx" presStyleLbl="alignAccFollowNode1" presStyleIdx="1" presStyleCnt="3">
        <dgm:presLayoutVars>
          <dgm:bulletEnabled val="1"/>
        </dgm:presLayoutVars>
      </dgm:prSet>
      <dgm:spPr/>
    </dgm:pt>
    <dgm:pt modelId="{3D3C6542-DBE9-4B6E-9C56-B9CD54E61948}" type="pres">
      <dgm:prSet presAssocID="{15981951-FB8A-4BD1-9CD3-A901BBEB25AB}" presName="space" presStyleCnt="0"/>
      <dgm:spPr/>
    </dgm:pt>
    <dgm:pt modelId="{B15F452B-97E0-40C5-99AF-40C01B891DC3}" type="pres">
      <dgm:prSet presAssocID="{AD6ECBF0-EAF8-47CE-AF76-6B0F37272502}" presName="composite" presStyleCnt="0"/>
      <dgm:spPr/>
    </dgm:pt>
    <dgm:pt modelId="{40435A17-5058-4E67-A6DA-0B6D8F2180B1}" type="pres">
      <dgm:prSet presAssocID="{AD6ECBF0-EAF8-47CE-AF76-6B0F37272502}" presName="parTx" presStyleLbl="alignNode1" presStyleIdx="2" presStyleCnt="3">
        <dgm:presLayoutVars>
          <dgm:chMax val="0"/>
          <dgm:chPref val="0"/>
          <dgm:bulletEnabled val="1"/>
        </dgm:presLayoutVars>
      </dgm:prSet>
      <dgm:spPr/>
    </dgm:pt>
    <dgm:pt modelId="{A3B73CBB-010A-4F3A-BFDB-DB37DAC121EA}" type="pres">
      <dgm:prSet presAssocID="{AD6ECBF0-EAF8-47CE-AF76-6B0F37272502}" presName="desTx" presStyleLbl="alignAccFollowNode1" presStyleIdx="2" presStyleCnt="3">
        <dgm:presLayoutVars>
          <dgm:bulletEnabled val="1"/>
        </dgm:presLayoutVars>
      </dgm:prSet>
      <dgm:spPr/>
    </dgm:pt>
  </dgm:ptLst>
  <dgm:cxnLst>
    <dgm:cxn modelId="{7047C703-5A49-4819-BE45-BB046AA21B4F}" srcId="{A8E5E400-18A2-427B-8E88-554E77D53B89}" destId="{110AA6A4-1370-4B3C-91F2-44B93984FC5B}" srcOrd="1" destOrd="0" parTransId="{3BFB257F-0088-4421-AB4E-28AF2EEB6453}" sibTransId="{15981951-FB8A-4BD1-9CD3-A901BBEB25AB}"/>
    <dgm:cxn modelId="{939F3C0A-3AFE-4A3B-BB46-712A86873B54}" type="presOf" srcId="{A8E5E400-18A2-427B-8E88-554E77D53B89}" destId="{EA31F5FF-B667-43AE-86D0-D7FAE4239E05}" srcOrd="0" destOrd="0" presId="urn:microsoft.com/office/officeart/2005/8/layout/hList1"/>
    <dgm:cxn modelId="{079CAF0D-23C8-44B0-9C42-6359D74F41ED}" srcId="{AD6ECBF0-EAF8-47CE-AF76-6B0F37272502}" destId="{355173A7-0036-4B85-B71E-3D19CF8D110D}" srcOrd="0" destOrd="0" parTransId="{0AF2D0DF-FEC2-4D8E-950C-15769BBD3C5B}" sibTransId="{12DB8294-9ACD-4A50-A07C-1052BCAC66F9}"/>
    <dgm:cxn modelId="{5E59CF0E-2DA9-4755-8912-AC032BFB57D4}" type="presOf" srcId="{AD6ECBF0-EAF8-47CE-AF76-6B0F37272502}" destId="{40435A17-5058-4E67-A6DA-0B6D8F2180B1}" srcOrd="0" destOrd="0" presId="urn:microsoft.com/office/officeart/2005/8/layout/hList1"/>
    <dgm:cxn modelId="{6F6AD766-1FE6-4036-9FB2-22BE572FF2EF}" srcId="{A8E5E400-18A2-427B-8E88-554E77D53B89}" destId="{AD6ECBF0-EAF8-47CE-AF76-6B0F37272502}" srcOrd="2" destOrd="0" parTransId="{7A82A406-44F5-4C56-AE41-5AA494822EA6}" sibTransId="{68B4FDAB-02B5-4B87-804F-ED8E31B3F964}"/>
    <dgm:cxn modelId="{B9A6EA69-6BF6-4C28-9D53-519D9E8F7EBA}" srcId="{A8E5E400-18A2-427B-8E88-554E77D53B89}" destId="{E14B4F6E-12D6-432F-A01E-D376501CA971}" srcOrd="0" destOrd="0" parTransId="{DE3F58A7-54F6-4192-913D-423998B358F3}" sibTransId="{21A3F8A9-3F9F-44DB-B8E8-48D463137A7B}"/>
    <dgm:cxn modelId="{AE0C3E4B-335C-4AFD-A32B-4056D2EEFF6B}" type="presOf" srcId="{110AA6A4-1370-4B3C-91F2-44B93984FC5B}" destId="{4734E9D5-74D6-4507-90F0-82C068BF40D1}" srcOrd="0" destOrd="0" presId="urn:microsoft.com/office/officeart/2005/8/layout/hList1"/>
    <dgm:cxn modelId="{C1AB9B6B-430B-4630-92A3-BC9413CD32E9}" srcId="{110AA6A4-1370-4B3C-91F2-44B93984FC5B}" destId="{D3C05B75-BB43-480E-8647-8DFF37BAA0C4}" srcOrd="0" destOrd="0" parTransId="{01C7E028-D782-46F5-83D2-D105A0101E27}" sibTransId="{6ADD4AC1-97AD-48DE-BF1D-BC655570FE6D}"/>
    <dgm:cxn modelId="{29DFDF7F-3679-4005-9F8B-D50C4ACF7076}" type="presOf" srcId="{E14B4F6E-12D6-432F-A01E-D376501CA971}" destId="{2C2F903D-FF4C-4138-BB2D-2E8ECBC9096E}" srcOrd="0" destOrd="0" presId="urn:microsoft.com/office/officeart/2005/8/layout/hList1"/>
    <dgm:cxn modelId="{6C963383-2675-4496-8130-94CC559BE89A}" type="presOf" srcId="{355173A7-0036-4B85-B71E-3D19CF8D110D}" destId="{A3B73CBB-010A-4F3A-BFDB-DB37DAC121EA}" srcOrd="0" destOrd="0" presId="urn:microsoft.com/office/officeart/2005/8/layout/hList1"/>
    <dgm:cxn modelId="{CC7382A1-C1AE-4F38-9DB7-CAF3EBBF0851}" type="presOf" srcId="{D3C05B75-BB43-480E-8647-8DFF37BAA0C4}" destId="{1892EB68-41DA-4C28-8C5F-F5D7A4BDFDA1}" srcOrd="0" destOrd="0" presId="urn:microsoft.com/office/officeart/2005/8/layout/hList1"/>
    <dgm:cxn modelId="{E216EBEA-1C46-4254-BA24-6E44056840EA}" type="presOf" srcId="{ACFBE5D3-1AB9-4264-BA0C-8FFD69540D5D}" destId="{6CF489F6-F9D8-488B-9200-B947279EEC45}" srcOrd="0" destOrd="0" presId="urn:microsoft.com/office/officeart/2005/8/layout/hList1"/>
    <dgm:cxn modelId="{245DB1ED-4D93-4B89-A60D-440B7C33FF9E}" srcId="{E14B4F6E-12D6-432F-A01E-D376501CA971}" destId="{ACFBE5D3-1AB9-4264-BA0C-8FFD69540D5D}" srcOrd="0" destOrd="0" parTransId="{5D5676F8-9B1E-45A3-93AA-7A765678AE20}" sibTransId="{58E40E44-91FD-4198-AFEC-893FADCEC595}"/>
    <dgm:cxn modelId="{FB26A65F-7F16-4122-814C-FE7B585F0327}" type="presParOf" srcId="{EA31F5FF-B667-43AE-86D0-D7FAE4239E05}" destId="{519B8076-D53E-4544-B69E-1B1E05C5097C}" srcOrd="0" destOrd="0" presId="urn:microsoft.com/office/officeart/2005/8/layout/hList1"/>
    <dgm:cxn modelId="{BF902CC6-1139-41DE-ADA3-BCE47555E973}" type="presParOf" srcId="{519B8076-D53E-4544-B69E-1B1E05C5097C}" destId="{2C2F903D-FF4C-4138-BB2D-2E8ECBC9096E}" srcOrd="0" destOrd="0" presId="urn:microsoft.com/office/officeart/2005/8/layout/hList1"/>
    <dgm:cxn modelId="{9D79B9B3-F66F-4CEA-B024-E9C66B412B36}" type="presParOf" srcId="{519B8076-D53E-4544-B69E-1B1E05C5097C}" destId="{6CF489F6-F9D8-488B-9200-B947279EEC45}" srcOrd="1" destOrd="0" presId="urn:microsoft.com/office/officeart/2005/8/layout/hList1"/>
    <dgm:cxn modelId="{44675E7D-D01C-4F5B-B594-B98CD07C4836}" type="presParOf" srcId="{EA31F5FF-B667-43AE-86D0-D7FAE4239E05}" destId="{84025F5F-7D41-4954-8CAB-744BF23FCC5F}" srcOrd="1" destOrd="0" presId="urn:microsoft.com/office/officeart/2005/8/layout/hList1"/>
    <dgm:cxn modelId="{1B7BB4DB-56F5-4756-9046-15148A9EEF32}" type="presParOf" srcId="{EA31F5FF-B667-43AE-86D0-D7FAE4239E05}" destId="{04D8E4A1-4E31-4354-A11D-136AE293F1CD}" srcOrd="2" destOrd="0" presId="urn:microsoft.com/office/officeart/2005/8/layout/hList1"/>
    <dgm:cxn modelId="{BE76FD2E-8F61-4526-8CAD-3C04AFC097E9}" type="presParOf" srcId="{04D8E4A1-4E31-4354-A11D-136AE293F1CD}" destId="{4734E9D5-74D6-4507-90F0-82C068BF40D1}" srcOrd="0" destOrd="0" presId="urn:microsoft.com/office/officeart/2005/8/layout/hList1"/>
    <dgm:cxn modelId="{10FCD75F-8776-461A-8DDD-FC3A6CF2E2C8}" type="presParOf" srcId="{04D8E4A1-4E31-4354-A11D-136AE293F1CD}" destId="{1892EB68-41DA-4C28-8C5F-F5D7A4BDFDA1}" srcOrd="1" destOrd="0" presId="urn:microsoft.com/office/officeart/2005/8/layout/hList1"/>
    <dgm:cxn modelId="{DCA7FF2A-3E7A-43AD-9BC4-05EF62B4FF39}" type="presParOf" srcId="{EA31F5FF-B667-43AE-86D0-D7FAE4239E05}" destId="{3D3C6542-DBE9-4B6E-9C56-B9CD54E61948}" srcOrd="3" destOrd="0" presId="urn:microsoft.com/office/officeart/2005/8/layout/hList1"/>
    <dgm:cxn modelId="{A03C94FA-6BF1-4049-B996-C82125C255AE}" type="presParOf" srcId="{EA31F5FF-B667-43AE-86D0-D7FAE4239E05}" destId="{B15F452B-97E0-40C5-99AF-40C01B891DC3}" srcOrd="4" destOrd="0" presId="urn:microsoft.com/office/officeart/2005/8/layout/hList1"/>
    <dgm:cxn modelId="{803444C2-4139-41CC-B741-81E4DFB113C5}" type="presParOf" srcId="{B15F452B-97E0-40C5-99AF-40C01B891DC3}" destId="{40435A17-5058-4E67-A6DA-0B6D8F2180B1}" srcOrd="0" destOrd="0" presId="urn:microsoft.com/office/officeart/2005/8/layout/hList1"/>
    <dgm:cxn modelId="{BFA8B4FF-4B3A-4DB9-9057-069A056EB990}" type="presParOf" srcId="{B15F452B-97E0-40C5-99AF-40C01B891DC3}" destId="{A3B73CBB-010A-4F3A-BFDB-DB37DAC121E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E09B63-616E-47EA-8A14-D61758754E4A}"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s-MX"/>
        </a:p>
      </dgm:t>
    </dgm:pt>
    <dgm:pt modelId="{84225CDD-14AD-427B-A81C-1CB3574FEA78}">
      <dgm:prSet phldrT="[Texto]" custT="1"/>
      <dgm:spPr/>
      <dgm:t>
        <a:bodyPr/>
        <a:lstStyle/>
        <a:p>
          <a:r>
            <a:rPr lang="es-MX" sz="1800" dirty="0"/>
            <a:t>Ambiente pobre lingüísticamente</a:t>
          </a:r>
        </a:p>
      </dgm:t>
    </dgm:pt>
    <dgm:pt modelId="{BBF2566A-71CE-41F0-8760-C8913964BFBF}" type="parTrans" cxnId="{8ACAB03E-A707-4923-B800-A8A6062CD3C9}">
      <dgm:prSet/>
      <dgm:spPr/>
      <dgm:t>
        <a:bodyPr/>
        <a:lstStyle/>
        <a:p>
          <a:endParaRPr lang="es-MX"/>
        </a:p>
      </dgm:t>
    </dgm:pt>
    <dgm:pt modelId="{13F43F5F-8524-48BF-B9BC-8CD374A48667}" type="sibTrans" cxnId="{8ACAB03E-A707-4923-B800-A8A6062CD3C9}">
      <dgm:prSet custT="1"/>
      <dgm:spPr/>
      <dgm:t>
        <a:bodyPr/>
        <a:lstStyle/>
        <a:p>
          <a:r>
            <a:rPr lang="es-MX" sz="1800" dirty="0"/>
            <a:t>Factores constitucionales de tipo neurológico</a:t>
          </a:r>
        </a:p>
      </dgm:t>
    </dgm:pt>
    <dgm:pt modelId="{A0139305-1416-40BC-85F8-34A353F61521}">
      <dgm:prSet phldrT="[Texto]" custT="1"/>
      <dgm:spPr/>
      <dgm:t>
        <a:bodyPr/>
        <a:lstStyle/>
        <a:p>
          <a:r>
            <a:rPr lang="es-MX" sz="1800" dirty="0"/>
            <a:t>Bilingüismo mal integrado</a:t>
          </a:r>
        </a:p>
      </dgm:t>
    </dgm:pt>
    <dgm:pt modelId="{32A30CDC-9753-41A6-8326-C97CFBCB3977}" type="parTrans" cxnId="{A9721A39-C280-4818-A3E7-D6C269CA11C9}">
      <dgm:prSet/>
      <dgm:spPr/>
      <dgm:t>
        <a:bodyPr/>
        <a:lstStyle/>
        <a:p>
          <a:endParaRPr lang="es-MX"/>
        </a:p>
      </dgm:t>
    </dgm:pt>
    <dgm:pt modelId="{AC5E9C46-DB4F-4153-AF8A-F4C285B9FB90}" type="sibTrans" cxnId="{A9721A39-C280-4818-A3E7-D6C269CA11C9}">
      <dgm:prSet custT="1"/>
      <dgm:spPr/>
      <dgm:t>
        <a:bodyPr/>
        <a:lstStyle/>
        <a:p>
          <a:r>
            <a:rPr lang="es-MX" sz="1600" dirty="0" err="1"/>
            <a:t>Característi</a:t>
          </a:r>
          <a:r>
            <a:rPr lang="es-MX" sz="1600" dirty="0"/>
            <a:t> cas de la interacción afectiva y comunicativa del entorno</a:t>
          </a:r>
        </a:p>
      </dgm:t>
    </dgm:pt>
    <dgm:pt modelId="{4529814D-F50F-4D0B-B3E1-9EF0066E5844}">
      <dgm:prSet phldrT="[Texto]" custT="1"/>
      <dgm:spPr/>
      <dgm:t>
        <a:bodyPr/>
        <a:lstStyle/>
        <a:p>
          <a:r>
            <a:rPr lang="es-MX" sz="1800" dirty="0"/>
            <a:t>Características innatas </a:t>
          </a:r>
        </a:p>
      </dgm:t>
    </dgm:pt>
    <dgm:pt modelId="{33CCFDE1-BC6B-4969-80D4-7EFB3B243122}" type="parTrans" cxnId="{76308640-6063-46C0-8370-25BEDA19D486}">
      <dgm:prSet/>
      <dgm:spPr/>
      <dgm:t>
        <a:bodyPr/>
        <a:lstStyle/>
        <a:p>
          <a:endParaRPr lang="es-MX"/>
        </a:p>
      </dgm:t>
    </dgm:pt>
    <dgm:pt modelId="{6CEF64BD-18BF-4555-B4A1-C7DBC2973EC2}" type="sibTrans" cxnId="{76308640-6063-46C0-8370-25BEDA19D486}">
      <dgm:prSet custT="1"/>
      <dgm:spPr/>
      <dgm:t>
        <a:bodyPr/>
        <a:lstStyle/>
        <a:p>
          <a:r>
            <a:rPr lang="es-MX" sz="1800" dirty="0"/>
            <a:t>Falta de estimulación</a:t>
          </a:r>
        </a:p>
      </dgm:t>
    </dgm:pt>
    <dgm:pt modelId="{1C5872AE-7F93-4463-82B8-3CF7C3093B49}" type="pres">
      <dgm:prSet presAssocID="{A1E09B63-616E-47EA-8A14-D61758754E4A}" presName="Name0" presStyleCnt="0">
        <dgm:presLayoutVars>
          <dgm:chMax/>
          <dgm:chPref/>
          <dgm:dir/>
          <dgm:animLvl val="lvl"/>
        </dgm:presLayoutVars>
      </dgm:prSet>
      <dgm:spPr/>
    </dgm:pt>
    <dgm:pt modelId="{E2A6D84E-2C91-4C2A-B621-0A7223B85B3D}" type="pres">
      <dgm:prSet presAssocID="{84225CDD-14AD-427B-A81C-1CB3574FEA78}" presName="composite" presStyleCnt="0"/>
      <dgm:spPr/>
    </dgm:pt>
    <dgm:pt modelId="{FE8878D9-E155-4744-B303-DDBF4AD1B2E5}" type="pres">
      <dgm:prSet presAssocID="{84225CDD-14AD-427B-A81C-1CB3574FEA78}" presName="Parent1" presStyleLbl="node1" presStyleIdx="0" presStyleCnt="6" custLinFactNeighborX="-88050" custLinFactNeighborY="-708">
        <dgm:presLayoutVars>
          <dgm:chMax val="1"/>
          <dgm:chPref val="1"/>
          <dgm:bulletEnabled val="1"/>
        </dgm:presLayoutVars>
      </dgm:prSet>
      <dgm:spPr/>
    </dgm:pt>
    <dgm:pt modelId="{6331D84D-17A0-44B0-95D5-8884B3BF98B1}" type="pres">
      <dgm:prSet presAssocID="{84225CDD-14AD-427B-A81C-1CB3574FEA78}" presName="Childtext1" presStyleLbl="revTx" presStyleIdx="0" presStyleCnt="3">
        <dgm:presLayoutVars>
          <dgm:chMax val="0"/>
          <dgm:chPref val="0"/>
          <dgm:bulletEnabled val="1"/>
        </dgm:presLayoutVars>
      </dgm:prSet>
      <dgm:spPr/>
    </dgm:pt>
    <dgm:pt modelId="{6C2E5B6E-7814-4950-AC39-856F773BC54B}" type="pres">
      <dgm:prSet presAssocID="{84225CDD-14AD-427B-A81C-1CB3574FEA78}" presName="BalanceSpacing" presStyleCnt="0"/>
      <dgm:spPr/>
    </dgm:pt>
    <dgm:pt modelId="{510421D4-5089-466F-AFCE-B62ABE2301E0}" type="pres">
      <dgm:prSet presAssocID="{84225CDD-14AD-427B-A81C-1CB3574FEA78}" presName="BalanceSpacing1" presStyleCnt="0"/>
      <dgm:spPr/>
    </dgm:pt>
    <dgm:pt modelId="{D64C336D-EF9C-48D6-BB3D-F1003C16963D}" type="pres">
      <dgm:prSet presAssocID="{13F43F5F-8524-48BF-B9BC-8CD374A48667}" presName="Accent1Text" presStyleLbl="node1" presStyleIdx="1" presStyleCnt="6" custLinFactNeighborX="-85868" custLinFactNeighborY="-708"/>
      <dgm:spPr/>
    </dgm:pt>
    <dgm:pt modelId="{B164B46E-1B9E-41E8-9C9D-40EA16A5E7BF}" type="pres">
      <dgm:prSet presAssocID="{13F43F5F-8524-48BF-B9BC-8CD374A48667}" presName="spaceBetweenRectangles" presStyleCnt="0"/>
      <dgm:spPr/>
    </dgm:pt>
    <dgm:pt modelId="{6F372CD0-AF70-4986-BEF2-B00A3C4240F6}" type="pres">
      <dgm:prSet presAssocID="{A0139305-1416-40BC-85F8-34A353F61521}" presName="composite" presStyleCnt="0"/>
      <dgm:spPr/>
    </dgm:pt>
    <dgm:pt modelId="{5D01BB54-EE4A-4AF6-A88E-490EE35C7B09}" type="pres">
      <dgm:prSet presAssocID="{A0139305-1416-40BC-85F8-34A353F61521}" presName="Parent1" presStyleLbl="node1" presStyleIdx="2" presStyleCnt="6" custLinFactNeighborX="-86752" custLinFactNeighborY="-4390">
        <dgm:presLayoutVars>
          <dgm:chMax val="1"/>
          <dgm:chPref val="1"/>
          <dgm:bulletEnabled val="1"/>
        </dgm:presLayoutVars>
      </dgm:prSet>
      <dgm:spPr/>
    </dgm:pt>
    <dgm:pt modelId="{746AA89B-7D23-4AFE-8035-DE1FB1057250}" type="pres">
      <dgm:prSet presAssocID="{A0139305-1416-40BC-85F8-34A353F61521}" presName="Childtext1" presStyleLbl="revTx" presStyleIdx="1" presStyleCnt="3">
        <dgm:presLayoutVars>
          <dgm:chMax val="0"/>
          <dgm:chPref val="0"/>
          <dgm:bulletEnabled val="1"/>
        </dgm:presLayoutVars>
      </dgm:prSet>
      <dgm:spPr/>
    </dgm:pt>
    <dgm:pt modelId="{BC38CCAA-7CCC-463B-AC87-050376AACAC1}" type="pres">
      <dgm:prSet presAssocID="{A0139305-1416-40BC-85F8-34A353F61521}" presName="BalanceSpacing" presStyleCnt="0"/>
      <dgm:spPr/>
    </dgm:pt>
    <dgm:pt modelId="{87B37DD0-CB4D-43F1-91F7-368CFBC5AFCF}" type="pres">
      <dgm:prSet presAssocID="{A0139305-1416-40BC-85F8-34A353F61521}" presName="BalanceSpacing1" presStyleCnt="0"/>
      <dgm:spPr/>
    </dgm:pt>
    <dgm:pt modelId="{612D3F8E-A2E5-4404-A4C2-65863B5F32E6}" type="pres">
      <dgm:prSet presAssocID="{AC5E9C46-DB4F-4153-AF8A-F4C285B9FB90}" presName="Accent1Text" presStyleLbl="node1" presStyleIdx="3" presStyleCnt="6" custScaleX="112077" custLinFactNeighborX="-88933" custLinFactNeighborY="-4390"/>
      <dgm:spPr/>
    </dgm:pt>
    <dgm:pt modelId="{2DD995E8-AF06-48A6-9FCD-0AC9F418F52A}" type="pres">
      <dgm:prSet presAssocID="{AC5E9C46-DB4F-4153-AF8A-F4C285B9FB90}" presName="spaceBetweenRectangles" presStyleCnt="0"/>
      <dgm:spPr/>
    </dgm:pt>
    <dgm:pt modelId="{3EF51806-3AF1-43C7-BCB6-D59C6A49D098}" type="pres">
      <dgm:prSet presAssocID="{4529814D-F50F-4D0B-B3E1-9EF0066E5844}" presName="composite" presStyleCnt="0"/>
      <dgm:spPr/>
    </dgm:pt>
    <dgm:pt modelId="{13501ACD-1EB3-4E2D-91FB-6CAC2AF976A6}" type="pres">
      <dgm:prSet presAssocID="{4529814D-F50F-4D0B-B3E1-9EF0066E5844}" presName="Parent1" presStyleLbl="node1" presStyleIdx="4" presStyleCnt="6" custLinFactNeighborX="-88050" custLinFactNeighborY="-8715">
        <dgm:presLayoutVars>
          <dgm:chMax val="1"/>
          <dgm:chPref val="1"/>
          <dgm:bulletEnabled val="1"/>
        </dgm:presLayoutVars>
      </dgm:prSet>
      <dgm:spPr/>
    </dgm:pt>
    <dgm:pt modelId="{B31EA422-D767-49EF-BB26-8C9DDB66284C}" type="pres">
      <dgm:prSet presAssocID="{4529814D-F50F-4D0B-B3E1-9EF0066E5844}" presName="Childtext1" presStyleLbl="revTx" presStyleIdx="2" presStyleCnt="3">
        <dgm:presLayoutVars>
          <dgm:chMax val="0"/>
          <dgm:chPref val="0"/>
          <dgm:bulletEnabled val="1"/>
        </dgm:presLayoutVars>
      </dgm:prSet>
      <dgm:spPr/>
    </dgm:pt>
    <dgm:pt modelId="{AD6DF121-0E7B-4D75-9B79-DBC9546DA831}" type="pres">
      <dgm:prSet presAssocID="{4529814D-F50F-4D0B-B3E1-9EF0066E5844}" presName="BalanceSpacing" presStyleCnt="0"/>
      <dgm:spPr/>
    </dgm:pt>
    <dgm:pt modelId="{BA71ABF7-C672-4B4F-A64F-8D7A620EFFA8}" type="pres">
      <dgm:prSet presAssocID="{4529814D-F50F-4D0B-B3E1-9EF0066E5844}" presName="BalanceSpacing1" presStyleCnt="0"/>
      <dgm:spPr/>
    </dgm:pt>
    <dgm:pt modelId="{504C730A-0154-4345-B5C1-56DD129DDFCB}" type="pres">
      <dgm:prSet presAssocID="{6CEF64BD-18BF-4555-B4A1-C7DBC2973EC2}" presName="Accent1Text" presStyleLbl="node1" presStyleIdx="5" presStyleCnt="6" custScaleX="109982" custLinFactNeighborX="-85868" custLinFactNeighborY="-8715"/>
      <dgm:spPr/>
    </dgm:pt>
  </dgm:ptLst>
  <dgm:cxnLst>
    <dgm:cxn modelId="{254E0A07-0CBD-4EE3-B1EF-5825827BD549}" type="presOf" srcId="{13F43F5F-8524-48BF-B9BC-8CD374A48667}" destId="{D64C336D-EF9C-48D6-BB3D-F1003C16963D}" srcOrd="0" destOrd="0" presId="urn:microsoft.com/office/officeart/2008/layout/AlternatingHexagons"/>
    <dgm:cxn modelId="{382B7C2A-E1F8-4260-BFA3-89444EABD570}" type="presOf" srcId="{84225CDD-14AD-427B-A81C-1CB3574FEA78}" destId="{FE8878D9-E155-4744-B303-DDBF4AD1B2E5}" srcOrd="0" destOrd="0" presId="urn:microsoft.com/office/officeart/2008/layout/AlternatingHexagons"/>
    <dgm:cxn modelId="{A9721A39-C280-4818-A3E7-D6C269CA11C9}" srcId="{A1E09B63-616E-47EA-8A14-D61758754E4A}" destId="{A0139305-1416-40BC-85F8-34A353F61521}" srcOrd="1" destOrd="0" parTransId="{32A30CDC-9753-41A6-8326-C97CFBCB3977}" sibTransId="{AC5E9C46-DB4F-4153-AF8A-F4C285B9FB90}"/>
    <dgm:cxn modelId="{8ACAB03E-A707-4923-B800-A8A6062CD3C9}" srcId="{A1E09B63-616E-47EA-8A14-D61758754E4A}" destId="{84225CDD-14AD-427B-A81C-1CB3574FEA78}" srcOrd="0" destOrd="0" parTransId="{BBF2566A-71CE-41F0-8760-C8913964BFBF}" sibTransId="{13F43F5F-8524-48BF-B9BC-8CD374A48667}"/>
    <dgm:cxn modelId="{76308640-6063-46C0-8370-25BEDA19D486}" srcId="{A1E09B63-616E-47EA-8A14-D61758754E4A}" destId="{4529814D-F50F-4D0B-B3E1-9EF0066E5844}" srcOrd="2" destOrd="0" parTransId="{33CCFDE1-BC6B-4969-80D4-7EFB3B243122}" sibTransId="{6CEF64BD-18BF-4555-B4A1-C7DBC2973EC2}"/>
    <dgm:cxn modelId="{48DA4B61-FDAD-4B95-B4AA-35B8A19B3F0D}" type="presOf" srcId="{A0139305-1416-40BC-85F8-34A353F61521}" destId="{5D01BB54-EE4A-4AF6-A88E-490EE35C7B09}" srcOrd="0" destOrd="0" presId="urn:microsoft.com/office/officeart/2008/layout/AlternatingHexagons"/>
    <dgm:cxn modelId="{F05FE945-5FB6-4FBF-82A0-CBF2429EA8E9}" type="presOf" srcId="{AC5E9C46-DB4F-4153-AF8A-F4C285B9FB90}" destId="{612D3F8E-A2E5-4404-A4C2-65863B5F32E6}" srcOrd="0" destOrd="0" presId="urn:microsoft.com/office/officeart/2008/layout/AlternatingHexagons"/>
    <dgm:cxn modelId="{60CF437B-2EAB-429D-8B63-EF370053CAC0}" type="presOf" srcId="{A1E09B63-616E-47EA-8A14-D61758754E4A}" destId="{1C5872AE-7F93-4463-82B8-3CF7C3093B49}" srcOrd="0" destOrd="0" presId="urn:microsoft.com/office/officeart/2008/layout/AlternatingHexagons"/>
    <dgm:cxn modelId="{CF76288C-0728-4880-B725-C20913CC240D}" type="presOf" srcId="{4529814D-F50F-4D0B-B3E1-9EF0066E5844}" destId="{13501ACD-1EB3-4E2D-91FB-6CAC2AF976A6}" srcOrd="0" destOrd="0" presId="urn:microsoft.com/office/officeart/2008/layout/AlternatingHexagons"/>
    <dgm:cxn modelId="{4D58CFBE-E186-4E4B-B25F-6D8320FA1964}" type="presOf" srcId="{6CEF64BD-18BF-4555-B4A1-C7DBC2973EC2}" destId="{504C730A-0154-4345-B5C1-56DD129DDFCB}" srcOrd="0" destOrd="0" presId="urn:microsoft.com/office/officeart/2008/layout/AlternatingHexagons"/>
    <dgm:cxn modelId="{9A666336-9F96-4FD2-93EE-62C1BDA498EA}" type="presParOf" srcId="{1C5872AE-7F93-4463-82B8-3CF7C3093B49}" destId="{E2A6D84E-2C91-4C2A-B621-0A7223B85B3D}" srcOrd="0" destOrd="0" presId="urn:microsoft.com/office/officeart/2008/layout/AlternatingHexagons"/>
    <dgm:cxn modelId="{D9B4C2FC-4093-464E-8B1A-20EA508304C8}" type="presParOf" srcId="{E2A6D84E-2C91-4C2A-B621-0A7223B85B3D}" destId="{FE8878D9-E155-4744-B303-DDBF4AD1B2E5}" srcOrd="0" destOrd="0" presId="urn:microsoft.com/office/officeart/2008/layout/AlternatingHexagons"/>
    <dgm:cxn modelId="{E0AD8368-A816-411D-A0AD-3D52D6D1D2E9}" type="presParOf" srcId="{E2A6D84E-2C91-4C2A-B621-0A7223B85B3D}" destId="{6331D84D-17A0-44B0-95D5-8884B3BF98B1}" srcOrd="1" destOrd="0" presId="urn:microsoft.com/office/officeart/2008/layout/AlternatingHexagons"/>
    <dgm:cxn modelId="{B305A3E3-3B52-471E-A9A3-BA58DBD84F50}" type="presParOf" srcId="{E2A6D84E-2C91-4C2A-B621-0A7223B85B3D}" destId="{6C2E5B6E-7814-4950-AC39-856F773BC54B}" srcOrd="2" destOrd="0" presId="urn:microsoft.com/office/officeart/2008/layout/AlternatingHexagons"/>
    <dgm:cxn modelId="{15442898-605F-4803-A428-DCD3069812ED}" type="presParOf" srcId="{E2A6D84E-2C91-4C2A-B621-0A7223B85B3D}" destId="{510421D4-5089-466F-AFCE-B62ABE2301E0}" srcOrd="3" destOrd="0" presId="urn:microsoft.com/office/officeart/2008/layout/AlternatingHexagons"/>
    <dgm:cxn modelId="{8E70084E-0628-4BF7-A692-F2A87D1FB2C3}" type="presParOf" srcId="{E2A6D84E-2C91-4C2A-B621-0A7223B85B3D}" destId="{D64C336D-EF9C-48D6-BB3D-F1003C16963D}" srcOrd="4" destOrd="0" presId="urn:microsoft.com/office/officeart/2008/layout/AlternatingHexagons"/>
    <dgm:cxn modelId="{6CEC0FFE-003A-47D0-99D5-45B8BB4BB769}" type="presParOf" srcId="{1C5872AE-7F93-4463-82B8-3CF7C3093B49}" destId="{B164B46E-1B9E-41E8-9C9D-40EA16A5E7BF}" srcOrd="1" destOrd="0" presId="urn:microsoft.com/office/officeart/2008/layout/AlternatingHexagons"/>
    <dgm:cxn modelId="{3489A093-B80C-43B5-8CA8-91A4619CC8F2}" type="presParOf" srcId="{1C5872AE-7F93-4463-82B8-3CF7C3093B49}" destId="{6F372CD0-AF70-4986-BEF2-B00A3C4240F6}" srcOrd="2" destOrd="0" presId="urn:microsoft.com/office/officeart/2008/layout/AlternatingHexagons"/>
    <dgm:cxn modelId="{E5CE6234-C663-452A-A0D4-FBE83C5984AA}" type="presParOf" srcId="{6F372CD0-AF70-4986-BEF2-B00A3C4240F6}" destId="{5D01BB54-EE4A-4AF6-A88E-490EE35C7B09}" srcOrd="0" destOrd="0" presId="urn:microsoft.com/office/officeart/2008/layout/AlternatingHexagons"/>
    <dgm:cxn modelId="{E6194711-4CC1-43E3-811D-31F05D371327}" type="presParOf" srcId="{6F372CD0-AF70-4986-BEF2-B00A3C4240F6}" destId="{746AA89B-7D23-4AFE-8035-DE1FB1057250}" srcOrd="1" destOrd="0" presId="urn:microsoft.com/office/officeart/2008/layout/AlternatingHexagons"/>
    <dgm:cxn modelId="{74CDCBF4-BD88-4B50-8891-8D2294465D07}" type="presParOf" srcId="{6F372CD0-AF70-4986-BEF2-B00A3C4240F6}" destId="{BC38CCAA-7CCC-463B-AC87-050376AACAC1}" srcOrd="2" destOrd="0" presId="urn:microsoft.com/office/officeart/2008/layout/AlternatingHexagons"/>
    <dgm:cxn modelId="{135BD35F-39A5-453C-8847-1F60F6474CC0}" type="presParOf" srcId="{6F372CD0-AF70-4986-BEF2-B00A3C4240F6}" destId="{87B37DD0-CB4D-43F1-91F7-368CFBC5AFCF}" srcOrd="3" destOrd="0" presId="urn:microsoft.com/office/officeart/2008/layout/AlternatingHexagons"/>
    <dgm:cxn modelId="{1C89C096-0FFE-43B1-AB8D-6CDE468C5F7E}" type="presParOf" srcId="{6F372CD0-AF70-4986-BEF2-B00A3C4240F6}" destId="{612D3F8E-A2E5-4404-A4C2-65863B5F32E6}" srcOrd="4" destOrd="0" presId="urn:microsoft.com/office/officeart/2008/layout/AlternatingHexagons"/>
    <dgm:cxn modelId="{8DD7F5BC-A85A-44E5-88C0-7B50C9073D39}" type="presParOf" srcId="{1C5872AE-7F93-4463-82B8-3CF7C3093B49}" destId="{2DD995E8-AF06-48A6-9FCD-0AC9F418F52A}" srcOrd="3" destOrd="0" presId="urn:microsoft.com/office/officeart/2008/layout/AlternatingHexagons"/>
    <dgm:cxn modelId="{34FA91C0-6496-4633-9E50-B4B2FA01B220}" type="presParOf" srcId="{1C5872AE-7F93-4463-82B8-3CF7C3093B49}" destId="{3EF51806-3AF1-43C7-BCB6-D59C6A49D098}" srcOrd="4" destOrd="0" presId="urn:microsoft.com/office/officeart/2008/layout/AlternatingHexagons"/>
    <dgm:cxn modelId="{C56531CC-9586-49D9-87BC-80FDE761FD59}" type="presParOf" srcId="{3EF51806-3AF1-43C7-BCB6-D59C6A49D098}" destId="{13501ACD-1EB3-4E2D-91FB-6CAC2AF976A6}" srcOrd="0" destOrd="0" presId="urn:microsoft.com/office/officeart/2008/layout/AlternatingHexagons"/>
    <dgm:cxn modelId="{6F9238BA-27E2-4DC9-8058-492108C38D71}" type="presParOf" srcId="{3EF51806-3AF1-43C7-BCB6-D59C6A49D098}" destId="{B31EA422-D767-49EF-BB26-8C9DDB66284C}" srcOrd="1" destOrd="0" presId="urn:microsoft.com/office/officeart/2008/layout/AlternatingHexagons"/>
    <dgm:cxn modelId="{391547CB-32B2-4F7F-9D0A-745403DCBCEF}" type="presParOf" srcId="{3EF51806-3AF1-43C7-BCB6-D59C6A49D098}" destId="{AD6DF121-0E7B-4D75-9B79-DBC9546DA831}" srcOrd="2" destOrd="0" presId="urn:microsoft.com/office/officeart/2008/layout/AlternatingHexagons"/>
    <dgm:cxn modelId="{70462372-AA88-4DB6-A213-9611C5E61E69}" type="presParOf" srcId="{3EF51806-3AF1-43C7-BCB6-D59C6A49D098}" destId="{BA71ABF7-C672-4B4F-A64F-8D7A620EFFA8}" srcOrd="3" destOrd="0" presId="urn:microsoft.com/office/officeart/2008/layout/AlternatingHexagons"/>
    <dgm:cxn modelId="{895FAE51-FC74-472C-B004-F988D84AAE99}" type="presParOf" srcId="{3EF51806-3AF1-43C7-BCB6-D59C6A49D098}" destId="{504C730A-0154-4345-B5C1-56DD129DDFC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B247AD-5327-45F2-B5BE-1B84817679A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MX"/>
        </a:p>
      </dgm:t>
    </dgm:pt>
    <dgm:pt modelId="{97EA77A0-DB60-4788-B5DE-8C292E49398D}">
      <dgm:prSet phldrT="[Texto]"/>
      <dgm:spPr/>
      <dgm:t>
        <a:bodyPr/>
        <a:lstStyle/>
        <a:p>
          <a:pPr algn="just"/>
          <a:r>
            <a:rPr lang="es-MX" dirty="0"/>
            <a:t>Concepto: Anormal adquisición de comprensión y/o expresión del lenguaje oral, que afecta uno o varios componentes del lenguaje, sin que haya déficit sensorial, cognitivo o motor,  que afecte solo al lenguaje y que supongan un trastorno duradero y persistente al tratamiento </a:t>
          </a:r>
        </a:p>
      </dgm:t>
    </dgm:pt>
    <dgm:pt modelId="{482BBAF9-EBEE-4205-8765-7DDE222ABDE1}" type="parTrans" cxnId="{E3B798D4-BDFA-41A3-90CE-8FC6E518D731}">
      <dgm:prSet/>
      <dgm:spPr/>
      <dgm:t>
        <a:bodyPr/>
        <a:lstStyle/>
        <a:p>
          <a:endParaRPr lang="es-MX"/>
        </a:p>
      </dgm:t>
    </dgm:pt>
    <dgm:pt modelId="{43D20413-0D00-459E-8822-9FFB5C1B88F6}" type="sibTrans" cxnId="{E3B798D4-BDFA-41A3-90CE-8FC6E518D731}">
      <dgm:prSet/>
      <dgm:spPr/>
      <dgm:t>
        <a:bodyPr/>
        <a:lstStyle/>
        <a:p>
          <a:endParaRPr lang="es-MX"/>
        </a:p>
      </dgm:t>
    </dgm:pt>
    <dgm:pt modelId="{DB8DDB9F-08ED-4FA7-983F-F8F188085AB1}">
      <dgm:prSet phldrT="[Texto]" custT="1"/>
      <dgm:spPr/>
      <dgm:t>
        <a:bodyPr/>
        <a:lstStyle/>
        <a:p>
          <a:pPr algn="just"/>
          <a:r>
            <a:rPr lang="es-MX" sz="1800" dirty="0"/>
            <a:t>Suele tener problemas frecuentes de procesamiento del lenguaje, abstracción de información significativa, almacenamiento y recuperación de memoria a corto o largo plaza.</a:t>
          </a:r>
        </a:p>
      </dgm:t>
    </dgm:pt>
    <dgm:pt modelId="{E2329A55-42D9-4F04-8304-5C88974EF802}" type="parTrans" cxnId="{CECA3E40-5273-4697-A750-50AA61A8C6F0}">
      <dgm:prSet/>
      <dgm:spPr/>
      <dgm:t>
        <a:bodyPr/>
        <a:lstStyle/>
        <a:p>
          <a:endParaRPr lang="es-MX"/>
        </a:p>
      </dgm:t>
    </dgm:pt>
    <dgm:pt modelId="{1E9973B4-B42F-4A22-9293-2011355DFD1A}" type="sibTrans" cxnId="{CECA3E40-5273-4697-A750-50AA61A8C6F0}">
      <dgm:prSet/>
      <dgm:spPr/>
      <dgm:t>
        <a:bodyPr/>
        <a:lstStyle/>
        <a:p>
          <a:endParaRPr lang="es-MX"/>
        </a:p>
      </dgm:t>
    </dgm:pt>
    <dgm:pt modelId="{CBE6D8F1-D431-45FD-9EAF-4BA58907CAE8}">
      <dgm:prSet phldrT="[Texto]"/>
      <dgm:spPr/>
      <dgm:t>
        <a:bodyPr/>
        <a:lstStyle/>
        <a:p>
          <a:pPr algn="just"/>
          <a:r>
            <a:rPr lang="es-MX" dirty="0"/>
            <a:t>Criterios</a:t>
          </a:r>
        </a:p>
        <a:p>
          <a:pPr algn="just"/>
          <a:r>
            <a:rPr lang="es-MX" dirty="0"/>
            <a:t>Criterio de inclusión-exclusión</a:t>
          </a:r>
        </a:p>
        <a:p>
          <a:pPr algn="just"/>
          <a:r>
            <a:rPr lang="es-MX" dirty="0"/>
            <a:t>Criterio de especificidad</a:t>
          </a:r>
        </a:p>
        <a:p>
          <a:pPr algn="just"/>
          <a:r>
            <a:rPr lang="es-MX" dirty="0"/>
            <a:t>Criterio de discrepancia</a:t>
          </a:r>
        </a:p>
        <a:p>
          <a:pPr algn="just"/>
          <a:r>
            <a:rPr lang="es-MX" dirty="0"/>
            <a:t>Criterio evolutivo</a:t>
          </a:r>
        </a:p>
      </dgm:t>
    </dgm:pt>
    <dgm:pt modelId="{8DD4FEC9-F0D0-4435-BD7B-70FDFBB329EA}" type="parTrans" cxnId="{BC11EBBE-61B2-4888-96D7-AB8D4B31E950}">
      <dgm:prSet/>
      <dgm:spPr/>
      <dgm:t>
        <a:bodyPr/>
        <a:lstStyle/>
        <a:p>
          <a:endParaRPr lang="es-MX"/>
        </a:p>
      </dgm:t>
    </dgm:pt>
    <dgm:pt modelId="{BD18D61F-B9C1-4122-A80D-C0820DCA06F2}" type="sibTrans" cxnId="{BC11EBBE-61B2-4888-96D7-AB8D4B31E950}">
      <dgm:prSet/>
      <dgm:spPr/>
      <dgm:t>
        <a:bodyPr/>
        <a:lstStyle/>
        <a:p>
          <a:endParaRPr lang="es-MX"/>
        </a:p>
      </dgm:t>
    </dgm:pt>
    <dgm:pt modelId="{3E7493BD-3E65-4F5B-9204-18A4B21469EA}" type="pres">
      <dgm:prSet presAssocID="{EBB247AD-5327-45F2-B5BE-1B84817679AF}" presName="linear" presStyleCnt="0">
        <dgm:presLayoutVars>
          <dgm:animLvl val="lvl"/>
          <dgm:resizeHandles val="exact"/>
        </dgm:presLayoutVars>
      </dgm:prSet>
      <dgm:spPr/>
    </dgm:pt>
    <dgm:pt modelId="{2A60F57C-F5AD-4898-BBDF-84357B2F70FA}" type="pres">
      <dgm:prSet presAssocID="{97EA77A0-DB60-4788-B5DE-8C292E49398D}" presName="parentText" presStyleLbl="node1" presStyleIdx="0" presStyleCnt="2" custScaleY="77501" custLinFactNeighborX="-793" custLinFactNeighborY="1332">
        <dgm:presLayoutVars>
          <dgm:chMax val="0"/>
          <dgm:bulletEnabled val="1"/>
        </dgm:presLayoutVars>
      </dgm:prSet>
      <dgm:spPr/>
    </dgm:pt>
    <dgm:pt modelId="{4F174E60-B8AF-46AA-9C99-4FF1AF1C30CE}" type="pres">
      <dgm:prSet presAssocID="{97EA77A0-DB60-4788-B5DE-8C292E49398D}" presName="childText" presStyleLbl="revTx" presStyleIdx="0" presStyleCnt="1" custScaleY="120215">
        <dgm:presLayoutVars>
          <dgm:bulletEnabled val="1"/>
        </dgm:presLayoutVars>
      </dgm:prSet>
      <dgm:spPr/>
    </dgm:pt>
    <dgm:pt modelId="{AF0F9689-8722-47B1-96AF-AADBC77EA3BE}" type="pres">
      <dgm:prSet presAssocID="{CBE6D8F1-D431-45FD-9EAF-4BA58907CAE8}" presName="parentText" presStyleLbl="node1" presStyleIdx="1" presStyleCnt="2" custScaleY="88261">
        <dgm:presLayoutVars>
          <dgm:chMax val="0"/>
          <dgm:bulletEnabled val="1"/>
        </dgm:presLayoutVars>
      </dgm:prSet>
      <dgm:spPr/>
    </dgm:pt>
  </dgm:ptLst>
  <dgm:cxnLst>
    <dgm:cxn modelId="{CECA3E40-5273-4697-A750-50AA61A8C6F0}" srcId="{97EA77A0-DB60-4788-B5DE-8C292E49398D}" destId="{DB8DDB9F-08ED-4FA7-983F-F8F188085AB1}" srcOrd="0" destOrd="0" parTransId="{E2329A55-42D9-4F04-8304-5C88974EF802}" sibTransId="{1E9973B4-B42F-4A22-9293-2011355DFD1A}"/>
    <dgm:cxn modelId="{18040B5E-B9FE-415B-830C-5391A107D56C}" type="presOf" srcId="{DB8DDB9F-08ED-4FA7-983F-F8F188085AB1}" destId="{4F174E60-B8AF-46AA-9C99-4FF1AF1C30CE}" srcOrd="0" destOrd="0" presId="urn:microsoft.com/office/officeart/2005/8/layout/vList2"/>
    <dgm:cxn modelId="{05AB8B43-6E15-4C5C-957D-8C23AA394EB4}" type="presOf" srcId="{EBB247AD-5327-45F2-B5BE-1B84817679AF}" destId="{3E7493BD-3E65-4F5B-9204-18A4B21469EA}" srcOrd="0" destOrd="0" presId="urn:microsoft.com/office/officeart/2005/8/layout/vList2"/>
    <dgm:cxn modelId="{5AE4F38C-B424-4A6C-A46C-6D6937A9E53E}" type="presOf" srcId="{97EA77A0-DB60-4788-B5DE-8C292E49398D}" destId="{2A60F57C-F5AD-4898-BBDF-84357B2F70FA}" srcOrd="0" destOrd="0" presId="urn:microsoft.com/office/officeart/2005/8/layout/vList2"/>
    <dgm:cxn modelId="{BC11EBBE-61B2-4888-96D7-AB8D4B31E950}" srcId="{EBB247AD-5327-45F2-B5BE-1B84817679AF}" destId="{CBE6D8F1-D431-45FD-9EAF-4BA58907CAE8}" srcOrd="1" destOrd="0" parTransId="{8DD4FEC9-F0D0-4435-BD7B-70FDFBB329EA}" sibTransId="{BD18D61F-B9C1-4122-A80D-C0820DCA06F2}"/>
    <dgm:cxn modelId="{E3B798D4-BDFA-41A3-90CE-8FC6E518D731}" srcId="{EBB247AD-5327-45F2-B5BE-1B84817679AF}" destId="{97EA77A0-DB60-4788-B5DE-8C292E49398D}" srcOrd="0" destOrd="0" parTransId="{482BBAF9-EBEE-4205-8765-7DDE222ABDE1}" sibTransId="{43D20413-0D00-459E-8822-9FFB5C1B88F6}"/>
    <dgm:cxn modelId="{8E6A1BFD-F77B-4E88-B7D8-B60DF230CB4B}" type="presOf" srcId="{CBE6D8F1-D431-45FD-9EAF-4BA58907CAE8}" destId="{AF0F9689-8722-47B1-96AF-AADBC77EA3BE}" srcOrd="0" destOrd="0" presId="urn:microsoft.com/office/officeart/2005/8/layout/vList2"/>
    <dgm:cxn modelId="{90B827B5-56EC-4C02-A99E-00503359A000}" type="presParOf" srcId="{3E7493BD-3E65-4F5B-9204-18A4B21469EA}" destId="{2A60F57C-F5AD-4898-BBDF-84357B2F70FA}" srcOrd="0" destOrd="0" presId="urn:microsoft.com/office/officeart/2005/8/layout/vList2"/>
    <dgm:cxn modelId="{98630715-3B29-4AD4-8D06-25274F6C8D33}" type="presParOf" srcId="{3E7493BD-3E65-4F5B-9204-18A4B21469EA}" destId="{4F174E60-B8AF-46AA-9C99-4FF1AF1C30CE}" srcOrd="1" destOrd="0" presId="urn:microsoft.com/office/officeart/2005/8/layout/vList2"/>
    <dgm:cxn modelId="{E95516F5-0203-4F25-B9F7-BC0097D2043A}" type="presParOf" srcId="{3E7493BD-3E65-4F5B-9204-18A4B21469EA}" destId="{AF0F9689-8722-47B1-96AF-AADBC77EA3B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162868-50EA-457D-89F2-894C9D40FCA3}" type="doc">
      <dgm:prSet loTypeId="urn:microsoft.com/office/officeart/2005/8/layout/hierarchy2" loCatId="hierarchy" qsTypeId="urn:microsoft.com/office/officeart/2005/8/quickstyle/simple1" qsCatId="simple" csTypeId="urn:microsoft.com/office/officeart/2005/8/colors/colorful1#4" csCatId="colorful" phldr="1"/>
      <dgm:spPr/>
      <dgm:t>
        <a:bodyPr/>
        <a:lstStyle/>
        <a:p>
          <a:endParaRPr lang="es-MX"/>
        </a:p>
      </dgm:t>
    </dgm:pt>
    <dgm:pt modelId="{06F9B150-1AF6-45F4-9971-F9DD7AF6A4A5}">
      <dgm:prSet phldrT="[Texto]" custT="1"/>
      <dgm:spPr/>
      <dgm:t>
        <a:bodyPr/>
        <a:lstStyle/>
        <a:p>
          <a:r>
            <a:rPr lang="es-MX" sz="2800" dirty="0"/>
            <a:t>Trastorno de la vertiente expresiva</a:t>
          </a:r>
        </a:p>
      </dgm:t>
    </dgm:pt>
    <dgm:pt modelId="{AABE11E9-1C38-4B35-BBF9-E0209482374C}" type="parTrans" cxnId="{6D12E4EF-8B33-49B6-89B0-4774AEFE5D98}">
      <dgm:prSet/>
      <dgm:spPr/>
      <dgm:t>
        <a:bodyPr/>
        <a:lstStyle/>
        <a:p>
          <a:endParaRPr lang="es-MX"/>
        </a:p>
      </dgm:t>
    </dgm:pt>
    <dgm:pt modelId="{14A3B8AE-EEB6-4E7D-881C-DA0297F709DE}" type="sibTrans" cxnId="{6D12E4EF-8B33-49B6-89B0-4774AEFE5D98}">
      <dgm:prSet/>
      <dgm:spPr/>
      <dgm:t>
        <a:bodyPr/>
        <a:lstStyle/>
        <a:p>
          <a:endParaRPr lang="es-MX"/>
        </a:p>
      </dgm:t>
    </dgm:pt>
    <dgm:pt modelId="{DF2BC51A-6074-4EB5-B8ED-19047C97EC67}">
      <dgm:prSet phldrT="[Texto]" custT="1"/>
      <dgm:spPr/>
      <dgm:t>
        <a:bodyPr/>
        <a:lstStyle/>
        <a:p>
          <a:r>
            <a:rPr lang="es-MX" sz="2400" dirty="0"/>
            <a:t>Trastorno de la programación genética</a:t>
          </a:r>
        </a:p>
      </dgm:t>
    </dgm:pt>
    <dgm:pt modelId="{80EFC427-EF10-4F55-B655-B13D65EA256A}" type="parTrans" cxnId="{05E70DE0-B7C0-48E1-ACC2-18FEDCA2099A}">
      <dgm:prSet/>
      <dgm:spPr/>
      <dgm:t>
        <a:bodyPr/>
        <a:lstStyle/>
        <a:p>
          <a:endParaRPr lang="es-MX" dirty="0"/>
        </a:p>
      </dgm:t>
    </dgm:pt>
    <dgm:pt modelId="{CB67FC91-E10B-459F-81B8-A64F609C7D4F}" type="sibTrans" cxnId="{05E70DE0-B7C0-48E1-ACC2-18FEDCA2099A}">
      <dgm:prSet/>
      <dgm:spPr/>
      <dgm:t>
        <a:bodyPr/>
        <a:lstStyle/>
        <a:p>
          <a:endParaRPr lang="es-MX"/>
        </a:p>
      </dgm:t>
    </dgm:pt>
    <dgm:pt modelId="{74AA7752-C500-47CE-AB28-CDF1BFC8CB98}">
      <dgm:prSet phldrT="[Texto]" custT="1"/>
      <dgm:spPr/>
      <dgm:t>
        <a:bodyPr/>
        <a:lstStyle/>
        <a:p>
          <a:r>
            <a:rPr lang="es-MX" sz="1600" dirty="0"/>
            <a:t>Fluidez con articulación muy distorsionada. Mejora en repetición de sílabas aisladas. Comprensión normal o casi normal</a:t>
          </a:r>
        </a:p>
      </dgm:t>
    </dgm:pt>
    <dgm:pt modelId="{E572FEF5-21BA-49B8-A191-9CB9B5DCE39B}" type="parTrans" cxnId="{7B63E6F2-6C96-45E0-8826-6DF1D7DD93CC}">
      <dgm:prSet/>
      <dgm:spPr/>
      <dgm:t>
        <a:bodyPr/>
        <a:lstStyle/>
        <a:p>
          <a:endParaRPr lang="es-MX" dirty="0"/>
        </a:p>
      </dgm:t>
    </dgm:pt>
    <dgm:pt modelId="{D21D8EE6-6B7C-47CA-818B-556B33DBD504}" type="sibTrans" cxnId="{7B63E6F2-6C96-45E0-8826-6DF1D7DD93CC}">
      <dgm:prSet/>
      <dgm:spPr/>
      <dgm:t>
        <a:bodyPr/>
        <a:lstStyle/>
        <a:p>
          <a:endParaRPr lang="es-MX"/>
        </a:p>
      </dgm:t>
    </dgm:pt>
    <dgm:pt modelId="{1C623A6D-565C-409B-8007-2AFD59403382}">
      <dgm:prSet phldrT="[Texto]" custT="1"/>
      <dgm:spPr/>
      <dgm:t>
        <a:bodyPr/>
        <a:lstStyle/>
        <a:p>
          <a:r>
            <a:rPr lang="es-MX" sz="2400" dirty="0"/>
            <a:t>Dispraxia verbal</a:t>
          </a:r>
        </a:p>
      </dgm:t>
    </dgm:pt>
    <dgm:pt modelId="{33376DA7-ECE7-4274-8D87-064577224BA4}" type="parTrans" cxnId="{77AB3471-0D51-4600-BBF5-8BF6308AC8A4}">
      <dgm:prSet/>
      <dgm:spPr/>
      <dgm:t>
        <a:bodyPr/>
        <a:lstStyle/>
        <a:p>
          <a:endParaRPr lang="es-MX" dirty="0"/>
        </a:p>
      </dgm:t>
    </dgm:pt>
    <dgm:pt modelId="{6FBBE2CE-C1DD-402F-9C01-A0973A93817D}" type="sibTrans" cxnId="{77AB3471-0D51-4600-BBF5-8BF6308AC8A4}">
      <dgm:prSet/>
      <dgm:spPr/>
      <dgm:t>
        <a:bodyPr/>
        <a:lstStyle/>
        <a:p>
          <a:endParaRPr lang="es-MX"/>
        </a:p>
      </dgm:t>
    </dgm:pt>
    <dgm:pt modelId="{2EE093E6-3BCC-43A7-BFF3-3FC44389C467}">
      <dgm:prSet phldrT="[Texto]" custT="1"/>
      <dgm:spPr/>
      <dgm:t>
        <a:bodyPr/>
        <a:lstStyle/>
        <a:p>
          <a:r>
            <a:rPr lang="es-MX" sz="1600" dirty="0"/>
            <a:t>Afectación de  articulación, hasta ausencia completa del habla. No  mejora la articulación con repetición. Comprensión normal o casi normal.</a:t>
          </a:r>
        </a:p>
      </dgm:t>
    </dgm:pt>
    <dgm:pt modelId="{D439FBEA-4167-41ED-97A5-59769DE6E61D}" type="parTrans" cxnId="{ED937A15-9E9B-4644-B454-EBA79A367FCD}">
      <dgm:prSet/>
      <dgm:spPr/>
      <dgm:t>
        <a:bodyPr/>
        <a:lstStyle/>
        <a:p>
          <a:endParaRPr lang="es-MX" dirty="0"/>
        </a:p>
      </dgm:t>
    </dgm:pt>
    <dgm:pt modelId="{A898ABD5-3EF0-4763-9883-5892FD715503}" type="sibTrans" cxnId="{ED937A15-9E9B-4644-B454-EBA79A367FCD}">
      <dgm:prSet/>
      <dgm:spPr/>
      <dgm:t>
        <a:bodyPr/>
        <a:lstStyle/>
        <a:p>
          <a:endParaRPr lang="es-MX"/>
        </a:p>
      </dgm:t>
    </dgm:pt>
    <dgm:pt modelId="{ABBFA05B-BE62-48F8-8F72-656222DB7C71}" type="pres">
      <dgm:prSet presAssocID="{5F162868-50EA-457D-89F2-894C9D40FCA3}" presName="diagram" presStyleCnt="0">
        <dgm:presLayoutVars>
          <dgm:chPref val="1"/>
          <dgm:dir/>
          <dgm:animOne val="branch"/>
          <dgm:animLvl val="lvl"/>
          <dgm:resizeHandles val="exact"/>
        </dgm:presLayoutVars>
      </dgm:prSet>
      <dgm:spPr/>
    </dgm:pt>
    <dgm:pt modelId="{5A30766D-20E4-43C0-8F32-948B7F57AD50}" type="pres">
      <dgm:prSet presAssocID="{06F9B150-1AF6-45F4-9971-F9DD7AF6A4A5}" presName="root1" presStyleCnt="0"/>
      <dgm:spPr/>
    </dgm:pt>
    <dgm:pt modelId="{02D9B3B6-0664-4D95-A0FE-C5EBB504EE7B}" type="pres">
      <dgm:prSet presAssocID="{06F9B150-1AF6-45F4-9971-F9DD7AF6A4A5}" presName="LevelOneTextNode" presStyleLbl="node0" presStyleIdx="0" presStyleCnt="1">
        <dgm:presLayoutVars>
          <dgm:chPref val="3"/>
        </dgm:presLayoutVars>
      </dgm:prSet>
      <dgm:spPr/>
    </dgm:pt>
    <dgm:pt modelId="{7A30A896-4D6F-43E0-836D-433242406D12}" type="pres">
      <dgm:prSet presAssocID="{06F9B150-1AF6-45F4-9971-F9DD7AF6A4A5}" presName="level2hierChild" presStyleCnt="0"/>
      <dgm:spPr/>
    </dgm:pt>
    <dgm:pt modelId="{9F10B752-3125-4566-9AAA-3CCEB7F13ABD}" type="pres">
      <dgm:prSet presAssocID="{80EFC427-EF10-4F55-B655-B13D65EA256A}" presName="conn2-1" presStyleLbl="parChTrans1D2" presStyleIdx="0" presStyleCnt="2"/>
      <dgm:spPr/>
    </dgm:pt>
    <dgm:pt modelId="{F74E1291-7C1B-469C-932D-D41FA97ABFB3}" type="pres">
      <dgm:prSet presAssocID="{80EFC427-EF10-4F55-B655-B13D65EA256A}" presName="connTx" presStyleLbl="parChTrans1D2" presStyleIdx="0" presStyleCnt="2"/>
      <dgm:spPr/>
    </dgm:pt>
    <dgm:pt modelId="{A8C44FA8-B9A9-4C65-9168-D77EED0F0502}" type="pres">
      <dgm:prSet presAssocID="{DF2BC51A-6074-4EB5-B8ED-19047C97EC67}" presName="root2" presStyleCnt="0"/>
      <dgm:spPr/>
    </dgm:pt>
    <dgm:pt modelId="{FC11E3D3-9991-40C7-B06C-6FFC48110A6A}" type="pres">
      <dgm:prSet presAssocID="{DF2BC51A-6074-4EB5-B8ED-19047C97EC67}" presName="LevelTwoTextNode" presStyleLbl="node2" presStyleIdx="0" presStyleCnt="2">
        <dgm:presLayoutVars>
          <dgm:chPref val="3"/>
        </dgm:presLayoutVars>
      </dgm:prSet>
      <dgm:spPr/>
    </dgm:pt>
    <dgm:pt modelId="{C61D0A60-7E56-4F65-A1AE-2A6977A76399}" type="pres">
      <dgm:prSet presAssocID="{DF2BC51A-6074-4EB5-B8ED-19047C97EC67}" presName="level3hierChild" presStyleCnt="0"/>
      <dgm:spPr/>
    </dgm:pt>
    <dgm:pt modelId="{F64B3883-1486-42F6-B675-6E4C5DFE1BE2}" type="pres">
      <dgm:prSet presAssocID="{E572FEF5-21BA-49B8-A191-9CB9B5DCE39B}" presName="conn2-1" presStyleLbl="parChTrans1D3" presStyleIdx="0" presStyleCnt="2"/>
      <dgm:spPr/>
    </dgm:pt>
    <dgm:pt modelId="{0C9A7F68-8603-4123-B000-BB09AAFA20E9}" type="pres">
      <dgm:prSet presAssocID="{E572FEF5-21BA-49B8-A191-9CB9B5DCE39B}" presName="connTx" presStyleLbl="parChTrans1D3" presStyleIdx="0" presStyleCnt="2"/>
      <dgm:spPr/>
    </dgm:pt>
    <dgm:pt modelId="{3BBC39A6-706B-4118-87EF-4F7CA914DFF7}" type="pres">
      <dgm:prSet presAssocID="{74AA7752-C500-47CE-AB28-CDF1BFC8CB98}" presName="root2" presStyleCnt="0"/>
      <dgm:spPr/>
    </dgm:pt>
    <dgm:pt modelId="{88AA1FC6-7564-4240-9031-A77005BE3EE8}" type="pres">
      <dgm:prSet presAssocID="{74AA7752-C500-47CE-AB28-CDF1BFC8CB98}" presName="LevelTwoTextNode" presStyleLbl="node3" presStyleIdx="0" presStyleCnt="2" custScaleY="158144">
        <dgm:presLayoutVars>
          <dgm:chPref val="3"/>
        </dgm:presLayoutVars>
      </dgm:prSet>
      <dgm:spPr/>
    </dgm:pt>
    <dgm:pt modelId="{1F3D6540-E54D-400E-96DD-194B47F6FCE6}" type="pres">
      <dgm:prSet presAssocID="{74AA7752-C500-47CE-AB28-CDF1BFC8CB98}" presName="level3hierChild" presStyleCnt="0"/>
      <dgm:spPr/>
    </dgm:pt>
    <dgm:pt modelId="{22431DD7-E1B3-4B1D-A63E-333A58F92B3C}" type="pres">
      <dgm:prSet presAssocID="{33376DA7-ECE7-4274-8D87-064577224BA4}" presName="conn2-1" presStyleLbl="parChTrans1D2" presStyleIdx="1" presStyleCnt="2"/>
      <dgm:spPr/>
    </dgm:pt>
    <dgm:pt modelId="{0D9FAEDC-A467-4D0B-AEFD-A4B05BB96312}" type="pres">
      <dgm:prSet presAssocID="{33376DA7-ECE7-4274-8D87-064577224BA4}" presName="connTx" presStyleLbl="parChTrans1D2" presStyleIdx="1" presStyleCnt="2"/>
      <dgm:spPr/>
    </dgm:pt>
    <dgm:pt modelId="{30BF7BDC-5CCF-41F7-95DA-0B89C155F476}" type="pres">
      <dgm:prSet presAssocID="{1C623A6D-565C-409B-8007-2AFD59403382}" presName="root2" presStyleCnt="0"/>
      <dgm:spPr/>
    </dgm:pt>
    <dgm:pt modelId="{B07114E1-C52F-4762-A73E-0EC30C12E476}" type="pres">
      <dgm:prSet presAssocID="{1C623A6D-565C-409B-8007-2AFD59403382}" presName="LevelTwoTextNode" presStyleLbl="node2" presStyleIdx="1" presStyleCnt="2">
        <dgm:presLayoutVars>
          <dgm:chPref val="3"/>
        </dgm:presLayoutVars>
      </dgm:prSet>
      <dgm:spPr/>
    </dgm:pt>
    <dgm:pt modelId="{86D4E095-10A5-4EF0-A9BC-8429D0842224}" type="pres">
      <dgm:prSet presAssocID="{1C623A6D-565C-409B-8007-2AFD59403382}" presName="level3hierChild" presStyleCnt="0"/>
      <dgm:spPr/>
    </dgm:pt>
    <dgm:pt modelId="{EB221492-84F9-4C2D-AFDD-9A9AF1675DAD}" type="pres">
      <dgm:prSet presAssocID="{D439FBEA-4167-41ED-97A5-59769DE6E61D}" presName="conn2-1" presStyleLbl="parChTrans1D3" presStyleIdx="1" presStyleCnt="2"/>
      <dgm:spPr/>
    </dgm:pt>
    <dgm:pt modelId="{02CF5143-A078-4A6F-BDD9-12354E7AC237}" type="pres">
      <dgm:prSet presAssocID="{D439FBEA-4167-41ED-97A5-59769DE6E61D}" presName="connTx" presStyleLbl="parChTrans1D3" presStyleIdx="1" presStyleCnt="2"/>
      <dgm:spPr/>
    </dgm:pt>
    <dgm:pt modelId="{DBD40CD4-5DA6-48F5-81D6-55554BCB576F}" type="pres">
      <dgm:prSet presAssocID="{2EE093E6-3BCC-43A7-BFF3-3FC44389C467}" presName="root2" presStyleCnt="0"/>
      <dgm:spPr/>
    </dgm:pt>
    <dgm:pt modelId="{951F8409-3F33-41D4-8872-287E50BD102C}" type="pres">
      <dgm:prSet presAssocID="{2EE093E6-3BCC-43A7-BFF3-3FC44389C467}" presName="LevelTwoTextNode" presStyleLbl="node3" presStyleIdx="1" presStyleCnt="2" custScaleY="157035">
        <dgm:presLayoutVars>
          <dgm:chPref val="3"/>
        </dgm:presLayoutVars>
      </dgm:prSet>
      <dgm:spPr/>
    </dgm:pt>
    <dgm:pt modelId="{681AAF31-C5AC-41A4-9ADC-7B0874CA8C18}" type="pres">
      <dgm:prSet presAssocID="{2EE093E6-3BCC-43A7-BFF3-3FC44389C467}" presName="level3hierChild" presStyleCnt="0"/>
      <dgm:spPr/>
    </dgm:pt>
  </dgm:ptLst>
  <dgm:cxnLst>
    <dgm:cxn modelId="{ED937A15-9E9B-4644-B454-EBA79A367FCD}" srcId="{1C623A6D-565C-409B-8007-2AFD59403382}" destId="{2EE093E6-3BCC-43A7-BFF3-3FC44389C467}" srcOrd="0" destOrd="0" parTransId="{D439FBEA-4167-41ED-97A5-59769DE6E61D}" sibTransId="{A898ABD5-3EF0-4763-9883-5892FD715503}"/>
    <dgm:cxn modelId="{0E5DC11D-67A3-4486-ACE4-F571277E433F}" type="presOf" srcId="{06F9B150-1AF6-45F4-9971-F9DD7AF6A4A5}" destId="{02D9B3B6-0664-4D95-A0FE-C5EBB504EE7B}" srcOrd="0" destOrd="0" presId="urn:microsoft.com/office/officeart/2005/8/layout/hierarchy2"/>
    <dgm:cxn modelId="{9ACB2E1E-6A73-4B36-BFE9-0D16F1B7DF06}" type="presOf" srcId="{80EFC427-EF10-4F55-B655-B13D65EA256A}" destId="{F74E1291-7C1B-469C-932D-D41FA97ABFB3}" srcOrd="1" destOrd="0" presId="urn:microsoft.com/office/officeart/2005/8/layout/hierarchy2"/>
    <dgm:cxn modelId="{77AB3471-0D51-4600-BBF5-8BF6308AC8A4}" srcId="{06F9B150-1AF6-45F4-9971-F9DD7AF6A4A5}" destId="{1C623A6D-565C-409B-8007-2AFD59403382}" srcOrd="1" destOrd="0" parTransId="{33376DA7-ECE7-4274-8D87-064577224BA4}" sibTransId="{6FBBE2CE-C1DD-402F-9C01-A0973A93817D}"/>
    <dgm:cxn modelId="{B072BF54-463F-4084-ABED-4C95424D1CFD}" type="presOf" srcId="{2EE093E6-3BCC-43A7-BFF3-3FC44389C467}" destId="{951F8409-3F33-41D4-8872-287E50BD102C}" srcOrd="0" destOrd="0" presId="urn:microsoft.com/office/officeart/2005/8/layout/hierarchy2"/>
    <dgm:cxn modelId="{4D24A757-2ED3-43D0-BE49-624C5BD63393}" type="presOf" srcId="{33376DA7-ECE7-4274-8D87-064577224BA4}" destId="{22431DD7-E1B3-4B1D-A63E-333A58F92B3C}" srcOrd="0" destOrd="0" presId="urn:microsoft.com/office/officeart/2005/8/layout/hierarchy2"/>
    <dgm:cxn modelId="{04FF2C58-67AA-4088-9CE1-9E7924FC50E3}" type="presOf" srcId="{DF2BC51A-6074-4EB5-B8ED-19047C97EC67}" destId="{FC11E3D3-9991-40C7-B06C-6FFC48110A6A}" srcOrd="0" destOrd="0" presId="urn:microsoft.com/office/officeart/2005/8/layout/hierarchy2"/>
    <dgm:cxn modelId="{6B12877C-9DEE-47C6-8C19-D84A48071FD2}" type="presOf" srcId="{33376DA7-ECE7-4274-8D87-064577224BA4}" destId="{0D9FAEDC-A467-4D0B-AEFD-A4B05BB96312}" srcOrd="1" destOrd="0" presId="urn:microsoft.com/office/officeart/2005/8/layout/hierarchy2"/>
    <dgm:cxn modelId="{F0910FA2-B1DF-40F5-AA24-2AF53FC08823}" type="presOf" srcId="{80EFC427-EF10-4F55-B655-B13D65EA256A}" destId="{9F10B752-3125-4566-9AAA-3CCEB7F13ABD}" srcOrd="0" destOrd="0" presId="urn:microsoft.com/office/officeart/2005/8/layout/hierarchy2"/>
    <dgm:cxn modelId="{42CA05AF-4119-4DCA-ABAF-F5884BE4CC15}" type="presOf" srcId="{E572FEF5-21BA-49B8-A191-9CB9B5DCE39B}" destId="{F64B3883-1486-42F6-B675-6E4C5DFE1BE2}" srcOrd="0" destOrd="0" presId="urn:microsoft.com/office/officeart/2005/8/layout/hierarchy2"/>
    <dgm:cxn modelId="{6D3206CE-173E-41D1-9ACA-A665AAF60373}" type="presOf" srcId="{74AA7752-C500-47CE-AB28-CDF1BFC8CB98}" destId="{88AA1FC6-7564-4240-9031-A77005BE3EE8}" srcOrd="0" destOrd="0" presId="urn:microsoft.com/office/officeart/2005/8/layout/hierarchy2"/>
    <dgm:cxn modelId="{015D49CE-F416-43A5-8455-F02F3EBA9706}" type="presOf" srcId="{D439FBEA-4167-41ED-97A5-59769DE6E61D}" destId="{02CF5143-A078-4A6F-BDD9-12354E7AC237}" srcOrd="1" destOrd="0" presId="urn:microsoft.com/office/officeart/2005/8/layout/hierarchy2"/>
    <dgm:cxn modelId="{86CA51CF-45DA-4B3E-8930-B8824FE535F9}" type="presOf" srcId="{1C623A6D-565C-409B-8007-2AFD59403382}" destId="{B07114E1-C52F-4762-A73E-0EC30C12E476}" srcOrd="0" destOrd="0" presId="urn:microsoft.com/office/officeart/2005/8/layout/hierarchy2"/>
    <dgm:cxn modelId="{05E70DE0-B7C0-48E1-ACC2-18FEDCA2099A}" srcId="{06F9B150-1AF6-45F4-9971-F9DD7AF6A4A5}" destId="{DF2BC51A-6074-4EB5-B8ED-19047C97EC67}" srcOrd="0" destOrd="0" parTransId="{80EFC427-EF10-4F55-B655-B13D65EA256A}" sibTransId="{CB67FC91-E10B-459F-81B8-A64F609C7D4F}"/>
    <dgm:cxn modelId="{FFD03EE0-CD5B-4E16-9E36-83A33E1F68B2}" type="presOf" srcId="{E572FEF5-21BA-49B8-A191-9CB9B5DCE39B}" destId="{0C9A7F68-8603-4123-B000-BB09AAFA20E9}" srcOrd="1" destOrd="0" presId="urn:microsoft.com/office/officeart/2005/8/layout/hierarchy2"/>
    <dgm:cxn modelId="{CAA86CEA-2475-46DE-A64F-303494A3F52E}" type="presOf" srcId="{5F162868-50EA-457D-89F2-894C9D40FCA3}" destId="{ABBFA05B-BE62-48F8-8F72-656222DB7C71}" srcOrd="0" destOrd="0" presId="urn:microsoft.com/office/officeart/2005/8/layout/hierarchy2"/>
    <dgm:cxn modelId="{6D12E4EF-8B33-49B6-89B0-4774AEFE5D98}" srcId="{5F162868-50EA-457D-89F2-894C9D40FCA3}" destId="{06F9B150-1AF6-45F4-9971-F9DD7AF6A4A5}" srcOrd="0" destOrd="0" parTransId="{AABE11E9-1C38-4B35-BBF9-E0209482374C}" sibTransId="{14A3B8AE-EEB6-4E7D-881C-DA0297F709DE}"/>
    <dgm:cxn modelId="{7B63E6F2-6C96-45E0-8826-6DF1D7DD93CC}" srcId="{DF2BC51A-6074-4EB5-B8ED-19047C97EC67}" destId="{74AA7752-C500-47CE-AB28-CDF1BFC8CB98}" srcOrd="0" destOrd="0" parTransId="{E572FEF5-21BA-49B8-A191-9CB9B5DCE39B}" sibTransId="{D21D8EE6-6B7C-47CA-818B-556B33DBD504}"/>
    <dgm:cxn modelId="{FB1186FC-29A7-47B1-8B49-090CD4E615D1}" type="presOf" srcId="{D439FBEA-4167-41ED-97A5-59769DE6E61D}" destId="{EB221492-84F9-4C2D-AFDD-9A9AF1675DAD}" srcOrd="0" destOrd="0" presId="urn:microsoft.com/office/officeart/2005/8/layout/hierarchy2"/>
    <dgm:cxn modelId="{2D45DFDD-C952-4D3C-B4AF-8C285586A1D2}" type="presParOf" srcId="{ABBFA05B-BE62-48F8-8F72-656222DB7C71}" destId="{5A30766D-20E4-43C0-8F32-948B7F57AD50}" srcOrd="0" destOrd="0" presId="urn:microsoft.com/office/officeart/2005/8/layout/hierarchy2"/>
    <dgm:cxn modelId="{5C2F1B7C-478A-4EA6-AB17-5429DFB0BBC4}" type="presParOf" srcId="{5A30766D-20E4-43C0-8F32-948B7F57AD50}" destId="{02D9B3B6-0664-4D95-A0FE-C5EBB504EE7B}" srcOrd="0" destOrd="0" presId="urn:microsoft.com/office/officeart/2005/8/layout/hierarchy2"/>
    <dgm:cxn modelId="{77B4A811-A964-4697-A25B-2B02F1774B39}" type="presParOf" srcId="{5A30766D-20E4-43C0-8F32-948B7F57AD50}" destId="{7A30A896-4D6F-43E0-836D-433242406D12}" srcOrd="1" destOrd="0" presId="urn:microsoft.com/office/officeart/2005/8/layout/hierarchy2"/>
    <dgm:cxn modelId="{3D90082A-A7F7-45AB-8E7F-4793510B3C79}" type="presParOf" srcId="{7A30A896-4D6F-43E0-836D-433242406D12}" destId="{9F10B752-3125-4566-9AAA-3CCEB7F13ABD}" srcOrd="0" destOrd="0" presId="urn:microsoft.com/office/officeart/2005/8/layout/hierarchy2"/>
    <dgm:cxn modelId="{45CC2386-EDBC-409E-9993-F8D0203B5840}" type="presParOf" srcId="{9F10B752-3125-4566-9AAA-3CCEB7F13ABD}" destId="{F74E1291-7C1B-469C-932D-D41FA97ABFB3}" srcOrd="0" destOrd="0" presId="urn:microsoft.com/office/officeart/2005/8/layout/hierarchy2"/>
    <dgm:cxn modelId="{12FED950-F0AE-46E2-9A42-6A7F933B4653}" type="presParOf" srcId="{7A30A896-4D6F-43E0-836D-433242406D12}" destId="{A8C44FA8-B9A9-4C65-9168-D77EED0F0502}" srcOrd="1" destOrd="0" presId="urn:microsoft.com/office/officeart/2005/8/layout/hierarchy2"/>
    <dgm:cxn modelId="{940D6D84-F65C-4217-9B8A-BE0D2E7AE06D}" type="presParOf" srcId="{A8C44FA8-B9A9-4C65-9168-D77EED0F0502}" destId="{FC11E3D3-9991-40C7-B06C-6FFC48110A6A}" srcOrd="0" destOrd="0" presId="urn:microsoft.com/office/officeart/2005/8/layout/hierarchy2"/>
    <dgm:cxn modelId="{DFDCEDAA-5D0D-49BC-8EDC-1633A6450008}" type="presParOf" srcId="{A8C44FA8-B9A9-4C65-9168-D77EED0F0502}" destId="{C61D0A60-7E56-4F65-A1AE-2A6977A76399}" srcOrd="1" destOrd="0" presId="urn:microsoft.com/office/officeart/2005/8/layout/hierarchy2"/>
    <dgm:cxn modelId="{BE53C12E-C529-431E-917D-BC51F0E4116E}" type="presParOf" srcId="{C61D0A60-7E56-4F65-A1AE-2A6977A76399}" destId="{F64B3883-1486-42F6-B675-6E4C5DFE1BE2}" srcOrd="0" destOrd="0" presId="urn:microsoft.com/office/officeart/2005/8/layout/hierarchy2"/>
    <dgm:cxn modelId="{2CFB1C89-C0EE-4E05-B682-4FEEB1514F49}" type="presParOf" srcId="{F64B3883-1486-42F6-B675-6E4C5DFE1BE2}" destId="{0C9A7F68-8603-4123-B000-BB09AAFA20E9}" srcOrd="0" destOrd="0" presId="urn:microsoft.com/office/officeart/2005/8/layout/hierarchy2"/>
    <dgm:cxn modelId="{95B09201-4CFF-438E-AC1C-2A6009CEA254}" type="presParOf" srcId="{C61D0A60-7E56-4F65-A1AE-2A6977A76399}" destId="{3BBC39A6-706B-4118-87EF-4F7CA914DFF7}" srcOrd="1" destOrd="0" presId="urn:microsoft.com/office/officeart/2005/8/layout/hierarchy2"/>
    <dgm:cxn modelId="{3DAEA48E-92F4-4534-9713-A252C5C61748}" type="presParOf" srcId="{3BBC39A6-706B-4118-87EF-4F7CA914DFF7}" destId="{88AA1FC6-7564-4240-9031-A77005BE3EE8}" srcOrd="0" destOrd="0" presId="urn:microsoft.com/office/officeart/2005/8/layout/hierarchy2"/>
    <dgm:cxn modelId="{A2E0B821-06A4-49FA-AD8C-1033FACC7B9D}" type="presParOf" srcId="{3BBC39A6-706B-4118-87EF-4F7CA914DFF7}" destId="{1F3D6540-E54D-400E-96DD-194B47F6FCE6}" srcOrd="1" destOrd="0" presId="urn:microsoft.com/office/officeart/2005/8/layout/hierarchy2"/>
    <dgm:cxn modelId="{CA061C68-A5AB-4B67-9BD4-812636048228}" type="presParOf" srcId="{7A30A896-4D6F-43E0-836D-433242406D12}" destId="{22431DD7-E1B3-4B1D-A63E-333A58F92B3C}" srcOrd="2" destOrd="0" presId="urn:microsoft.com/office/officeart/2005/8/layout/hierarchy2"/>
    <dgm:cxn modelId="{3B8C14FA-46E5-4F3E-A452-9F85575FF480}" type="presParOf" srcId="{22431DD7-E1B3-4B1D-A63E-333A58F92B3C}" destId="{0D9FAEDC-A467-4D0B-AEFD-A4B05BB96312}" srcOrd="0" destOrd="0" presId="urn:microsoft.com/office/officeart/2005/8/layout/hierarchy2"/>
    <dgm:cxn modelId="{2269071C-61B5-497F-9EE9-EF76D1E8A8A7}" type="presParOf" srcId="{7A30A896-4D6F-43E0-836D-433242406D12}" destId="{30BF7BDC-5CCF-41F7-95DA-0B89C155F476}" srcOrd="3" destOrd="0" presId="urn:microsoft.com/office/officeart/2005/8/layout/hierarchy2"/>
    <dgm:cxn modelId="{3A95529D-5E14-4222-B2A4-904B094E5F9F}" type="presParOf" srcId="{30BF7BDC-5CCF-41F7-95DA-0B89C155F476}" destId="{B07114E1-C52F-4762-A73E-0EC30C12E476}" srcOrd="0" destOrd="0" presId="urn:microsoft.com/office/officeart/2005/8/layout/hierarchy2"/>
    <dgm:cxn modelId="{741F16E1-6D95-4AF6-8389-CD1DA1E60450}" type="presParOf" srcId="{30BF7BDC-5CCF-41F7-95DA-0B89C155F476}" destId="{86D4E095-10A5-4EF0-A9BC-8429D0842224}" srcOrd="1" destOrd="0" presId="urn:microsoft.com/office/officeart/2005/8/layout/hierarchy2"/>
    <dgm:cxn modelId="{6C354EB3-DCDC-4B78-94FB-606728B41B8D}" type="presParOf" srcId="{86D4E095-10A5-4EF0-A9BC-8429D0842224}" destId="{EB221492-84F9-4C2D-AFDD-9A9AF1675DAD}" srcOrd="0" destOrd="0" presId="urn:microsoft.com/office/officeart/2005/8/layout/hierarchy2"/>
    <dgm:cxn modelId="{6AD5C8DE-3045-4032-9419-DF932E538DAF}" type="presParOf" srcId="{EB221492-84F9-4C2D-AFDD-9A9AF1675DAD}" destId="{02CF5143-A078-4A6F-BDD9-12354E7AC237}" srcOrd="0" destOrd="0" presId="urn:microsoft.com/office/officeart/2005/8/layout/hierarchy2"/>
    <dgm:cxn modelId="{F764267A-012E-4EE7-928A-1E60C5CE66E7}" type="presParOf" srcId="{86D4E095-10A5-4EF0-A9BC-8429D0842224}" destId="{DBD40CD4-5DA6-48F5-81D6-55554BCB576F}" srcOrd="1" destOrd="0" presId="urn:microsoft.com/office/officeart/2005/8/layout/hierarchy2"/>
    <dgm:cxn modelId="{52EE380A-60C3-484A-8192-1AE56D51E64E}" type="presParOf" srcId="{DBD40CD4-5DA6-48F5-81D6-55554BCB576F}" destId="{951F8409-3F33-41D4-8872-287E50BD102C}" srcOrd="0" destOrd="0" presId="urn:microsoft.com/office/officeart/2005/8/layout/hierarchy2"/>
    <dgm:cxn modelId="{D40A7086-C7E2-4111-80AD-DF30AC88CC93}" type="presParOf" srcId="{DBD40CD4-5DA6-48F5-81D6-55554BCB576F}" destId="{681AAF31-C5AC-41A4-9ADC-7B0874CA8C1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6B0D30-8717-4D0A-8832-CD6765F4B2CF}"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s-MX"/>
        </a:p>
      </dgm:t>
    </dgm:pt>
    <dgm:pt modelId="{5FA7F57D-3890-4EB9-BD45-691C43B4D47D}">
      <dgm:prSet phldrT="[Texto]"/>
      <dgm:spPr/>
      <dgm:t>
        <a:bodyPr/>
        <a:lstStyle/>
        <a:p>
          <a:r>
            <a:rPr lang="es-MX" dirty="0"/>
            <a:t>Trastorno de la comprensión y expresión</a:t>
          </a:r>
        </a:p>
      </dgm:t>
    </dgm:pt>
    <dgm:pt modelId="{A8C87F70-E9DD-49F0-87B8-87615D82F83D}" type="parTrans" cxnId="{0F1D62DF-C552-4550-B7F1-78BAD8FFB5AF}">
      <dgm:prSet/>
      <dgm:spPr/>
      <dgm:t>
        <a:bodyPr/>
        <a:lstStyle/>
        <a:p>
          <a:endParaRPr lang="es-MX"/>
        </a:p>
      </dgm:t>
    </dgm:pt>
    <dgm:pt modelId="{3C2BC4E8-00DF-4B7F-B78D-0D731C364EBC}" type="sibTrans" cxnId="{0F1D62DF-C552-4550-B7F1-78BAD8FFB5AF}">
      <dgm:prSet/>
      <dgm:spPr/>
      <dgm:t>
        <a:bodyPr/>
        <a:lstStyle/>
        <a:p>
          <a:endParaRPr lang="es-MX"/>
        </a:p>
      </dgm:t>
    </dgm:pt>
    <dgm:pt modelId="{C9CCD601-9D78-4C9A-AFB7-EA18C431E0C0}">
      <dgm:prSet phldrT="[Texto]"/>
      <dgm:spPr/>
      <dgm:t>
        <a:bodyPr/>
        <a:lstStyle/>
        <a:p>
          <a:r>
            <a:rPr lang="es-MX" dirty="0"/>
            <a:t>Déficit mixto expresivo-comprensivo</a:t>
          </a:r>
        </a:p>
      </dgm:t>
    </dgm:pt>
    <dgm:pt modelId="{9A5F8CCC-1232-49A2-8759-1FEA3E420226}" type="parTrans" cxnId="{E7114739-F1AE-4F87-97A5-0401E0BEFCB9}">
      <dgm:prSet/>
      <dgm:spPr/>
      <dgm:t>
        <a:bodyPr/>
        <a:lstStyle/>
        <a:p>
          <a:endParaRPr lang="es-MX" dirty="0"/>
        </a:p>
      </dgm:t>
    </dgm:pt>
    <dgm:pt modelId="{587016CB-2564-4FBC-BA67-94CB480C8D3E}" type="sibTrans" cxnId="{E7114739-F1AE-4F87-97A5-0401E0BEFCB9}">
      <dgm:prSet/>
      <dgm:spPr/>
      <dgm:t>
        <a:bodyPr/>
        <a:lstStyle/>
        <a:p>
          <a:endParaRPr lang="es-MX"/>
        </a:p>
      </dgm:t>
    </dgm:pt>
    <dgm:pt modelId="{42F77E86-FECD-4140-8478-AE74CA54B548}">
      <dgm:prSet phldrT="[Texto]"/>
      <dgm:spPr/>
      <dgm:t>
        <a:bodyPr/>
        <a:lstStyle/>
        <a:p>
          <a:r>
            <a:rPr lang="es-MX" dirty="0"/>
            <a:t>Sordera verbal</a:t>
          </a:r>
        </a:p>
      </dgm:t>
    </dgm:pt>
    <dgm:pt modelId="{4D051BEB-0E6C-479F-ACC6-14E86E1F91E3}" type="parTrans" cxnId="{22CDC399-7F81-4019-92CF-26BDAACBDDE4}">
      <dgm:prSet/>
      <dgm:spPr/>
      <dgm:t>
        <a:bodyPr/>
        <a:lstStyle/>
        <a:p>
          <a:endParaRPr lang="es-MX" dirty="0"/>
        </a:p>
      </dgm:t>
    </dgm:pt>
    <dgm:pt modelId="{1FCFE378-DED8-48A2-B9B3-322888E71857}" type="sibTrans" cxnId="{22CDC399-7F81-4019-92CF-26BDAACBDDE4}">
      <dgm:prSet/>
      <dgm:spPr/>
      <dgm:t>
        <a:bodyPr/>
        <a:lstStyle/>
        <a:p>
          <a:endParaRPr lang="es-MX"/>
        </a:p>
      </dgm:t>
    </dgm:pt>
    <dgm:pt modelId="{F1A995B3-C70B-4CB2-89A7-4BAB8E3AA4F9}">
      <dgm:prSet/>
      <dgm:spPr/>
      <dgm:t>
        <a:bodyPr/>
        <a:lstStyle/>
        <a:p>
          <a:r>
            <a:rPr lang="es-MX" dirty="0"/>
            <a:t>Trastorno Fonológico-sintáctico</a:t>
          </a:r>
        </a:p>
      </dgm:t>
    </dgm:pt>
    <dgm:pt modelId="{BCEFEB89-41FC-461E-9028-3C4C8B3ACAA5}" type="parTrans" cxnId="{EC2D361F-9BAE-4622-8912-1AAD2F8521D6}">
      <dgm:prSet/>
      <dgm:spPr/>
      <dgm:t>
        <a:bodyPr/>
        <a:lstStyle/>
        <a:p>
          <a:endParaRPr lang="es-MX" dirty="0"/>
        </a:p>
      </dgm:t>
    </dgm:pt>
    <dgm:pt modelId="{25A81E08-D6C6-4FE5-9267-BFC650EB6172}" type="sibTrans" cxnId="{EC2D361F-9BAE-4622-8912-1AAD2F8521D6}">
      <dgm:prSet/>
      <dgm:spPr/>
      <dgm:t>
        <a:bodyPr/>
        <a:lstStyle/>
        <a:p>
          <a:endParaRPr lang="es-MX"/>
        </a:p>
      </dgm:t>
    </dgm:pt>
    <dgm:pt modelId="{F4D8C135-0960-4169-9945-4F8B5B8781C2}">
      <dgm:prSet/>
      <dgm:spPr/>
      <dgm:t>
        <a:bodyPr/>
        <a:lstStyle/>
        <a:p>
          <a:r>
            <a:rPr lang="es-MX" dirty="0"/>
            <a:t>Agnosia Auditivo-Verbal</a:t>
          </a:r>
        </a:p>
      </dgm:t>
    </dgm:pt>
    <dgm:pt modelId="{1E3424D4-CDDF-4B9B-B915-E50814713015}" type="parTrans" cxnId="{113ACC32-C3C6-47CB-AEF5-B7E9480AAC33}">
      <dgm:prSet/>
      <dgm:spPr/>
      <dgm:t>
        <a:bodyPr/>
        <a:lstStyle/>
        <a:p>
          <a:endParaRPr lang="es-MX" dirty="0"/>
        </a:p>
      </dgm:t>
    </dgm:pt>
    <dgm:pt modelId="{E21D8189-BCD6-4F46-8D1E-8FC8D5C4FCE2}" type="sibTrans" cxnId="{113ACC32-C3C6-47CB-AEF5-B7E9480AAC33}">
      <dgm:prSet/>
      <dgm:spPr/>
      <dgm:t>
        <a:bodyPr/>
        <a:lstStyle/>
        <a:p>
          <a:endParaRPr lang="es-MX"/>
        </a:p>
      </dgm:t>
    </dgm:pt>
    <dgm:pt modelId="{411702BF-839E-42CB-AEDB-45A1C957987A}" type="pres">
      <dgm:prSet presAssocID="{B56B0D30-8717-4D0A-8832-CD6765F4B2CF}" presName="Name0" presStyleCnt="0">
        <dgm:presLayoutVars>
          <dgm:chPref val="1"/>
          <dgm:dir/>
          <dgm:animOne val="branch"/>
          <dgm:animLvl val="lvl"/>
          <dgm:resizeHandles val="exact"/>
        </dgm:presLayoutVars>
      </dgm:prSet>
      <dgm:spPr/>
    </dgm:pt>
    <dgm:pt modelId="{B43AE98C-1179-4377-828F-F966BF9AD154}" type="pres">
      <dgm:prSet presAssocID="{5FA7F57D-3890-4EB9-BD45-691C43B4D47D}" presName="root1" presStyleCnt="0"/>
      <dgm:spPr/>
    </dgm:pt>
    <dgm:pt modelId="{99D855C0-53C8-4DE3-930B-2FAEA3457EF8}" type="pres">
      <dgm:prSet presAssocID="{5FA7F57D-3890-4EB9-BD45-691C43B4D47D}" presName="LevelOneTextNode" presStyleLbl="node0" presStyleIdx="0" presStyleCnt="1">
        <dgm:presLayoutVars>
          <dgm:chPref val="3"/>
        </dgm:presLayoutVars>
      </dgm:prSet>
      <dgm:spPr/>
    </dgm:pt>
    <dgm:pt modelId="{A7B295F8-9464-4979-B75E-EBDC21A172F1}" type="pres">
      <dgm:prSet presAssocID="{5FA7F57D-3890-4EB9-BD45-691C43B4D47D}" presName="level2hierChild" presStyleCnt="0"/>
      <dgm:spPr/>
    </dgm:pt>
    <dgm:pt modelId="{BDFDD122-43C1-4169-A92A-1DFCFCC0CA23}" type="pres">
      <dgm:prSet presAssocID="{BCEFEB89-41FC-461E-9028-3C4C8B3ACAA5}" presName="conn2-1" presStyleLbl="parChTrans1D2" presStyleIdx="0" presStyleCnt="2"/>
      <dgm:spPr/>
    </dgm:pt>
    <dgm:pt modelId="{4F4AB99C-48C7-451D-BC83-DBA92528B092}" type="pres">
      <dgm:prSet presAssocID="{BCEFEB89-41FC-461E-9028-3C4C8B3ACAA5}" presName="connTx" presStyleLbl="parChTrans1D2" presStyleIdx="0" presStyleCnt="2"/>
      <dgm:spPr/>
    </dgm:pt>
    <dgm:pt modelId="{D5D3C785-F203-40C0-86B4-90A8BFF94158}" type="pres">
      <dgm:prSet presAssocID="{F1A995B3-C70B-4CB2-89A7-4BAB8E3AA4F9}" presName="root2" presStyleCnt="0"/>
      <dgm:spPr/>
    </dgm:pt>
    <dgm:pt modelId="{E7ADDB3C-C7E3-4FC5-AF3C-07FF129CCA22}" type="pres">
      <dgm:prSet presAssocID="{F1A995B3-C70B-4CB2-89A7-4BAB8E3AA4F9}" presName="LevelTwoTextNode" presStyleLbl="node2" presStyleIdx="0" presStyleCnt="2">
        <dgm:presLayoutVars>
          <dgm:chPref val="3"/>
        </dgm:presLayoutVars>
      </dgm:prSet>
      <dgm:spPr/>
    </dgm:pt>
    <dgm:pt modelId="{0B69E655-A12B-442B-91EF-119D8CFC992C}" type="pres">
      <dgm:prSet presAssocID="{F1A995B3-C70B-4CB2-89A7-4BAB8E3AA4F9}" presName="level3hierChild" presStyleCnt="0"/>
      <dgm:spPr/>
    </dgm:pt>
    <dgm:pt modelId="{AE93D1C8-BEF3-4B0C-8215-18D3615A7F9D}" type="pres">
      <dgm:prSet presAssocID="{9A5F8CCC-1232-49A2-8759-1FEA3E420226}" presName="conn2-1" presStyleLbl="parChTrans1D3" presStyleIdx="0" presStyleCnt="2"/>
      <dgm:spPr/>
    </dgm:pt>
    <dgm:pt modelId="{7330EC2D-1AAD-4E85-BC27-54AD82E33F2B}" type="pres">
      <dgm:prSet presAssocID="{9A5F8CCC-1232-49A2-8759-1FEA3E420226}" presName="connTx" presStyleLbl="parChTrans1D3" presStyleIdx="0" presStyleCnt="2"/>
      <dgm:spPr/>
    </dgm:pt>
    <dgm:pt modelId="{7806A648-E151-4B83-9853-8BCC760F262D}" type="pres">
      <dgm:prSet presAssocID="{C9CCD601-9D78-4C9A-AFB7-EA18C431E0C0}" presName="root2" presStyleCnt="0"/>
      <dgm:spPr/>
    </dgm:pt>
    <dgm:pt modelId="{C17A7132-4025-493A-920F-0FD0CED43680}" type="pres">
      <dgm:prSet presAssocID="{C9CCD601-9D78-4C9A-AFB7-EA18C431E0C0}" presName="LevelTwoTextNode" presStyleLbl="node3" presStyleIdx="0" presStyleCnt="2" custScaleY="293471">
        <dgm:presLayoutVars>
          <dgm:chPref val="3"/>
        </dgm:presLayoutVars>
      </dgm:prSet>
      <dgm:spPr/>
    </dgm:pt>
    <dgm:pt modelId="{25289AB7-E9FD-4AC3-BAB3-2303AA7A49D4}" type="pres">
      <dgm:prSet presAssocID="{C9CCD601-9D78-4C9A-AFB7-EA18C431E0C0}" presName="level3hierChild" presStyleCnt="0"/>
      <dgm:spPr/>
    </dgm:pt>
    <dgm:pt modelId="{9D7ACDFA-7EF2-43D3-AC26-EFBCAAA02E62}" type="pres">
      <dgm:prSet presAssocID="{1E3424D4-CDDF-4B9B-B915-E50814713015}" presName="conn2-1" presStyleLbl="parChTrans1D2" presStyleIdx="1" presStyleCnt="2"/>
      <dgm:spPr/>
    </dgm:pt>
    <dgm:pt modelId="{D9A30690-99AA-452E-B0A1-4199DFDE738B}" type="pres">
      <dgm:prSet presAssocID="{1E3424D4-CDDF-4B9B-B915-E50814713015}" presName="connTx" presStyleLbl="parChTrans1D2" presStyleIdx="1" presStyleCnt="2"/>
      <dgm:spPr/>
    </dgm:pt>
    <dgm:pt modelId="{110A9417-96E8-4123-B7ED-AB536B5B94E6}" type="pres">
      <dgm:prSet presAssocID="{F4D8C135-0960-4169-9945-4F8B5B8781C2}" presName="root2" presStyleCnt="0"/>
      <dgm:spPr/>
    </dgm:pt>
    <dgm:pt modelId="{F58918E7-B28E-48E3-B7A3-9B7C36EE4F6C}" type="pres">
      <dgm:prSet presAssocID="{F4D8C135-0960-4169-9945-4F8B5B8781C2}" presName="LevelTwoTextNode" presStyleLbl="node2" presStyleIdx="1" presStyleCnt="2">
        <dgm:presLayoutVars>
          <dgm:chPref val="3"/>
        </dgm:presLayoutVars>
      </dgm:prSet>
      <dgm:spPr/>
    </dgm:pt>
    <dgm:pt modelId="{2E7D180E-5A40-4ECD-BC53-E437C314F893}" type="pres">
      <dgm:prSet presAssocID="{F4D8C135-0960-4169-9945-4F8B5B8781C2}" presName="level3hierChild" presStyleCnt="0"/>
      <dgm:spPr/>
    </dgm:pt>
    <dgm:pt modelId="{7828BD57-6BA4-415F-89E9-C8F91D853D31}" type="pres">
      <dgm:prSet presAssocID="{4D051BEB-0E6C-479F-ACC6-14E86E1F91E3}" presName="conn2-1" presStyleLbl="parChTrans1D3" presStyleIdx="1" presStyleCnt="2"/>
      <dgm:spPr/>
    </dgm:pt>
    <dgm:pt modelId="{3B16DA2C-58FB-4B40-AB5E-9507DE6ACFA8}" type="pres">
      <dgm:prSet presAssocID="{4D051BEB-0E6C-479F-ACC6-14E86E1F91E3}" presName="connTx" presStyleLbl="parChTrans1D3" presStyleIdx="1" presStyleCnt="2"/>
      <dgm:spPr/>
    </dgm:pt>
    <dgm:pt modelId="{3C3EED34-B0DA-4526-AEA8-0B5B112351A3}" type="pres">
      <dgm:prSet presAssocID="{42F77E86-FECD-4140-8478-AE74CA54B548}" presName="root2" presStyleCnt="0"/>
      <dgm:spPr/>
    </dgm:pt>
    <dgm:pt modelId="{1373786C-835F-4FF5-AA92-B397C1E76CC0}" type="pres">
      <dgm:prSet presAssocID="{42F77E86-FECD-4140-8478-AE74CA54B548}" presName="LevelTwoTextNode" presStyleLbl="node3" presStyleIdx="1" presStyleCnt="2" custScaleY="117702">
        <dgm:presLayoutVars>
          <dgm:chPref val="3"/>
        </dgm:presLayoutVars>
      </dgm:prSet>
      <dgm:spPr/>
    </dgm:pt>
    <dgm:pt modelId="{E6452817-2C19-46C0-945C-4F1D20A36FC7}" type="pres">
      <dgm:prSet presAssocID="{42F77E86-FECD-4140-8478-AE74CA54B548}" presName="level3hierChild" presStyleCnt="0"/>
      <dgm:spPr/>
    </dgm:pt>
  </dgm:ptLst>
  <dgm:cxnLst>
    <dgm:cxn modelId="{B8F80C01-9F93-48C3-8D51-4D39D3ADB8D5}" type="presOf" srcId="{5FA7F57D-3890-4EB9-BD45-691C43B4D47D}" destId="{99D855C0-53C8-4DE3-930B-2FAEA3457EF8}" srcOrd="0" destOrd="0" presId="urn:microsoft.com/office/officeart/2008/layout/HorizontalMultiLevelHierarchy"/>
    <dgm:cxn modelId="{7AF48E17-16A7-4F09-B5AC-84D2C7733ECA}" type="presOf" srcId="{4D051BEB-0E6C-479F-ACC6-14E86E1F91E3}" destId="{7828BD57-6BA4-415F-89E9-C8F91D853D31}" srcOrd="0" destOrd="0" presId="urn:microsoft.com/office/officeart/2008/layout/HorizontalMultiLevelHierarchy"/>
    <dgm:cxn modelId="{BFC11019-9E4D-4A74-B393-0974A6B86C7D}" type="presOf" srcId="{4D051BEB-0E6C-479F-ACC6-14E86E1F91E3}" destId="{3B16DA2C-58FB-4B40-AB5E-9507DE6ACFA8}" srcOrd="1" destOrd="0" presId="urn:microsoft.com/office/officeart/2008/layout/HorizontalMultiLevelHierarchy"/>
    <dgm:cxn modelId="{D1B4C31A-883E-46CB-ACF4-CB95BE3FDAE6}" type="presOf" srcId="{F1A995B3-C70B-4CB2-89A7-4BAB8E3AA4F9}" destId="{E7ADDB3C-C7E3-4FC5-AF3C-07FF129CCA22}" srcOrd="0" destOrd="0" presId="urn:microsoft.com/office/officeart/2008/layout/HorizontalMultiLevelHierarchy"/>
    <dgm:cxn modelId="{EC2D361F-9BAE-4622-8912-1AAD2F8521D6}" srcId="{5FA7F57D-3890-4EB9-BD45-691C43B4D47D}" destId="{F1A995B3-C70B-4CB2-89A7-4BAB8E3AA4F9}" srcOrd="0" destOrd="0" parTransId="{BCEFEB89-41FC-461E-9028-3C4C8B3ACAA5}" sibTransId="{25A81E08-D6C6-4FE5-9267-BFC650EB6172}"/>
    <dgm:cxn modelId="{113ACC32-C3C6-47CB-AEF5-B7E9480AAC33}" srcId="{5FA7F57D-3890-4EB9-BD45-691C43B4D47D}" destId="{F4D8C135-0960-4169-9945-4F8B5B8781C2}" srcOrd="1" destOrd="0" parTransId="{1E3424D4-CDDF-4B9B-B915-E50814713015}" sibTransId="{E21D8189-BCD6-4F46-8D1E-8FC8D5C4FCE2}"/>
    <dgm:cxn modelId="{CE38B534-C3F7-45DC-A612-6393DBFA7FDA}" type="presOf" srcId="{1E3424D4-CDDF-4B9B-B915-E50814713015}" destId="{9D7ACDFA-7EF2-43D3-AC26-EFBCAAA02E62}" srcOrd="0" destOrd="0" presId="urn:microsoft.com/office/officeart/2008/layout/HorizontalMultiLevelHierarchy"/>
    <dgm:cxn modelId="{E7114739-F1AE-4F87-97A5-0401E0BEFCB9}" srcId="{F1A995B3-C70B-4CB2-89A7-4BAB8E3AA4F9}" destId="{C9CCD601-9D78-4C9A-AFB7-EA18C431E0C0}" srcOrd="0" destOrd="0" parTransId="{9A5F8CCC-1232-49A2-8759-1FEA3E420226}" sibTransId="{587016CB-2564-4FBC-BA67-94CB480C8D3E}"/>
    <dgm:cxn modelId="{0AE3CC6B-E112-41DF-860C-0AAD11FF50E8}" type="presOf" srcId="{BCEFEB89-41FC-461E-9028-3C4C8B3ACAA5}" destId="{4F4AB99C-48C7-451D-BC83-DBA92528B092}" srcOrd="1" destOrd="0" presId="urn:microsoft.com/office/officeart/2008/layout/HorizontalMultiLevelHierarchy"/>
    <dgm:cxn modelId="{02AA084C-7F5E-4C17-AC65-25CEA2031627}" type="presOf" srcId="{F4D8C135-0960-4169-9945-4F8B5B8781C2}" destId="{F58918E7-B28E-48E3-B7A3-9B7C36EE4F6C}" srcOrd="0" destOrd="0" presId="urn:microsoft.com/office/officeart/2008/layout/HorizontalMultiLevelHierarchy"/>
    <dgm:cxn modelId="{AACC8982-BC32-4006-B92A-83FA011B939A}" type="presOf" srcId="{42F77E86-FECD-4140-8478-AE74CA54B548}" destId="{1373786C-835F-4FF5-AA92-B397C1E76CC0}" srcOrd="0" destOrd="0" presId="urn:microsoft.com/office/officeart/2008/layout/HorizontalMultiLevelHierarchy"/>
    <dgm:cxn modelId="{22CDC399-7F81-4019-92CF-26BDAACBDDE4}" srcId="{F4D8C135-0960-4169-9945-4F8B5B8781C2}" destId="{42F77E86-FECD-4140-8478-AE74CA54B548}" srcOrd="0" destOrd="0" parTransId="{4D051BEB-0E6C-479F-ACC6-14E86E1F91E3}" sibTransId="{1FCFE378-DED8-48A2-B9B3-322888E71857}"/>
    <dgm:cxn modelId="{5FF0F09B-EB57-4018-8A69-43D2CF55CEE3}" type="presOf" srcId="{9A5F8CCC-1232-49A2-8759-1FEA3E420226}" destId="{AE93D1C8-BEF3-4B0C-8215-18D3615A7F9D}" srcOrd="0" destOrd="0" presId="urn:microsoft.com/office/officeart/2008/layout/HorizontalMultiLevelHierarchy"/>
    <dgm:cxn modelId="{33540AA9-5385-446A-B60F-3A4B682392B7}" type="presOf" srcId="{BCEFEB89-41FC-461E-9028-3C4C8B3ACAA5}" destId="{BDFDD122-43C1-4169-A92A-1DFCFCC0CA23}" srcOrd="0" destOrd="0" presId="urn:microsoft.com/office/officeart/2008/layout/HorizontalMultiLevelHierarchy"/>
    <dgm:cxn modelId="{CD2D40B7-BE66-4065-B58E-F9DD0A297BE9}" type="presOf" srcId="{1E3424D4-CDDF-4B9B-B915-E50814713015}" destId="{D9A30690-99AA-452E-B0A1-4199DFDE738B}" srcOrd="1" destOrd="0" presId="urn:microsoft.com/office/officeart/2008/layout/HorizontalMultiLevelHierarchy"/>
    <dgm:cxn modelId="{74D697D7-7602-45EC-9289-DE305629749F}" type="presOf" srcId="{C9CCD601-9D78-4C9A-AFB7-EA18C431E0C0}" destId="{C17A7132-4025-493A-920F-0FD0CED43680}" srcOrd="0" destOrd="0" presId="urn:microsoft.com/office/officeart/2008/layout/HorizontalMultiLevelHierarchy"/>
    <dgm:cxn modelId="{0F1D62DF-C552-4550-B7F1-78BAD8FFB5AF}" srcId="{B56B0D30-8717-4D0A-8832-CD6765F4B2CF}" destId="{5FA7F57D-3890-4EB9-BD45-691C43B4D47D}" srcOrd="0" destOrd="0" parTransId="{A8C87F70-E9DD-49F0-87B8-87615D82F83D}" sibTransId="{3C2BC4E8-00DF-4B7F-B78D-0D731C364EBC}"/>
    <dgm:cxn modelId="{7366A1F3-69E3-4C0C-9E43-16042B15D96F}" type="presOf" srcId="{B56B0D30-8717-4D0A-8832-CD6765F4B2CF}" destId="{411702BF-839E-42CB-AEDB-45A1C957987A}" srcOrd="0" destOrd="0" presId="urn:microsoft.com/office/officeart/2008/layout/HorizontalMultiLevelHierarchy"/>
    <dgm:cxn modelId="{61E708F5-8F31-4982-959E-D77CC3DFD492}" type="presOf" srcId="{9A5F8CCC-1232-49A2-8759-1FEA3E420226}" destId="{7330EC2D-1AAD-4E85-BC27-54AD82E33F2B}" srcOrd="1" destOrd="0" presId="urn:microsoft.com/office/officeart/2008/layout/HorizontalMultiLevelHierarchy"/>
    <dgm:cxn modelId="{8323CE1E-E638-4390-8935-89B8B19219A3}" type="presParOf" srcId="{411702BF-839E-42CB-AEDB-45A1C957987A}" destId="{B43AE98C-1179-4377-828F-F966BF9AD154}" srcOrd="0" destOrd="0" presId="urn:microsoft.com/office/officeart/2008/layout/HorizontalMultiLevelHierarchy"/>
    <dgm:cxn modelId="{55EB0414-B131-47E4-85AE-5682FB3C7E3A}" type="presParOf" srcId="{B43AE98C-1179-4377-828F-F966BF9AD154}" destId="{99D855C0-53C8-4DE3-930B-2FAEA3457EF8}" srcOrd="0" destOrd="0" presId="urn:microsoft.com/office/officeart/2008/layout/HorizontalMultiLevelHierarchy"/>
    <dgm:cxn modelId="{AE0AD3EC-FA33-4543-9696-0DE2040ED69B}" type="presParOf" srcId="{B43AE98C-1179-4377-828F-F966BF9AD154}" destId="{A7B295F8-9464-4979-B75E-EBDC21A172F1}" srcOrd="1" destOrd="0" presId="urn:microsoft.com/office/officeart/2008/layout/HorizontalMultiLevelHierarchy"/>
    <dgm:cxn modelId="{54226E5A-88D8-423E-965D-DFDA41B7281F}" type="presParOf" srcId="{A7B295F8-9464-4979-B75E-EBDC21A172F1}" destId="{BDFDD122-43C1-4169-A92A-1DFCFCC0CA23}" srcOrd="0" destOrd="0" presId="urn:microsoft.com/office/officeart/2008/layout/HorizontalMultiLevelHierarchy"/>
    <dgm:cxn modelId="{119C17DD-545F-440C-8288-3B3B8A87A01E}" type="presParOf" srcId="{BDFDD122-43C1-4169-A92A-1DFCFCC0CA23}" destId="{4F4AB99C-48C7-451D-BC83-DBA92528B092}" srcOrd="0" destOrd="0" presId="urn:microsoft.com/office/officeart/2008/layout/HorizontalMultiLevelHierarchy"/>
    <dgm:cxn modelId="{38417120-E4D4-41A2-877A-A70399991B21}" type="presParOf" srcId="{A7B295F8-9464-4979-B75E-EBDC21A172F1}" destId="{D5D3C785-F203-40C0-86B4-90A8BFF94158}" srcOrd="1" destOrd="0" presId="urn:microsoft.com/office/officeart/2008/layout/HorizontalMultiLevelHierarchy"/>
    <dgm:cxn modelId="{044A1EB3-A519-4BDC-A738-E7F8976A04F0}" type="presParOf" srcId="{D5D3C785-F203-40C0-86B4-90A8BFF94158}" destId="{E7ADDB3C-C7E3-4FC5-AF3C-07FF129CCA22}" srcOrd="0" destOrd="0" presId="urn:microsoft.com/office/officeart/2008/layout/HorizontalMultiLevelHierarchy"/>
    <dgm:cxn modelId="{56BA8786-5007-49BE-B24A-76AB2D1D988D}" type="presParOf" srcId="{D5D3C785-F203-40C0-86B4-90A8BFF94158}" destId="{0B69E655-A12B-442B-91EF-119D8CFC992C}" srcOrd="1" destOrd="0" presId="urn:microsoft.com/office/officeart/2008/layout/HorizontalMultiLevelHierarchy"/>
    <dgm:cxn modelId="{BE8B8A57-A725-4775-AF69-892E331211D5}" type="presParOf" srcId="{0B69E655-A12B-442B-91EF-119D8CFC992C}" destId="{AE93D1C8-BEF3-4B0C-8215-18D3615A7F9D}" srcOrd="0" destOrd="0" presId="urn:microsoft.com/office/officeart/2008/layout/HorizontalMultiLevelHierarchy"/>
    <dgm:cxn modelId="{A961080F-BB05-477E-A94D-C3D8B56DBBE0}" type="presParOf" srcId="{AE93D1C8-BEF3-4B0C-8215-18D3615A7F9D}" destId="{7330EC2D-1AAD-4E85-BC27-54AD82E33F2B}" srcOrd="0" destOrd="0" presId="urn:microsoft.com/office/officeart/2008/layout/HorizontalMultiLevelHierarchy"/>
    <dgm:cxn modelId="{FEBFC002-7185-4E67-A90B-3F787CCA0205}" type="presParOf" srcId="{0B69E655-A12B-442B-91EF-119D8CFC992C}" destId="{7806A648-E151-4B83-9853-8BCC760F262D}" srcOrd="1" destOrd="0" presId="urn:microsoft.com/office/officeart/2008/layout/HorizontalMultiLevelHierarchy"/>
    <dgm:cxn modelId="{BC073E79-CDB0-438A-A204-28653D439AB9}" type="presParOf" srcId="{7806A648-E151-4B83-9853-8BCC760F262D}" destId="{C17A7132-4025-493A-920F-0FD0CED43680}" srcOrd="0" destOrd="0" presId="urn:microsoft.com/office/officeart/2008/layout/HorizontalMultiLevelHierarchy"/>
    <dgm:cxn modelId="{19C9F35D-1114-4A0A-9AEE-5D0654392319}" type="presParOf" srcId="{7806A648-E151-4B83-9853-8BCC760F262D}" destId="{25289AB7-E9FD-4AC3-BAB3-2303AA7A49D4}" srcOrd="1" destOrd="0" presId="urn:microsoft.com/office/officeart/2008/layout/HorizontalMultiLevelHierarchy"/>
    <dgm:cxn modelId="{EB7ADCE7-09D8-4521-91BB-D9B94DF81039}" type="presParOf" srcId="{A7B295F8-9464-4979-B75E-EBDC21A172F1}" destId="{9D7ACDFA-7EF2-43D3-AC26-EFBCAAA02E62}" srcOrd="2" destOrd="0" presId="urn:microsoft.com/office/officeart/2008/layout/HorizontalMultiLevelHierarchy"/>
    <dgm:cxn modelId="{B14F0981-119F-416A-A8CE-B65FE84529CC}" type="presParOf" srcId="{9D7ACDFA-7EF2-43D3-AC26-EFBCAAA02E62}" destId="{D9A30690-99AA-452E-B0A1-4199DFDE738B}" srcOrd="0" destOrd="0" presId="urn:microsoft.com/office/officeart/2008/layout/HorizontalMultiLevelHierarchy"/>
    <dgm:cxn modelId="{0FEAB3E8-1465-4796-BCAF-9E4931F35237}" type="presParOf" srcId="{A7B295F8-9464-4979-B75E-EBDC21A172F1}" destId="{110A9417-96E8-4123-B7ED-AB536B5B94E6}" srcOrd="3" destOrd="0" presId="urn:microsoft.com/office/officeart/2008/layout/HorizontalMultiLevelHierarchy"/>
    <dgm:cxn modelId="{65BF5B26-B209-4DC5-9263-8D7AFCD857B4}" type="presParOf" srcId="{110A9417-96E8-4123-B7ED-AB536B5B94E6}" destId="{F58918E7-B28E-48E3-B7A3-9B7C36EE4F6C}" srcOrd="0" destOrd="0" presId="urn:microsoft.com/office/officeart/2008/layout/HorizontalMultiLevelHierarchy"/>
    <dgm:cxn modelId="{B0DAF34A-31BB-420A-A3B0-1A6FDF9B0760}" type="presParOf" srcId="{110A9417-96E8-4123-B7ED-AB536B5B94E6}" destId="{2E7D180E-5A40-4ECD-BC53-E437C314F893}" srcOrd="1" destOrd="0" presId="urn:microsoft.com/office/officeart/2008/layout/HorizontalMultiLevelHierarchy"/>
    <dgm:cxn modelId="{65B76015-3A8D-42F7-AFCF-9330E68B30D6}" type="presParOf" srcId="{2E7D180E-5A40-4ECD-BC53-E437C314F893}" destId="{7828BD57-6BA4-415F-89E9-C8F91D853D31}" srcOrd="0" destOrd="0" presId="urn:microsoft.com/office/officeart/2008/layout/HorizontalMultiLevelHierarchy"/>
    <dgm:cxn modelId="{99113988-F3B5-44B5-AECC-DF58302328A5}" type="presParOf" srcId="{7828BD57-6BA4-415F-89E9-C8F91D853D31}" destId="{3B16DA2C-58FB-4B40-AB5E-9507DE6ACFA8}" srcOrd="0" destOrd="0" presId="urn:microsoft.com/office/officeart/2008/layout/HorizontalMultiLevelHierarchy"/>
    <dgm:cxn modelId="{3F569837-1404-4291-9959-0DAEF0486205}" type="presParOf" srcId="{2E7D180E-5A40-4ECD-BC53-E437C314F893}" destId="{3C3EED34-B0DA-4526-AEA8-0B5B112351A3}" srcOrd="1" destOrd="0" presId="urn:microsoft.com/office/officeart/2008/layout/HorizontalMultiLevelHierarchy"/>
    <dgm:cxn modelId="{9DB17DD8-FA18-49C4-BDE5-7B33F203AE74}" type="presParOf" srcId="{3C3EED34-B0DA-4526-AEA8-0B5B112351A3}" destId="{1373786C-835F-4FF5-AA92-B397C1E76CC0}" srcOrd="0" destOrd="0" presId="urn:microsoft.com/office/officeart/2008/layout/HorizontalMultiLevelHierarchy"/>
    <dgm:cxn modelId="{B52DB83E-A1FF-4C19-9F9E-FB5A3D418137}" type="presParOf" srcId="{3C3EED34-B0DA-4526-AEA8-0B5B112351A3}" destId="{E6452817-2C19-46C0-945C-4F1D20A36F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88377E-A098-4CB0-9700-F308924D3BD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C9E13A80-961F-4536-ABAE-D9292CBA2C99}">
      <dgm:prSet phldrT="[Texto]"/>
      <dgm:spPr/>
      <dgm:t>
        <a:bodyPr/>
        <a:lstStyle/>
        <a:p>
          <a:r>
            <a:rPr lang="es-MX" dirty="0"/>
            <a:t>Concepto</a:t>
          </a:r>
        </a:p>
      </dgm:t>
    </dgm:pt>
    <dgm:pt modelId="{DA4FAD15-DC25-494C-987A-D50CBE9C5871}" type="parTrans" cxnId="{AD6A29AF-2B0A-4094-ACFE-7B4E42CAA357}">
      <dgm:prSet/>
      <dgm:spPr/>
      <dgm:t>
        <a:bodyPr/>
        <a:lstStyle/>
        <a:p>
          <a:endParaRPr lang="es-MX"/>
        </a:p>
      </dgm:t>
    </dgm:pt>
    <dgm:pt modelId="{876A28A8-3952-42C8-9F3E-0C2D0ABA8DE1}" type="sibTrans" cxnId="{AD6A29AF-2B0A-4094-ACFE-7B4E42CAA357}">
      <dgm:prSet/>
      <dgm:spPr/>
      <dgm:t>
        <a:bodyPr/>
        <a:lstStyle/>
        <a:p>
          <a:endParaRPr lang="es-MX"/>
        </a:p>
      </dgm:t>
    </dgm:pt>
    <dgm:pt modelId="{DE4859E7-9395-456B-B1B1-B958457DCBC1}">
      <dgm:prSet phldrT="[Texto]" custT="1"/>
      <dgm:spPr/>
      <dgm:t>
        <a:bodyPr/>
        <a:lstStyle/>
        <a:p>
          <a:pPr algn="just"/>
          <a:r>
            <a:rPr lang="es-MX" sz="2000" dirty="0"/>
            <a:t>Pérdida del lenguaje oral ya adquirido, por lesiones del SNC en áreas del hemisferio cerebral izquierdo</a:t>
          </a:r>
        </a:p>
      </dgm:t>
    </dgm:pt>
    <dgm:pt modelId="{431C3E36-FCB8-414A-921E-91A93B94DF52}" type="parTrans" cxnId="{F9DAC4D9-80E0-49A3-A74A-ACD6EC5534C3}">
      <dgm:prSet/>
      <dgm:spPr/>
      <dgm:t>
        <a:bodyPr/>
        <a:lstStyle/>
        <a:p>
          <a:endParaRPr lang="es-MX"/>
        </a:p>
      </dgm:t>
    </dgm:pt>
    <dgm:pt modelId="{E1C19098-0314-4078-A737-F7245764A9FE}" type="sibTrans" cxnId="{F9DAC4D9-80E0-49A3-A74A-ACD6EC5534C3}">
      <dgm:prSet/>
      <dgm:spPr/>
      <dgm:t>
        <a:bodyPr/>
        <a:lstStyle/>
        <a:p>
          <a:endParaRPr lang="es-MX"/>
        </a:p>
      </dgm:t>
    </dgm:pt>
    <dgm:pt modelId="{7C450277-E996-4207-B488-C2E77214E3F0}">
      <dgm:prSet phldrT="[Texto]"/>
      <dgm:spPr/>
      <dgm:t>
        <a:bodyPr/>
        <a:lstStyle/>
        <a:p>
          <a:r>
            <a:rPr lang="es-MX" dirty="0"/>
            <a:t>Lesiones en área del lenguaje</a:t>
          </a:r>
        </a:p>
      </dgm:t>
    </dgm:pt>
    <dgm:pt modelId="{3F844C6D-0DAE-4EF7-9E09-68718EE8F088}" type="parTrans" cxnId="{C315D351-0010-400D-A6DF-19F42B969618}">
      <dgm:prSet/>
      <dgm:spPr/>
      <dgm:t>
        <a:bodyPr/>
        <a:lstStyle/>
        <a:p>
          <a:endParaRPr lang="es-MX"/>
        </a:p>
      </dgm:t>
    </dgm:pt>
    <dgm:pt modelId="{B63B8E5C-1F95-4B42-B49B-519525CD0C27}" type="sibTrans" cxnId="{C315D351-0010-400D-A6DF-19F42B969618}">
      <dgm:prSet/>
      <dgm:spPr/>
      <dgm:t>
        <a:bodyPr/>
        <a:lstStyle/>
        <a:p>
          <a:endParaRPr lang="es-MX"/>
        </a:p>
      </dgm:t>
    </dgm:pt>
    <dgm:pt modelId="{8FA365DE-78FB-43A8-BD84-A5804DE035A4}">
      <dgm:prSet phldrT="[Texto]"/>
      <dgm:spPr/>
      <dgm:t>
        <a:bodyPr/>
        <a:lstStyle/>
        <a:p>
          <a:pPr algn="just"/>
          <a:r>
            <a:rPr lang="es-MX" dirty="0"/>
            <a:t>Afasia de Broca o Motora: Lesión Frontal, área de Broca. Pérdida de capacidades de expresarse oralmente</a:t>
          </a:r>
        </a:p>
      </dgm:t>
    </dgm:pt>
    <dgm:pt modelId="{B1C67575-CC1F-4B67-9F19-6E2E1902B202}" type="parTrans" cxnId="{773F6DF8-DDB9-46A0-84E9-EFD342EED4CB}">
      <dgm:prSet/>
      <dgm:spPr/>
      <dgm:t>
        <a:bodyPr/>
        <a:lstStyle/>
        <a:p>
          <a:endParaRPr lang="es-MX"/>
        </a:p>
      </dgm:t>
    </dgm:pt>
    <dgm:pt modelId="{CB80851C-F926-47D4-92E8-D6D445FE0B46}" type="sibTrans" cxnId="{773F6DF8-DDB9-46A0-84E9-EFD342EED4CB}">
      <dgm:prSet/>
      <dgm:spPr/>
      <dgm:t>
        <a:bodyPr/>
        <a:lstStyle/>
        <a:p>
          <a:endParaRPr lang="es-MX"/>
        </a:p>
      </dgm:t>
    </dgm:pt>
    <dgm:pt modelId="{AF64F2D8-C849-4A84-8FBB-B136812BA341}">
      <dgm:prSet phldrT="[Texto]"/>
      <dgm:spPr/>
      <dgm:t>
        <a:bodyPr/>
        <a:lstStyle/>
        <a:p>
          <a:pPr algn="just"/>
          <a:r>
            <a:rPr lang="es-MX" dirty="0"/>
            <a:t>Afasia de Wernicke o Sensorial: Lesión temporal, área de Wernicke. Incapacidad para interpretar el lenguaje</a:t>
          </a:r>
        </a:p>
      </dgm:t>
    </dgm:pt>
    <dgm:pt modelId="{708E7438-E9EF-47A2-A38B-32FD28A6997F}" type="parTrans" cxnId="{77048F18-722C-40C5-9670-03F3AF6D43E1}">
      <dgm:prSet/>
      <dgm:spPr/>
      <dgm:t>
        <a:bodyPr/>
        <a:lstStyle/>
        <a:p>
          <a:endParaRPr lang="es-MX"/>
        </a:p>
      </dgm:t>
    </dgm:pt>
    <dgm:pt modelId="{7471A03B-4F24-4796-9375-7A96FAFF0ADA}" type="sibTrans" cxnId="{77048F18-722C-40C5-9670-03F3AF6D43E1}">
      <dgm:prSet/>
      <dgm:spPr/>
      <dgm:t>
        <a:bodyPr/>
        <a:lstStyle/>
        <a:p>
          <a:endParaRPr lang="es-MX"/>
        </a:p>
      </dgm:t>
    </dgm:pt>
    <dgm:pt modelId="{574DBF27-6E03-4BEC-82DB-5E7D06685CF2}">
      <dgm:prSet/>
      <dgm:spPr/>
      <dgm:t>
        <a:bodyPr/>
        <a:lstStyle/>
        <a:p>
          <a:pPr algn="just"/>
          <a:r>
            <a:rPr lang="es-MX" dirty="0"/>
            <a:t>Afasia de Conducción: Lesión en el Fascículo Arqueado, incapacidad para repetir palabras oídas. </a:t>
          </a:r>
        </a:p>
      </dgm:t>
    </dgm:pt>
    <dgm:pt modelId="{C6CD01D8-6CAC-437A-B592-FB3DC9B9D616}" type="parTrans" cxnId="{28585C25-64EA-4C9A-83FE-8EE151CD7A89}">
      <dgm:prSet/>
      <dgm:spPr/>
      <dgm:t>
        <a:bodyPr/>
        <a:lstStyle/>
        <a:p>
          <a:endParaRPr lang="es-MX"/>
        </a:p>
      </dgm:t>
    </dgm:pt>
    <dgm:pt modelId="{A71FC4DC-0125-43F6-A738-AF01E940DE49}" type="sibTrans" cxnId="{28585C25-64EA-4C9A-83FE-8EE151CD7A89}">
      <dgm:prSet/>
      <dgm:spPr/>
      <dgm:t>
        <a:bodyPr/>
        <a:lstStyle/>
        <a:p>
          <a:endParaRPr lang="es-MX"/>
        </a:p>
      </dgm:t>
    </dgm:pt>
    <dgm:pt modelId="{9C7A635B-3BAC-4464-833E-72F99AFC9272}" type="pres">
      <dgm:prSet presAssocID="{E788377E-A098-4CB0-9700-F308924D3BDE}" presName="list" presStyleCnt="0">
        <dgm:presLayoutVars>
          <dgm:dir/>
          <dgm:animLvl val="lvl"/>
        </dgm:presLayoutVars>
      </dgm:prSet>
      <dgm:spPr/>
    </dgm:pt>
    <dgm:pt modelId="{9D34E1A7-68B7-463C-8C38-163738760FBE}" type="pres">
      <dgm:prSet presAssocID="{C9E13A80-961F-4536-ABAE-D9292CBA2C99}" presName="posSpace" presStyleCnt="0"/>
      <dgm:spPr/>
    </dgm:pt>
    <dgm:pt modelId="{DC9ABB21-01BF-4498-B889-8AEC44115B0D}" type="pres">
      <dgm:prSet presAssocID="{C9E13A80-961F-4536-ABAE-D9292CBA2C99}" presName="vertFlow" presStyleCnt="0"/>
      <dgm:spPr/>
    </dgm:pt>
    <dgm:pt modelId="{015B04D5-F1E3-41C2-9F7D-CFBBA6656370}" type="pres">
      <dgm:prSet presAssocID="{C9E13A80-961F-4536-ABAE-D9292CBA2C99}" presName="topSpace" presStyleCnt="0"/>
      <dgm:spPr/>
    </dgm:pt>
    <dgm:pt modelId="{D98BA2A4-3C56-4FB9-AFD6-076A8B63664A}" type="pres">
      <dgm:prSet presAssocID="{C9E13A80-961F-4536-ABAE-D9292CBA2C99}" presName="firstComp" presStyleCnt="0"/>
      <dgm:spPr/>
    </dgm:pt>
    <dgm:pt modelId="{6434037D-5C8E-460E-8B8E-1E197D0862B2}" type="pres">
      <dgm:prSet presAssocID="{C9E13A80-961F-4536-ABAE-D9292CBA2C99}" presName="firstChild" presStyleLbl="bgAccFollowNode1" presStyleIdx="0" presStyleCnt="4" custScaleY="211080" custLinFactNeighborX="292" custLinFactNeighborY="-2889"/>
      <dgm:spPr/>
    </dgm:pt>
    <dgm:pt modelId="{D1F95ECF-1A5E-4120-B468-4956B75A1EFC}" type="pres">
      <dgm:prSet presAssocID="{C9E13A80-961F-4536-ABAE-D9292CBA2C99}" presName="firstChildTx" presStyleLbl="bgAccFollowNode1" presStyleIdx="0" presStyleCnt="4">
        <dgm:presLayoutVars>
          <dgm:bulletEnabled val="1"/>
        </dgm:presLayoutVars>
      </dgm:prSet>
      <dgm:spPr/>
    </dgm:pt>
    <dgm:pt modelId="{A732E6C7-F9BA-49AC-B5F5-D2532561BCC9}" type="pres">
      <dgm:prSet presAssocID="{C9E13A80-961F-4536-ABAE-D9292CBA2C99}" presName="negSpace" presStyleCnt="0"/>
      <dgm:spPr/>
    </dgm:pt>
    <dgm:pt modelId="{1F0B6987-67DB-4D42-9346-20EC2D4CCEE6}" type="pres">
      <dgm:prSet presAssocID="{C9E13A80-961F-4536-ABAE-D9292CBA2C99}" presName="circle" presStyleLbl="node1" presStyleIdx="0" presStyleCnt="2"/>
      <dgm:spPr/>
    </dgm:pt>
    <dgm:pt modelId="{0E5A614A-3D9E-4231-8959-A0A4C1919642}" type="pres">
      <dgm:prSet presAssocID="{876A28A8-3952-42C8-9F3E-0C2D0ABA8DE1}" presName="transSpace" presStyleCnt="0"/>
      <dgm:spPr/>
    </dgm:pt>
    <dgm:pt modelId="{4414F7FA-FAAF-4A00-9F08-05EB33BDA133}" type="pres">
      <dgm:prSet presAssocID="{7C450277-E996-4207-B488-C2E77214E3F0}" presName="posSpace" presStyleCnt="0"/>
      <dgm:spPr/>
    </dgm:pt>
    <dgm:pt modelId="{D13961AB-F0F3-49A5-A128-04D157C1CF28}" type="pres">
      <dgm:prSet presAssocID="{7C450277-E996-4207-B488-C2E77214E3F0}" presName="vertFlow" presStyleCnt="0"/>
      <dgm:spPr/>
    </dgm:pt>
    <dgm:pt modelId="{F9FC889B-BB1B-4552-B6A2-03B03DD3EDE8}" type="pres">
      <dgm:prSet presAssocID="{7C450277-E996-4207-B488-C2E77214E3F0}" presName="topSpace" presStyleCnt="0"/>
      <dgm:spPr/>
    </dgm:pt>
    <dgm:pt modelId="{919EE17E-8CF3-438C-BB43-B6D6E4770F95}" type="pres">
      <dgm:prSet presAssocID="{7C450277-E996-4207-B488-C2E77214E3F0}" presName="firstComp" presStyleCnt="0"/>
      <dgm:spPr/>
    </dgm:pt>
    <dgm:pt modelId="{AD0DF3C9-FE7D-418A-8248-5D018A810699}" type="pres">
      <dgm:prSet presAssocID="{7C450277-E996-4207-B488-C2E77214E3F0}" presName="firstChild" presStyleLbl="bgAccFollowNode1" presStyleIdx="1" presStyleCnt="4"/>
      <dgm:spPr/>
    </dgm:pt>
    <dgm:pt modelId="{E43B09FA-D306-466D-8355-48F966BFCBFC}" type="pres">
      <dgm:prSet presAssocID="{7C450277-E996-4207-B488-C2E77214E3F0}" presName="firstChildTx" presStyleLbl="bgAccFollowNode1" presStyleIdx="1" presStyleCnt="4">
        <dgm:presLayoutVars>
          <dgm:bulletEnabled val="1"/>
        </dgm:presLayoutVars>
      </dgm:prSet>
      <dgm:spPr/>
    </dgm:pt>
    <dgm:pt modelId="{2987632A-D2FF-44F0-811C-DFA4DC8D156B}" type="pres">
      <dgm:prSet presAssocID="{AF64F2D8-C849-4A84-8FBB-B136812BA341}" presName="comp" presStyleCnt="0"/>
      <dgm:spPr/>
    </dgm:pt>
    <dgm:pt modelId="{F7C3F201-13C9-4284-B8E0-01058D74DD17}" type="pres">
      <dgm:prSet presAssocID="{AF64F2D8-C849-4A84-8FBB-B136812BA341}" presName="child" presStyleLbl="bgAccFollowNode1" presStyleIdx="2" presStyleCnt="4"/>
      <dgm:spPr/>
    </dgm:pt>
    <dgm:pt modelId="{79D2C19A-071E-4B99-9506-43813A7974D1}" type="pres">
      <dgm:prSet presAssocID="{AF64F2D8-C849-4A84-8FBB-B136812BA341}" presName="childTx" presStyleLbl="bgAccFollowNode1" presStyleIdx="2" presStyleCnt="4">
        <dgm:presLayoutVars>
          <dgm:bulletEnabled val="1"/>
        </dgm:presLayoutVars>
      </dgm:prSet>
      <dgm:spPr/>
    </dgm:pt>
    <dgm:pt modelId="{AA09D8D6-996A-4166-817D-7FDBBEC0FF24}" type="pres">
      <dgm:prSet presAssocID="{574DBF27-6E03-4BEC-82DB-5E7D06685CF2}" presName="comp" presStyleCnt="0"/>
      <dgm:spPr/>
    </dgm:pt>
    <dgm:pt modelId="{2311E240-21B2-4096-8D68-A7ABBD945ACA}" type="pres">
      <dgm:prSet presAssocID="{574DBF27-6E03-4BEC-82DB-5E7D06685CF2}" presName="child" presStyleLbl="bgAccFollowNode1" presStyleIdx="3" presStyleCnt="4"/>
      <dgm:spPr/>
    </dgm:pt>
    <dgm:pt modelId="{D6CAC92E-FF69-4608-945F-6A855D94CFAD}" type="pres">
      <dgm:prSet presAssocID="{574DBF27-6E03-4BEC-82DB-5E7D06685CF2}" presName="childTx" presStyleLbl="bgAccFollowNode1" presStyleIdx="3" presStyleCnt="4">
        <dgm:presLayoutVars>
          <dgm:bulletEnabled val="1"/>
        </dgm:presLayoutVars>
      </dgm:prSet>
      <dgm:spPr/>
    </dgm:pt>
    <dgm:pt modelId="{2B8E2581-C457-470F-9AE7-FDBD37A17EAD}" type="pres">
      <dgm:prSet presAssocID="{7C450277-E996-4207-B488-C2E77214E3F0}" presName="negSpace" presStyleCnt="0"/>
      <dgm:spPr/>
    </dgm:pt>
    <dgm:pt modelId="{ED08FDC8-C993-4B9A-A1C7-730BAB34FD7B}" type="pres">
      <dgm:prSet presAssocID="{7C450277-E996-4207-B488-C2E77214E3F0}" presName="circle" presStyleLbl="node1" presStyleIdx="1" presStyleCnt="2"/>
      <dgm:spPr/>
    </dgm:pt>
  </dgm:ptLst>
  <dgm:cxnLst>
    <dgm:cxn modelId="{4F9EF903-14B8-47A3-A945-4A0559226D8F}" type="presOf" srcId="{8FA365DE-78FB-43A8-BD84-A5804DE035A4}" destId="{E43B09FA-D306-466D-8355-48F966BFCBFC}" srcOrd="1" destOrd="0" presId="urn:microsoft.com/office/officeart/2005/8/layout/hList9"/>
    <dgm:cxn modelId="{E17CE016-D34B-43EC-B37D-0F8BB0E96C2E}" type="presOf" srcId="{DE4859E7-9395-456B-B1B1-B958457DCBC1}" destId="{6434037D-5C8E-460E-8B8E-1E197D0862B2}" srcOrd="0" destOrd="0" presId="urn:microsoft.com/office/officeart/2005/8/layout/hList9"/>
    <dgm:cxn modelId="{4A75A717-866B-47DA-95C1-22EDDE4FC073}" type="presOf" srcId="{AF64F2D8-C849-4A84-8FBB-B136812BA341}" destId="{F7C3F201-13C9-4284-B8E0-01058D74DD17}" srcOrd="0" destOrd="0" presId="urn:microsoft.com/office/officeart/2005/8/layout/hList9"/>
    <dgm:cxn modelId="{77048F18-722C-40C5-9670-03F3AF6D43E1}" srcId="{7C450277-E996-4207-B488-C2E77214E3F0}" destId="{AF64F2D8-C849-4A84-8FBB-B136812BA341}" srcOrd="1" destOrd="0" parTransId="{708E7438-E9EF-47A2-A38B-32FD28A6997F}" sibTransId="{7471A03B-4F24-4796-9375-7A96FAFF0ADA}"/>
    <dgm:cxn modelId="{28585C25-64EA-4C9A-83FE-8EE151CD7A89}" srcId="{7C450277-E996-4207-B488-C2E77214E3F0}" destId="{574DBF27-6E03-4BEC-82DB-5E7D06685CF2}" srcOrd="2" destOrd="0" parTransId="{C6CD01D8-6CAC-437A-B592-FB3DC9B9D616}" sibTransId="{A71FC4DC-0125-43F6-A738-AF01E940DE49}"/>
    <dgm:cxn modelId="{B1FF476B-5559-4E36-9B99-DA3ECCAB4A9E}" type="presOf" srcId="{E788377E-A098-4CB0-9700-F308924D3BDE}" destId="{9C7A635B-3BAC-4464-833E-72F99AFC9272}" srcOrd="0" destOrd="0" presId="urn:microsoft.com/office/officeart/2005/8/layout/hList9"/>
    <dgm:cxn modelId="{64ECE86F-964B-4AB8-8C62-07BFDD3A6CC4}" type="presOf" srcId="{574DBF27-6E03-4BEC-82DB-5E7D06685CF2}" destId="{2311E240-21B2-4096-8D68-A7ABBD945ACA}" srcOrd="0" destOrd="0" presId="urn:microsoft.com/office/officeart/2005/8/layout/hList9"/>
    <dgm:cxn modelId="{C315D351-0010-400D-A6DF-19F42B969618}" srcId="{E788377E-A098-4CB0-9700-F308924D3BDE}" destId="{7C450277-E996-4207-B488-C2E77214E3F0}" srcOrd="1" destOrd="0" parTransId="{3F844C6D-0DAE-4EF7-9E09-68718EE8F088}" sibTransId="{B63B8E5C-1F95-4B42-B49B-519525CD0C27}"/>
    <dgm:cxn modelId="{BACBA253-82C6-40F8-B347-4469581C390D}" type="presOf" srcId="{AF64F2D8-C849-4A84-8FBB-B136812BA341}" destId="{79D2C19A-071E-4B99-9506-43813A7974D1}" srcOrd="1" destOrd="0" presId="urn:microsoft.com/office/officeart/2005/8/layout/hList9"/>
    <dgm:cxn modelId="{475FF191-64BF-4729-8F1F-DA31BE55F3A8}" type="presOf" srcId="{DE4859E7-9395-456B-B1B1-B958457DCBC1}" destId="{D1F95ECF-1A5E-4120-B468-4956B75A1EFC}" srcOrd="1" destOrd="0" presId="urn:microsoft.com/office/officeart/2005/8/layout/hList9"/>
    <dgm:cxn modelId="{DAA064A3-B236-4E03-A67B-41887C5F0833}" type="presOf" srcId="{7C450277-E996-4207-B488-C2E77214E3F0}" destId="{ED08FDC8-C993-4B9A-A1C7-730BAB34FD7B}" srcOrd="0" destOrd="0" presId="urn:microsoft.com/office/officeart/2005/8/layout/hList9"/>
    <dgm:cxn modelId="{AD6A29AF-2B0A-4094-ACFE-7B4E42CAA357}" srcId="{E788377E-A098-4CB0-9700-F308924D3BDE}" destId="{C9E13A80-961F-4536-ABAE-D9292CBA2C99}" srcOrd="0" destOrd="0" parTransId="{DA4FAD15-DC25-494C-987A-D50CBE9C5871}" sibTransId="{876A28A8-3952-42C8-9F3E-0C2D0ABA8DE1}"/>
    <dgm:cxn modelId="{2AA425D4-475B-48A9-8802-0CB9CDCBDC11}" type="presOf" srcId="{8FA365DE-78FB-43A8-BD84-A5804DE035A4}" destId="{AD0DF3C9-FE7D-418A-8248-5D018A810699}" srcOrd="0" destOrd="0" presId="urn:microsoft.com/office/officeart/2005/8/layout/hList9"/>
    <dgm:cxn modelId="{F9DAC4D9-80E0-49A3-A74A-ACD6EC5534C3}" srcId="{C9E13A80-961F-4536-ABAE-D9292CBA2C99}" destId="{DE4859E7-9395-456B-B1B1-B958457DCBC1}" srcOrd="0" destOrd="0" parTransId="{431C3E36-FCB8-414A-921E-91A93B94DF52}" sibTransId="{E1C19098-0314-4078-A737-F7245764A9FE}"/>
    <dgm:cxn modelId="{D674A3F2-60C6-4DA5-AE68-C71A0661A0E0}" type="presOf" srcId="{C9E13A80-961F-4536-ABAE-D9292CBA2C99}" destId="{1F0B6987-67DB-4D42-9346-20EC2D4CCEE6}" srcOrd="0" destOrd="0" presId="urn:microsoft.com/office/officeart/2005/8/layout/hList9"/>
    <dgm:cxn modelId="{C5458CF5-F33A-4486-A53F-8AB603B0827D}" type="presOf" srcId="{574DBF27-6E03-4BEC-82DB-5E7D06685CF2}" destId="{D6CAC92E-FF69-4608-945F-6A855D94CFAD}" srcOrd="1" destOrd="0" presId="urn:microsoft.com/office/officeart/2005/8/layout/hList9"/>
    <dgm:cxn modelId="{773F6DF8-DDB9-46A0-84E9-EFD342EED4CB}" srcId="{7C450277-E996-4207-B488-C2E77214E3F0}" destId="{8FA365DE-78FB-43A8-BD84-A5804DE035A4}" srcOrd="0" destOrd="0" parTransId="{B1C67575-CC1F-4B67-9F19-6E2E1902B202}" sibTransId="{CB80851C-F926-47D4-92E8-D6D445FE0B46}"/>
    <dgm:cxn modelId="{35C3FAD3-7EAC-4A79-8FFD-1624077A207A}" type="presParOf" srcId="{9C7A635B-3BAC-4464-833E-72F99AFC9272}" destId="{9D34E1A7-68B7-463C-8C38-163738760FBE}" srcOrd="0" destOrd="0" presId="urn:microsoft.com/office/officeart/2005/8/layout/hList9"/>
    <dgm:cxn modelId="{88EFEDCA-AB8D-4E2E-9517-DBDA8799E7A4}" type="presParOf" srcId="{9C7A635B-3BAC-4464-833E-72F99AFC9272}" destId="{DC9ABB21-01BF-4498-B889-8AEC44115B0D}" srcOrd="1" destOrd="0" presId="urn:microsoft.com/office/officeart/2005/8/layout/hList9"/>
    <dgm:cxn modelId="{E57CD615-89D6-462F-BDEB-0569486700E2}" type="presParOf" srcId="{DC9ABB21-01BF-4498-B889-8AEC44115B0D}" destId="{015B04D5-F1E3-41C2-9F7D-CFBBA6656370}" srcOrd="0" destOrd="0" presId="urn:microsoft.com/office/officeart/2005/8/layout/hList9"/>
    <dgm:cxn modelId="{7DAC51AD-DE9A-4FA9-8714-68CE8C035106}" type="presParOf" srcId="{DC9ABB21-01BF-4498-B889-8AEC44115B0D}" destId="{D98BA2A4-3C56-4FB9-AFD6-076A8B63664A}" srcOrd="1" destOrd="0" presId="urn:microsoft.com/office/officeart/2005/8/layout/hList9"/>
    <dgm:cxn modelId="{AD6DF111-B81D-440D-905C-021FA48D9F24}" type="presParOf" srcId="{D98BA2A4-3C56-4FB9-AFD6-076A8B63664A}" destId="{6434037D-5C8E-460E-8B8E-1E197D0862B2}" srcOrd="0" destOrd="0" presId="urn:microsoft.com/office/officeart/2005/8/layout/hList9"/>
    <dgm:cxn modelId="{30DB7251-A925-44BE-8E8A-B5110E706D56}" type="presParOf" srcId="{D98BA2A4-3C56-4FB9-AFD6-076A8B63664A}" destId="{D1F95ECF-1A5E-4120-B468-4956B75A1EFC}" srcOrd="1" destOrd="0" presId="urn:microsoft.com/office/officeart/2005/8/layout/hList9"/>
    <dgm:cxn modelId="{6FD81B5B-7B2F-48FD-8A6B-36A0B6F36607}" type="presParOf" srcId="{9C7A635B-3BAC-4464-833E-72F99AFC9272}" destId="{A732E6C7-F9BA-49AC-B5F5-D2532561BCC9}" srcOrd="2" destOrd="0" presId="urn:microsoft.com/office/officeart/2005/8/layout/hList9"/>
    <dgm:cxn modelId="{13897005-F37F-44F2-899D-673E7A001F40}" type="presParOf" srcId="{9C7A635B-3BAC-4464-833E-72F99AFC9272}" destId="{1F0B6987-67DB-4D42-9346-20EC2D4CCEE6}" srcOrd="3" destOrd="0" presId="urn:microsoft.com/office/officeart/2005/8/layout/hList9"/>
    <dgm:cxn modelId="{E5A54966-C9F4-4B43-A75A-28F430E46584}" type="presParOf" srcId="{9C7A635B-3BAC-4464-833E-72F99AFC9272}" destId="{0E5A614A-3D9E-4231-8959-A0A4C1919642}" srcOrd="4" destOrd="0" presId="urn:microsoft.com/office/officeart/2005/8/layout/hList9"/>
    <dgm:cxn modelId="{834ADB8F-3F62-4326-B981-C486F7792E2E}" type="presParOf" srcId="{9C7A635B-3BAC-4464-833E-72F99AFC9272}" destId="{4414F7FA-FAAF-4A00-9F08-05EB33BDA133}" srcOrd="5" destOrd="0" presId="urn:microsoft.com/office/officeart/2005/8/layout/hList9"/>
    <dgm:cxn modelId="{5396350B-BC74-40D0-9E75-0E64BA9129B8}" type="presParOf" srcId="{9C7A635B-3BAC-4464-833E-72F99AFC9272}" destId="{D13961AB-F0F3-49A5-A128-04D157C1CF28}" srcOrd="6" destOrd="0" presId="urn:microsoft.com/office/officeart/2005/8/layout/hList9"/>
    <dgm:cxn modelId="{D0C73038-F2B7-4937-AE94-3F74DDC4E454}" type="presParOf" srcId="{D13961AB-F0F3-49A5-A128-04D157C1CF28}" destId="{F9FC889B-BB1B-4552-B6A2-03B03DD3EDE8}" srcOrd="0" destOrd="0" presId="urn:microsoft.com/office/officeart/2005/8/layout/hList9"/>
    <dgm:cxn modelId="{0FE976D2-3766-4A34-919B-8984B0928236}" type="presParOf" srcId="{D13961AB-F0F3-49A5-A128-04D157C1CF28}" destId="{919EE17E-8CF3-438C-BB43-B6D6E4770F95}" srcOrd="1" destOrd="0" presId="urn:microsoft.com/office/officeart/2005/8/layout/hList9"/>
    <dgm:cxn modelId="{2DF597FD-6B3F-4AC1-95EF-ED6A82B1F3DE}" type="presParOf" srcId="{919EE17E-8CF3-438C-BB43-B6D6E4770F95}" destId="{AD0DF3C9-FE7D-418A-8248-5D018A810699}" srcOrd="0" destOrd="0" presId="urn:microsoft.com/office/officeart/2005/8/layout/hList9"/>
    <dgm:cxn modelId="{DE0CC457-EDA1-41DD-8549-27943A969469}" type="presParOf" srcId="{919EE17E-8CF3-438C-BB43-B6D6E4770F95}" destId="{E43B09FA-D306-466D-8355-48F966BFCBFC}" srcOrd="1" destOrd="0" presId="urn:microsoft.com/office/officeart/2005/8/layout/hList9"/>
    <dgm:cxn modelId="{7E1F78CC-C7AF-44F4-B5CD-7452FAB2C8CE}" type="presParOf" srcId="{D13961AB-F0F3-49A5-A128-04D157C1CF28}" destId="{2987632A-D2FF-44F0-811C-DFA4DC8D156B}" srcOrd="2" destOrd="0" presId="urn:microsoft.com/office/officeart/2005/8/layout/hList9"/>
    <dgm:cxn modelId="{E8F686D8-5338-4EA2-9284-E782B3267E7E}" type="presParOf" srcId="{2987632A-D2FF-44F0-811C-DFA4DC8D156B}" destId="{F7C3F201-13C9-4284-B8E0-01058D74DD17}" srcOrd="0" destOrd="0" presId="urn:microsoft.com/office/officeart/2005/8/layout/hList9"/>
    <dgm:cxn modelId="{94C9FA5F-8A18-4B1E-BCE1-A512390A3856}" type="presParOf" srcId="{2987632A-D2FF-44F0-811C-DFA4DC8D156B}" destId="{79D2C19A-071E-4B99-9506-43813A7974D1}" srcOrd="1" destOrd="0" presId="urn:microsoft.com/office/officeart/2005/8/layout/hList9"/>
    <dgm:cxn modelId="{693FC286-ED84-47ED-A625-ED93C7057244}" type="presParOf" srcId="{D13961AB-F0F3-49A5-A128-04D157C1CF28}" destId="{AA09D8D6-996A-4166-817D-7FDBBEC0FF24}" srcOrd="3" destOrd="0" presId="urn:microsoft.com/office/officeart/2005/8/layout/hList9"/>
    <dgm:cxn modelId="{35A7D289-C53D-4E20-A3C1-F8D793E8FA2F}" type="presParOf" srcId="{AA09D8D6-996A-4166-817D-7FDBBEC0FF24}" destId="{2311E240-21B2-4096-8D68-A7ABBD945ACA}" srcOrd="0" destOrd="0" presId="urn:microsoft.com/office/officeart/2005/8/layout/hList9"/>
    <dgm:cxn modelId="{550E70BB-AE83-46CC-A498-52D1F736C6F8}" type="presParOf" srcId="{AA09D8D6-996A-4166-817D-7FDBBEC0FF24}" destId="{D6CAC92E-FF69-4608-945F-6A855D94CFAD}" srcOrd="1" destOrd="0" presId="urn:microsoft.com/office/officeart/2005/8/layout/hList9"/>
    <dgm:cxn modelId="{16B3267A-A1FD-41DB-AB42-83FE923413F0}" type="presParOf" srcId="{9C7A635B-3BAC-4464-833E-72F99AFC9272}" destId="{2B8E2581-C457-470F-9AE7-FDBD37A17EAD}" srcOrd="7" destOrd="0" presId="urn:microsoft.com/office/officeart/2005/8/layout/hList9"/>
    <dgm:cxn modelId="{D3E216C5-B29E-4A89-B689-0CD7BE6F0020}" type="presParOf" srcId="{9C7A635B-3BAC-4464-833E-72F99AFC9272}" destId="{ED08FDC8-C993-4B9A-A1C7-730BAB34FD7B}"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ADDB453-BD4B-4299-9887-3B054A0E47F3}"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s-MX"/>
        </a:p>
      </dgm:t>
    </dgm:pt>
    <dgm:pt modelId="{44A33B57-F37A-4C01-807F-FA80AB9DD96E}">
      <dgm:prSet phldrT="[Texto]"/>
      <dgm:spPr/>
      <dgm:t>
        <a:bodyPr/>
        <a:lstStyle/>
        <a:p>
          <a:r>
            <a:rPr lang="es-MX" dirty="0"/>
            <a:t>Lesión en áreas colindantes</a:t>
          </a:r>
        </a:p>
      </dgm:t>
    </dgm:pt>
    <dgm:pt modelId="{7C6C2B2C-5D54-4415-AF05-DF855BA75DD2}" type="parTrans" cxnId="{976711B4-B7D8-4162-B9AE-B3AE65648E38}">
      <dgm:prSet/>
      <dgm:spPr/>
      <dgm:t>
        <a:bodyPr/>
        <a:lstStyle/>
        <a:p>
          <a:endParaRPr lang="es-MX"/>
        </a:p>
      </dgm:t>
    </dgm:pt>
    <dgm:pt modelId="{DF4687ED-A870-40DB-A2BE-7B27380C80D2}" type="sibTrans" cxnId="{976711B4-B7D8-4162-B9AE-B3AE65648E38}">
      <dgm:prSet/>
      <dgm:spPr/>
      <dgm:t>
        <a:bodyPr/>
        <a:lstStyle/>
        <a:p>
          <a:endParaRPr lang="es-MX"/>
        </a:p>
      </dgm:t>
    </dgm:pt>
    <dgm:pt modelId="{43C6B23E-713E-4596-B306-B1A2A4D45597}">
      <dgm:prSet phldrT="[Texto]"/>
      <dgm:spPr/>
      <dgm:t>
        <a:bodyPr/>
        <a:lstStyle/>
        <a:p>
          <a:r>
            <a:rPr lang="es-MX" dirty="0"/>
            <a:t>Afasias Transcorticales sensoriales y motoras</a:t>
          </a:r>
        </a:p>
      </dgm:t>
    </dgm:pt>
    <dgm:pt modelId="{67F975CB-4FC3-45A9-B3E3-5D713EF2A7AB}" type="parTrans" cxnId="{0758E6A1-9509-47CB-89CC-86C89A8828C4}">
      <dgm:prSet/>
      <dgm:spPr/>
      <dgm:t>
        <a:bodyPr/>
        <a:lstStyle/>
        <a:p>
          <a:endParaRPr lang="es-MX"/>
        </a:p>
      </dgm:t>
    </dgm:pt>
    <dgm:pt modelId="{EFB242E7-1C04-49CC-8E4A-C6515ADC27D8}" type="sibTrans" cxnId="{0758E6A1-9509-47CB-89CC-86C89A8828C4}">
      <dgm:prSet/>
      <dgm:spPr/>
      <dgm:t>
        <a:bodyPr/>
        <a:lstStyle/>
        <a:p>
          <a:endParaRPr lang="es-MX"/>
        </a:p>
      </dgm:t>
    </dgm:pt>
    <dgm:pt modelId="{8CB67D0C-A31D-4D65-AAEE-5B2DA248B924}">
      <dgm:prSet phldrT="[Texto]"/>
      <dgm:spPr/>
      <dgm:t>
        <a:bodyPr/>
        <a:lstStyle/>
        <a:p>
          <a:r>
            <a:rPr lang="es-MX" dirty="0"/>
            <a:t>Afasia Anómica: Lesión en zonas entre parietal y temporal. Incapacidad para acceder al léxico. No puede encontrar la palabra. </a:t>
          </a:r>
        </a:p>
      </dgm:t>
    </dgm:pt>
    <dgm:pt modelId="{2138FF03-90D7-493D-9658-479B3F37594F}" type="parTrans" cxnId="{E4C94AB7-6F6D-4B7B-934B-FB7F5D131FC0}">
      <dgm:prSet/>
      <dgm:spPr/>
      <dgm:t>
        <a:bodyPr/>
        <a:lstStyle/>
        <a:p>
          <a:endParaRPr lang="es-MX"/>
        </a:p>
      </dgm:t>
    </dgm:pt>
    <dgm:pt modelId="{88FD8647-17B0-4CA9-9DDA-404489114C63}" type="sibTrans" cxnId="{E4C94AB7-6F6D-4B7B-934B-FB7F5D131FC0}">
      <dgm:prSet/>
      <dgm:spPr/>
      <dgm:t>
        <a:bodyPr/>
        <a:lstStyle/>
        <a:p>
          <a:endParaRPr lang="es-MX"/>
        </a:p>
      </dgm:t>
    </dgm:pt>
    <dgm:pt modelId="{0A952445-6583-4A48-8C89-ADEDDB8F2F7E}" type="pres">
      <dgm:prSet presAssocID="{DADDB453-BD4B-4299-9887-3B054A0E47F3}" presName="list" presStyleCnt="0">
        <dgm:presLayoutVars>
          <dgm:dir/>
          <dgm:animLvl val="lvl"/>
        </dgm:presLayoutVars>
      </dgm:prSet>
      <dgm:spPr/>
    </dgm:pt>
    <dgm:pt modelId="{51AC1C7E-EAE0-410E-AEE3-A91F5721D356}" type="pres">
      <dgm:prSet presAssocID="{44A33B57-F37A-4C01-807F-FA80AB9DD96E}" presName="posSpace" presStyleCnt="0"/>
      <dgm:spPr/>
    </dgm:pt>
    <dgm:pt modelId="{9C4EE3FA-5745-4B90-806E-9316E30DDA43}" type="pres">
      <dgm:prSet presAssocID="{44A33B57-F37A-4C01-807F-FA80AB9DD96E}" presName="vertFlow" presStyleCnt="0"/>
      <dgm:spPr/>
    </dgm:pt>
    <dgm:pt modelId="{36939F9F-0484-4176-9C3F-73D4A37AB695}" type="pres">
      <dgm:prSet presAssocID="{44A33B57-F37A-4C01-807F-FA80AB9DD96E}" presName="topSpace" presStyleCnt="0"/>
      <dgm:spPr/>
    </dgm:pt>
    <dgm:pt modelId="{2ED24DD6-D2FC-4AAB-96E3-1535F4E93883}" type="pres">
      <dgm:prSet presAssocID="{44A33B57-F37A-4C01-807F-FA80AB9DD96E}" presName="firstComp" presStyleCnt="0"/>
      <dgm:spPr/>
    </dgm:pt>
    <dgm:pt modelId="{C68F449F-4517-45E1-9F4B-98C26081B464}" type="pres">
      <dgm:prSet presAssocID="{44A33B57-F37A-4C01-807F-FA80AB9DD96E}" presName="firstChild" presStyleLbl="bgAccFollowNode1" presStyleIdx="0" presStyleCnt="2"/>
      <dgm:spPr/>
    </dgm:pt>
    <dgm:pt modelId="{8C6CFD57-5761-4877-B0C0-C417250C218E}" type="pres">
      <dgm:prSet presAssocID="{44A33B57-F37A-4C01-807F-FA80AB9DD96E}" presName="firstChildTx" presStyleLbl="bgAccFollowNode1" presStyleIdx="0" presStyleCnt="2">
        <dgm:presLayoutVars>
          <dgm:bulletEnabled val="1"/>
        </dgm:presLayoutVars>
      </dgm:prSet>
      <dgm:spPr/>
    </dgm:pt>
    <dgm:pt modelId="{EEE67D1C-2BBB-421E-8AF5-E4E9CD8E0E32}" type="pres">
      <dgm:prSet presAssocID="{8CB67D0C-A31D-4D65-AAEE-5B2DA248B924}" presName="comp" presStyleCnt="0"/>
      <dgm:spPr/>
    </dgm:pt>
    <dgm:pt modelId="{28F8F3E5-2FB0-462A-944B-7D87994034C7}" type="pres">
      <dgm:prSet presAssocID="{8CB67D0C-A31D-4D65-AAEE-5B2DA248B924}" presName="child" presStyleLbl="bgAccFollowNode1" presStyleIdx="1" presStyleCnt="2"/>
      <dgm:spPr/>
    </dgm:pt>
    <dgm:pt modelId="{BC528B85-42FB-4B70-8C81-5383FCD42958}" type="pres">
      <dgm:prSet presAssocID="{8CB67D0C-A31D-4D65-AAEE-5B2DA248B924}" presName="childTx" presStyleLbl="bgAccFollowNode1" presStyleIdx="1" presStyleCnt="2">
        <dgm:presLayoutVars>
          <dgm:bulletEnabled val="1"/>
        </dgm:presLayoutVars>
      </dgm:prSet>
      <dgm:spPr/>
    </dgm:pt>
    <dgm:pt modelId="{5E981CBB-770E-4DCF-82F5-9B8DB954F2B5}" type="pres">
      <dgm:prSet presAssocID="{44A33B57-F37A-4C01-807F-FA80AB9DD96E}" presName="negSpace" presStyleCnt="0"/>
      <dgm:spPr/>
    </dgm:pt>
    <dgm:pt modelId="{D9935B6D-245D-4479-B49C-1D28D1AED07E}" type="pres">
      <dgm:prSet presAssocID="{44A33B57-F37A-4C01-807F-FA80AB9DD96E}" presName="circle" presStyleLbl="node1" presStyleIdx="0" presStyleCnt="1"/>
      <dgm:spPr/>
    </dgm:pt>
  </dgm:ptLst>
  <dgm:cxnLst>
    <dgm:cxn modelId="{D72A5900-8FC1-4A2D-87BA-4CEF69C7488E}" type="presOf" srcId="{DADDB453-BD4B-4299-9887-3B054A0E47F3}" destId="{0A952445-6583-4A48-8C89-ADEDDB8F2F7E}" srcOrd="0" destOrd="0" presId="urn:microsoft.com/office/officeart/2005/8/layout/hList9"/>
    <dgm:cxn modelId="{67A48812-FD6A-4EE8-B925-B380BBDC3481}" type="presOf" srcId="{8CB67D0C-A31D-4D65-AAEE-5B2DA248B924}" destId="{BC528B85-42FB-4B70-8C81-5383FCD42958}" srcOrd="1" destOrd="0" presId="urn:microsoft.com/office/officeart/2005/8/layout/hList9"/>
    <dgm:cxn modelId="{A9F8964A-0A7B-4E5C-8C6A-308C80BA0900}" type="presOf" srcId="{44A33B57-F37A-4C01-807F-FA80AB9DD96E}" destId="{D9935B6D-245D-4479-B49C-1D28D1AED07E}" srcOrd="0" destOrd="0" presId="urn:microsoft.com/office/officeart/2005/8/layout/hList9"/>
    <dgm:cxn modelId="{1E59554D-8918-4718-B70A-FF0E14881AA8}" type="presOf" srcId="{8CB67D0C-A31D-4D65-AAEE-5B2DA248B924}" destId="{28F8F3E5-2FB0-462A-944B-7D87994034C7}" srcOrd="0" destOrd="0" presId="urn:microsoft.com/office/officeart/2005/8/layout/hList9"/>
    <dgm:cxn modelId="{2C8A475A-938D-4C42-B843-AC813DD2636E}" type="presOf" srcId="{43C6B23E-713E-4596-B306-B1A2A4D45597}" destId="{8C6CFD57-5761-4877-B0C0-C417250C218E}" srcOrd="1" destOrd="0" presId="urn:microsoft.com/office/officeart/2005/8/layout/hList9"/>
    <dgm:cxn modelId="{0758E6A1-9509-47CB-89CC-86C89A8828C4}" srcId="{44A33B57-F37A-4C01-807F-FA80AB9DD96E}" destId="{43C6B23E-713E-4596-B306-B1A2A4D45597}" srcOrd="0" destOrd="0" parTransId="{67F975CB-4FC3-45A9-B3E3-5D713EF2A7AB}" sibTransId="{EFB242E7-1C04-49CC-8E4A-C6515ADC27D8}"/>
    <dgm:cxn modelId="{976711B4-B7D8-4162-B9AE-B3AE65648E38}" srcId="{DADDB453-BD4B-4299-9887-3B054A0E47F3}" destId="{44A33B57-F37A-4C01-807F-FA80AB9DD96E}" srcOrd="0" destOrd="0" parTransId="{7C6C2B2C-5D54-4415-AF05-DF855BA75DD2}" sibTransId="{DF4687ED-A870-40DB-A2BE-7B27380C80D2}"/>
    <dgm:cxn modelId="{E4C94AB7-6F6D-4B7B-934B-FB7F5D131FC0}" srcId="{44A33B57-F37A-4C01-807F-FA80AB9DD96E}" destId="{8CB67D0C-A31D-4D65-AAEE-5B2DA248B924}" srcOrd="1" destOrd="0" parTransId="{2138FF03-90D7-493D-9658-479B3F37594F}" sibTransId="{88FD8647-17B0-4CA9-9DDA-404489114C63}"/>
    <dgm:cxn modelId="{670C0BEB-BF0A-4B9A-AEE8-FCE0BD32B893}" type="presOf" srcId="{43C6B23E-713E-4596-B306-B1A2A4D45597}" destId="{C68F449F-4517-45E1-9F4B-98C26081B464}" srcOrd="0" destOrd="0" presId="urn:microsoft.com/office/officeart/2005/8/layout/hList9"/>
    <dgm:cxn modelId="{89DF8673-A916-4F9C-8D10-C183723AD47E}" type="presParOf" srcId="{0A952445-6583-4A48-8C89-ADEDDB8F2F7E}" destId="{51AC1C7E-EAE0-410E-AEE3-A91F5721D356}" srcOrd="0" destOrd="0" presId="urn:microsoft.com/office/officeart/2005/8/layout/hList9"/>
    <dgm:cxn modelId="{E815AF1D-6091-44EB-B7BB-291B15533BD9}" type="presParOf" srcId="{0A952445-6583-4A48-8C89-ADEDDB8F2F7E}" destId="{9C4EE3FA-5745-4B90-806E-9316E30DDA43}" srcOrd="1" destOrd="0" presId="urn:microsoft.com/office/officeart/2005/8/layout/hList9"/>
    <dgm:cxn modelId="{F5C289F6-89E7-47A2-A138-F72CB15EDBAE}" type="presParOf" srcId="{9C4EE3FA-5745-4B90-806E-9316E30DDA43}" destId="{36939F9F-0484-4176-9C3F-73D4A37AB695}" srcOrd="0" destOrd="0" presId="urn:microsoft.com/office/officeart/2005/8/layout/hList9"/>
    <dgm:cxn modelId="{9495E9A1-654C-45BC-AB84-51A556A18D0C}" type="presParOf" srcId="{9C4EE3FA-5745-4B90-806E-9316E30DDA43}" destId="{2ED24DD6-D2FC-4AAB-96E3-1535F4E93883}" srcOrd="1" destOrd="0" presId="urn:microsoft.com/office/officeart/2005/8/layout/hList9"/>
    <dgm:cxn modelId="{47942EF1-711B-447D-A9BD-65C246FFED0B}" type="presParOf" srcId="{2ED24DD6-D2FC-4AAB-96E3-1535F4E93883}" destId="{C68F449F-4517-45E1-9F4B-98C26081B464}" srcOrd="0" destOrd="0" presId="urn:microsoft.com/office/officeart/2005/8/layout/hList9"/>
    <dgm:cxn modelId="{930CCDB7-505B-41F4-BE37-F5FDF4E402C0}" type="presParOf" srcId="{2ED24DD6-D2FC-4AAB-96E3-1535F4E93883}" destId="{8C6CFD57-5761-4877-B0C0-C417250C218E}" srcOrd="1" destOrd="0" presId="urn:microsoft.com/office/officeart/2005/8/layout/hList9"/>
    <dgm:cxn modelId="{4211A980-DB4E-4E00-A85E-B7E1AFD911A0}" type="presParOf" srcId="{9C4EE3FA-5745-4B90-806E-9316E30DDA43}" destId="{EEE67D1C-2BBB-421E-8AF5-E4E9CD8E0E32}" srcOrd="2" destOrd="0" presId="urn:microsoft.com/office/officeart/2005/8/layout/hList9"/>
    <dgm:cxn modelId="{225D62DA-A989-4D2F-83EA-BDB1A8A93057}" type="presParOf" srcId="{EEE67D1C-2BBB-421E-8AF5-E4E9CD8E0E32}" destId="{28F8F3E5-2FB0-462A-944B-7D87994034C7}" srcOrd="0" destOrd="0" presId="urn:microsoft.com/office/officeart/2005/8/layout/hList9"/>
    <dgm:cxn modelId="{AD66BCB2-8CCD-45AB-ACD6-3BC37BE9C502}" type="presParOf" srcId="{EEE67D1C-2BBB-421E-8AF5-E4E9CD8E0E32}" destId="{BC528B85-42FB-4B70-8C81-5383FCD42958}" srcOrd="1" destOrd="0" presId="urn:microsoft.com/office/officeart/2005/8/layout/hList9"/>
    <dgm:cxn modelId="{9C6CA9DE-B632-4ED2-85EB-9B7A7807C6DD}" type="presParOf" srcId="{0A952445-6583-4A48-8C89-ADEDDB8F2F7E}" destId="{5E981CBB-770E-4DCF-82F5-9B8DB954F2B5}" srcOrd="2" destOrd="0" presId="urn:microsoft.com/office/officeart/2005/8/layout/hList9"/>
    <dgm:cxn modelId="{29715C59-DF91-4105-8657-1223B24A2967}" type="presParOf" srcId="{0A952445-6583-4A48-8C89-ADEDDB8F2F7E}" destId="{D9935B6D-245D-4479-B49C-1D28D1AED07E}"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8CD132-8561-4AEB-AE42-196C4744CDF7}"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s-MX"/>
        </a:p>
      </dgm:t>
    </dgm:pt>
    <dgm:pt modelId="{E16C45ED-C868-4AF6-A141-573FA959B741}">
      <dgm:prSet phldrT="[Texto]" custT="1"/>
      <dgm:spPr/>
      <dgm:t>
        <a:bodyPr/>
        <a:lstStyle/>
        <a:p>
          <a:r>
            <a:rPr lang="es-MX" sz="2400" dirty="0"/>
            <a:t>Trastornos más comunes en las afasias de predominio motor</a:t>
          </a:r>
        </a:p>
      </dgm:t>
    </dgm:pt>
    <dgm:pt modelId="{2A38B7A8-E852-4DD9-991E-4AAD8C83E3BF}" type="parTrans" cxnId="{19622DDA-0B12-4563-BAB8-7B17D65B3FB4}">
      <dgm:prSet/>
      <dgm:spPr/>
      <dgm:t>
        <a:bodyPr/>
        <a:lstStyle/>
        <a:p>
          <a:endParaRPr lang="es-MX"/>
        </a:p>
      </dgm:t>
    </dgm:pt>
    <dgm:pt modelId="{19AE6998-8C8A-4D7A-87FF-30374BF76A6B}" type="sibTrans" cxnId="{19622DDA-0B12-4563-BAB8-7B17D65B3FB4}">
      <dgm:prSet/>
      <dgm:spPr/>
      <dgm:t>
        <a:bodyPr/>
        <a:lstStyle/>
        <a:p>
          <a:endParaRPr lang="es-MX"/>
        </a:p>
      </dgm:t>
    </dgm:pt>
    <dgm:pt modelId="{76141392-A147-4670-AB6D-0695DC87F1B5}">
      <dgm:prSet phldrT="[Texto]"/>
      <dgm:spPr/>
      <dgm:t>
        <a:bodyPr/>
        <a:lstStyle/>
        <a:p>
          <a:r>
            <a:rPr lang="es-MX" dirty="0"/>
            <a:t>Articulación: Incapacidad para ejecutar los movimientos adecuados para la articulación de los sonidos. Se considera primario, desencadena los siguientes trastornos:</a:t>
          </a:r>
        </a:p>
      </dgm:t>
    </dgm:pt>
    <dgm:pt modelId="{B5C7F94B-EC39-4D9A-951F-B08A7126714B}" type="parTrans" cxnId="{809237E5-50D3-4DE1-BBE7-70493E45E481}">
      <dgm:prSet/>
      <dgm:spPr/>
      <dgm:t>
        <a:bodyPr/>
        <a:lstStyle/>
        <a:p>
          <a:endParaRPr lang="es-MX"/>
        </a:p>
      </dgm:t>
    </dgm:pt>
    <dgm:pt modelId="{4C2741BF-C901-4127-95DC-4C0500E32BB9}" type="sibTrans" cxnId="{809237E5-50D3-4DE1-BBE7-70493E45E481}">
      <dgm:prSet/>
      <dgm:spPr/>
      <dgm:t>
        <a:bodyPr/>
        <a:lstStyle/>
        <a:p>
          <a:endParaRPr lang="es-MX"/>
        </a:p>
      </dgm:t>
    </dgm:pt>
    <dgm:pt modelId="{388D491E-65DB-44F9-900E-063652E039F1}">
      <dgm:prSet phldrT="[Texto]" custT="1"/>
      <dgm:spPr/>
      <dgm:t>
        <a:bodyPr/>
        <a:lstStyle/>
        <a:p>
          <a:r>
            <a:rPr lang="es-MX" sz="1600" dirty="0"/>
            <a:t>Supresión total del lenguaje: Después de una lesión cerebral. Solo emisión de sonidos aislados e incoherentes, sin significado.  </a:t>
          </a:r>
        </a:p>
      </dgm:t>
    </dgm:pt>
    <dgm:pt modelId="{E0AB1A97-B069-45A9-A0E2-1C0356DEF738}" type="parTrans" cxnId="{BEBE9C5F-3F37-4AA3-BF23-23DEBDAD5522}">
      <dgm:prSet/>
      <dgm:spPr/>
      <dgm:t>
        <a:bodyPr/>
        <a:lstStyle/>
        <a:p>
          <a:endParaRPr lang="es-MX"/>
        </a:p>
      </dgm:t>
    </dgm:pt>
    <dgm:pt modelId="{102DD7EF-9943-4C51-B56F-C87999EFC129}" type="sibTrans" cxnId="{BEBE9C5F-3F37-4AA3-BF23-23DEBDAD5522}">
      <dgm:prSet/>
      <dgm:spPr/>
      <dgm:t>
        <a:bodyPr/>
        <a:lstStyle/>
        <a:p>
          <a:endParaRPr lang="es-MX"/>
        </a:p>
      </dgm:t>
    </dgm:pt>
    <dgm:pt modelId="{3963727F-8F36-4303-B2DC-9453547DA0C5}">
      <dgm:prSet phldrT="[Texto]" custT="1"/>
      <dgm:spPr/>
      <dgm:t>
        <a:bodyPr/>
        <a:lstStyle/>
        <a:p>
          <a:r>
            <a:rPr lang="es-MX" sz="1500" dirty="0"/>
            <a:t>Estereotipias: Conjunto de sonidos, siempre los mismos que el sujeto repite en cualquier circunstancia, a modo de respuesta o pregunta</a:t>
          </a:r>
        </a:p>
      </dgm:t>
    </dgm:pt>
    <dgm:pt modelId="{B9D7D101-D76E-4353-8616-233B97A58B42}" type="parTrans" cxnId="{BDC1D019-BC37-455B-9308-8FADFF5FB0B7}">
      <dgm:prSet/>
      <dgm:spPr/>
      <dgm:t>
        <a:bodyPr/>
        <a:lstStyle/>
        <a:p>
          <a:endParaRPr lang="es-MX"/>
        </a:p>
      </dgm:t>
    </dgm:pt>
    <dgm:pt modelId="{F248B8EE-1FD2-41C3-A34E-BF52FB4C0ED5}" type="sibTrans" cxnId="{BDC1D019-BC37-455B-9308-8FADFF5FB0B7}">
      <dgm:prSet/>
      <dgm:spPr/>
      <dgm:t>
        <a:bodyPr/>
        <a:lstStyle/>
        <a:p>
          <a:endParaRPr lang="es-MX"/>
        </a:p>
      </dgm:t>
    </dgm:pt>
    <dgm:pt modelId="{0AE7838A-511F-4BA2-9FD3-CA9A93197EF6}">
      <dgm:prSet custT="1"/>
      <dgm:spPr/>
      <dgm:t>
        <a:bodyPr/>
        <a:lstStyle/>
        <a:p>
          <a:r>
            <a:rPr lang="es-MX" sz="1400" dirty="0" err="1"/>
            <a:t>Agramatismos</a:t>
          </a:r>
          <a:r>
            <a:rPr lang="es-MX" sz="1400" dirty="0"/>
            <a:t>: Incapacidad para la construcción correcta de la frase . Surge en la recuperación en los casos de reducción  severa del lenguaje.  Expresión estilo telegráfico</a:t>
          </a:r>
        </a:p>
      </dgm:t>
    </dgm:pt>
    <dgm:pt modelId="{0848E0F4-A729-4AFA-9667-FE11BE609E22}" type="parTrans" cxnId="{5347C1DA-635D-4229-BB42-87588DC4DF80}">
      <dgm:prSet/>
      <dgm:spPr/>
      <dgm:t>
        <a:bodyPr/>
        <a:lstStyle/>
        <a:p>
          <a:endParaRPr lang="es-MX"/>
        </a:p>
      </dgm:t>
    </dgm:pt>
    <dgm:pt modelId="{D0FFCE01-D5EE-4F52-AAF3-B0A163C43B8D}" type="sibTrans" cxnId="{5347C1DA-635D-4229-BB42-87588DC4DF80}">
      <dgm:prSet/>
      <dgm:spPr/>
      <dgm:t>
        <a:bodyPr/>
        <a:lstStyle/>
        <a:p>
          <a:endParaRPr lang="es-MX"/>
        </a:p>
      </dgm:t>
    </dgm:pt>
    <dgm:pt modelId="{8414BD44-06DC-45E6-86BF-6571A00DF2A8}" type="pres">
      <dgm:prSet presAssocID="{C68CD132-8561-4AEB-AE42-196C4744CDF7}" presName="Name0" presStyleCnt="0">
        <dgm:presLayoutVars>
          <dgm:chPref val="1"/>
          <dgm:dir/>
          <dgm:animOne val="branch"/>
          <dgm:animLvl val="lvl"/>
          <dgm:resizeHandles/>
        </dgm:presLayoutVars>
      </dgm:prSet>
      <dgm:spPr/>
    </dgm:pt>
    <dgm:pt modelId="{C9E22AC5-B243-42D6-8AED-D93AD522F4B5}" type="pres">
      <dgm:prSet presAssocID="{E16C45ED-C868-4AF6-A141-573FA959B741}" presName="vertOne" presStyleCnt="0"/>
      <dgm:spPr/>
    </dgm:pt>
    <dgm:pt modelId="{9EEB8AD5-66FF-4BC1-8C4D-0045B885ED7E}" type="pres">
      <dgm:prSet presAssocID="{E16C45ED-C868-4AF6-A141-573FA959B741}" presName="txOne" presStyleLbl="node0" presStyleIdx="0" presStyleCnt="1" custScaleY="46456" custLinFactY="627" custLinFactNeighborX="-47" custLinFactNeighborY="100000">
        <dgm:presLayoutVars>
          <dgm:chPref val="3"/>
        </dgm:presLayoutVars>
      </dgm:prSet>
      <dgm:spPr/>
    </dgm:pt>
    <dgm:pt modelId="{C0CA166B-5D33-4D2D-AF0B-FB45E1CEC545}" type="pres">
      <dgm:prSet presAssocID="{E16C45ED-C868-4AF6-A141-573FA959B741}" presName="parTransOne" presStyleCnt="0"/>
      <dgm:spPr/>
    </dgm:pt>
    <dgm:pt modelId="{A062876C-2A77-4CDA-8561-DA1463C161D1}" type="pres">
      <dgm:prSet presAssocID="{E16C45ED-C868-4AF6-A141-573FA959B741}" presName="horzOne" presStyleCnt="0"/>
      <dgm:spPr/>
    </dgm:pt>
    <dgm:pt modelId="{876DD119-4D50-4D21-93BA-04D049BABCD7}" type="pres">
      <dgm:prSet presAssocID="{76141392-A147-4670-AB6D-0695DC87F1B5}" presName="vertTwo" presStyleCnt="0"/>
      <dgm:spPr/>
    </dgm:pt>
    <dgm:pt modelId="{F463333F-8AFC-4BB2-B17C-3A1EAA03690C}" type="pres">
      <dgm:prSet presAssocID="{76141392-A147-4670-AB6D-0695DC87F1B5}" presName="txTwo" presStyleLbl="node2" presStyleIdx="0" presStyleCnt="1" custScaleY="69888">
        <dgm:presLayoutVars>
          <dgm:chPref val="3"/>
        </dgm:presLayoutVars>
      </dgm:prSet>
      <dgm:spPr/>
    </dgm:pt>
    <dgm:pt modelId="{E4EA0C5B-B1FC-4AE2-B814-51D942C4C8E8}" type="pres">
      <dgm:prSet presAssocID="{76141392-A147-4670-AB6D-0695DC87F1B5}" presName="parTransTwo" presStyleCnt="0"/>
      <dgm:spPr/>
    </dgm:pt>
    <dgm:pt modelId="{45AFCD89-7751-4759-AB57-ADB9F4DA59CA}" type="pres">
      <dgm:prSet presAssocID="{76141392-A147-4670-AB6D-0695DC87F1B5}" presName="horzTwo" presStyleCnt="0"/>
      <dgm:spPr/>
    </dgm:pt>
    <dgm:pt modelId="{A5CEC9D1-A39E-427D-A7D6-EB1F034D26E1}" type="pres">
      <dgm:prSet presAssocID="{388D491E-65DB-44F9-900E-063652E039F1}" presName="vertThree" presStyleCnt="0"/>
      <dgm:spPr/>
    </dgm:pt>
    <dgm:pt modelId="{64F48C4A-B419-49DB-9E66-87AADB5FEBDA}" type="pres">
      <dgm:prSet presAssocID="{388D491E-65DB-44F9-900E-063652E039F1}" presName="txThree" presStyleLbl="node3" presStyleIdx="0" presStyleCnt="3" custScaleY="108388">
        <dgm:presLayoutVars>
          <dgm:chPref val="3"/>
        </dgm:presLayoutVars>
      </dgm:prSet>
      <dgm:spPr/>
    </dgm:pt>
    <dgm:pt modelId="{227884CF-CB40-4797-B59F-90FC00ADFA9C}" type="pres">
      <dgm:prSet presAssocID="{388D491E-65DB-44F9-900E-063652E039F1}" presName="horzThree" presStyleCnt="0"/>
      <dgm:spPr/>
    </dgm:pt>
    <dgm:pt modelId="{FAEB415B-23F7-4AEB-9668-0A26C18D169B}" type="pres">
      <dgm:prSet presAssocID="{102DD7EF-9943-4C51-B56F-C87999EFC129}" presName="sibSpaceThree" presStyleCnt="0"/>
      <dgm:spPr/>
    </dgm:pt>
    <dgm:pt modelId="{A38603A4-9BA0-4FBB-A8E4-5D71B8D363AB}" type="pres">
      <dgm:prSet presAssocID="{3963727F-8F36-4303-B2DC-9453547DA0C5}" presName="vertThree" presStyleCnt="0"/>
      <dgm:spPr/>
    </dgm:pt>
    <dgm:pt modelId="{929BA7E1-DB34-4291-BCCF-9AA31D3FB4F5}" type="pres">
      <dgm:prSet presAssocID="{3963727F-8F36-4303-B2DC-9453547DA0C5}" presName="txThree" presStyleLbl="node3" presStyleIdx="1" presStyleCnt="3" custScaleY="108024">
        <dgm:presLayoutVars>
          <dgm:chPref val="3"/>
        </dgm:presLayoutVars>
      </dgm:prSet>
      <dgm:spPr/>
    </dgm:pt>
    <dgm:pt modelId="{D01CD209-390A-4A8D-9775-DB3467389A54}" type="pres">
      <dgm:prSet presAssocID="{3963727F-8F36-4303-B2DC-9453547DA0C5}" presName="horzThree" presStyleCnt="0"/>
      <dgm:spPr/>
    </dgm:pt>
    <dgm:pt modelId="{BD8D300E-6E71-488C-9EFE-6E8A873BA6C7}" type="pres">
      <dgm:prSet presAssocID="{F248B8EE-1FD2-41C3-A34E-BF52FB4C0ED5}" presName="sibSpaceThree" presStyleCnt="0"/>
      <dgm:spPr/>
    </dgm:pt>
    <dgm:pt modelId="{7264C569-FA1F-47A7-903F-0BAE87029FCA}" type="pres">
      <dgm:prSet presAssocID="{0AE7838A-511F-4BA2-9FD3-CA9A93197EF6}" presName="vertThree" presStyleCnt="0"/>
      <dgm:spPr/>
    </dgm:pt>
    <dgm:pt modelId="{F6745A1D-61AF-4AFE-880B-C98660851587}" type="pres">
      <dgm:prSet presAssocID="{0AE7838A-511F-4BA2-9FD3-CA9A93197EF6}" presName="txThree" presStyleLbl="node3" presStyleIdx="2" presStyleCnt="3" custScaleY="107834">
        <dgm:presLayoutVars>
          <dgm:chPref val="3"/>
        </dgm:presLayoutVars>
      </dgm:prSet>
      <dgm:spPr/>
    </dgm:pt>
    <dgm:pt modelId="{E938D19C-2B8F-46FF-B45F-29CFF138FF79}" type="pres">
      <dgm:prSet presAssocID="{0AE7838A-511F-4BA2-9FD3-CA9A93197EF6}" presName="horzThree" presStyleCnt="0"/>
      <dgm:spPr/>
    </dgm:pt>
  </dgm:ptLst>
  <dgm:cxnLst>
    <dgm:cxn modelId="{BDC1D019-BC37-455B-9308-8FADFF5FB0B7}" srcId="{76141392-A147-4670-AB6D-0695DC87F1B5}" destId="{3963727F-8F36-4303-B2DC-9453547DA0C5}" srcOrd="1" destOrd="0" parTransId="{B9D7D101-D76E-4353-8616-233B97A58B42}" sibTransId="{F248B8EE-1FD2-41C3-A34E-BF52FB4C0ED5}"/>
    <dgm:cxn modelId="{D07EBD1A-C28E-4491-B93E-5E9732EF5307}" type="presOf" srcId="{E16C45ED-C868-4AF6-A141-573FA959B741}" destId="{9EEB8AD5-66FF-4BC1-8C4D-0045B885ED7E}" srcOrd="0" destOrd="0" presId="urn:microsoft.com/office/officeart/2005/8/layout/hierarchy4"/>
    <dgm:cxn modelId="{26E91726-2041-4BF4-BBCE-79624E818A00}" type="presOf" srcId="{76141392-A147-4670-AB6D-0695DC87F1B5}" destId="{F463333F-8AFC-4BB2-B17C-3A1EAA03690C}" srcOrd="0" destOrd="0" presId="urn:microsoft.com/office/officeart/2005/8/layout/hierarchy4"/>
    <dgm:cxn modelId="{BEBE9C5F-3F37-4AA3-BF23-23DEBDAD5522}" srcId="{76141392-A147-4670-AB6D-0695DC87F1B5}" destId="{388D491E-65DB-44F9-900E-063652E039F1}" srcOrd="0" destOrd="0" parTransId="{E0AB1A97-B069-45A9-A0E2-1C0356DEF738}" sibTransId="{102DD7EF-9943-4C51-B56F-C87999EFC129}"/>
    <dgm:cxn modelId="{BED2337A-F4FC-4D98-B309-841FA4E22053}" type="presOf" srcId="{3963727F-8F36-4303-B2DC-9453547DA0C5}" destId="{929BA7E1-DB34-4291-BCCF-9AA31D3FB4F5}" srcOrd="0" destOrd="0" presId="urn:microsoft.com/office/officeart/2005/8/layout/hierarchy4"/>
    <dgm:cxn modelId="{BC5DFD83-2AAB-49AB-8DD2-B38E0E518E01}" type="presOf" srcId="{C68CD132-8561-4AEB-AE42-196C4744CDF7}" destId="{8414BD44-06DC-45E6-86BF-6571A00DF2A8}" srcOrd="0" destOrd="0" presId="urn:microsoft.com/office/officeart/2005/8/layout/hierarchy4"/>
    <dgm:cxn modelId="{9E797799-B603-482D-9C35-006352FA2C01}" type="presOf" srcId="{388D491E-65DB-44F9-900E-063652E039F1}" destId="{64F48C4A-B419-49DB-9E66-87AADB5FEBDA}" srcOrd="0" destOrd="0" presId="urn:microsoft.com/office/officeart/2005/8/layout/hierarchy4"/>
    <dgm:cxn modelId="{19622DDA-0B12-4563-BAB8-7B17D65B3FB4}" srcId="{C68CD132-8561-4AEB-AE42-196C4744CDF7}" destId="{E16C45ED-C868-4AF6-A141-573FA959B741}" srcOrd="0" destOrd="0" parTransId="{2A38B7A8-E852-4DD9-991E-4AAD8C83E3BF}" sibTransId="{19AE6998-8C8A-4D7A-87FF-30374BF76A6B}"/>
    <dgm:cxn modelId="{5347C1DA-635D-4229-BB42-87588DC4DF80}" srcId="{76141392-A147-4670-AB6D-0695DC87F1B5}" destId="{0AE7838A-511F-4BA2-9FD3-CA9A93197EF6}" srcOrd="2" destOrd="0" parTransId="{0848E0F4-A729-4AFA-9667-FE11BE609E22}" sibTransId="{D0FFCE01-D5EE-4F52-AAF3-B0A163C43B8D}"/>
    <dgm:cxn modelId="{809237E5-50D3-4DE1-BBE7-70493E45E481}" srcId="{E16C45ED-C868-4AF6-A141-573FA959B741}" destId="{76141392-A147-4670-AB6D-0695DC87F1B5}" srcOrd="0" destOrd="0" parTransId="{B5C7F94B-EC39-4D9A-951F-B08A7126714B}" sibTransId="{4C2741BF-C901-4127-95DC-4C0500E32BB9}"/>
    <dgm:cxn modelId="{585270F3-5E6D-4CAA-8C0E-BC4AC5F6733B}" type="presOf" srcId="{0AE7838A-511F-4BA2-9FD3-CA9A93197EF6}" destId="{F6745A1D-61AF-4AFE-880B-C98660851587}" srcOrd="0" destOrd="0" presId="urn:microsoft.com/office/officeart/2005/8/layout/hierarchy4"/>
    <dgm:cxn modelId="{7613D792-52F5-4693-853C-66036CFDCD13}" type="presParOf" srcId="{8414BD44-06DC-45E6-86BF-6571A00DF2A8}" destId="{C9E22AC5-B243-42D6-8AED-D93AD522F4B5}" srcOrd="0" destOrd="0" presId="urn:microsoft.com/office/officeart/2005/8/layout/hierarchy4"/>
    <dgm:cxn modelId="{88C17079-ED40-4FC9-B3A0-808AF30CAB38}" type="presParOf" srcId="{C9E22AC5-B243-42D6-8AED-D93AD522F4B5}" destId="{9EEB8AD5-66FF-4BC1-8C4D-0045B885ED7E}" srcOrd="0" destOrd="0" presId="urn:microsoft.com/office/officeart/2005/8/layout/hierarchy4"/>
    <dgm:cxn modelId="{A52FB376-F57D-4E5C-BDC2-CEF672B0D2F5}" type="presParOf" srcId="{C9E22AC5-B243-42D6-8AED-D93AD522F4B5}" destId="{C0CA166B-5D33-4D2D-AF0B-FB45E1CEC545}" srcOrd="1" destOrd="0" presId="urn:microsoft.com/office/officeart/2005/8/layout/hierarchy4"/>
    <dgm:cxn modelId="{5250F607-2E19-451C-84CB-1356D6C6D682}" type="presParOf" srcId="{C9E22AC5-B243-42D6-8AED-D93AD522F4B5}" destId="{A062876C-2A77-4CDA-8561-DA1463C161D1}" srcOrd="2" destOrd="0" presId="urn:microsoft.com/office/officeart/2005/8/layout/hierarchy4"/>
    <dgm:cxn modelId="{8583B6B4-5246-4B0C-B8F7-D9028F9AE8C8}" type="presParOf" srcId="{A062876C-2A77-4CDA-8561-DA1463C161D1}" destId="{876DD119-4D50-4D21-93BA-04D049BABCD7}" srcOrd="0" destOrd="0" presId="urn:microsoft.com/office/officeart/2005/8/layout/hierarchy4"/>
    <dgm:cxn modelId="{2D9B52DA-F90F-4123-95F6-23CE7CAC0A28}" type="presParOf" srcId="{876DD119-4D50-4D21-93BA-04D049BABCD7}" destId="{F463333F-8AFC-4BB2-B17C-3A1EAA03690C}" srcOrd="0" destOrd="0" presId="urn:microsoft.com/office/officeart/2005/8/layout/hierarchy4"/>
    <dgm:cxn modelId="{65A6B358-ABE3-488B-8942-7C538EA1BB55}" type="presParOf" srcId="{876DD119-4D50-4D21-93BA-04D049BABCD7}" destId="{E4EA0C5B-B1FC-4AE2-B814-51D942C4C8E8}" srcOrd="1" destOrd="0" presId="urn:microsoft.com/office/officeart/2005/8/layout/hierarchy4"/>
    <dgm:cxn modelId="{E0863869-986A-49AF-975C-F0442D55FB3D}" type="presParOf" srcId="{876DD119-4D50-4D21-93BA-04D049BABCD7}" destId="{45AFCD89-7751-4759-AB57-ADB9F4DA59CA}" srcOrd="2" destOrd="0" presId="urn:microsoft.com/office/officeart/2005/8/layout/hierarchy4"/>
    <dgm:cxn modelId="{0ECF359E-1251-4B8B-8606-F340C6FD76BE}" type="presParOf" srcId="{45AFCD89-7751-4759-AB57-ADB9F4DA59CA}" destId="{A5CEC9D1-A39E-427D-A7D6-EB1F034D26E1}" srcOrd="0" destOrd="0" presId="urn:microsoft.com/office/officeart/2005/8/layout/hierarchy4"/>
    <dgm:cxn modelId="{C9CC277B-22C8-4B7E-9023-326D749BEC1A}" type="presParOf" srcId="{A5CEC9D1-A39E-427D-A7D6-EB1F034D26E1}" destId="{64F48C4A-B419-49DB-9E66-87AADB5FEBDA}" srcOrd="0" destOrd="0" presId="urn:microsoft.com/office/officeart/2005/8/layout/hierarchy4"/>
    <dgm:cxn modelId="{7A430567-765E-4553-95BB-0350ED377C9F}" type="presParOf" srcId="{A5CEC9D1-A39E-427D-A7D6-EB1F034D26E1}" destId="{227884CF-CB40-4797-B59F-90FC00ADFA9C}" srcOrd="1" destOrd="0" presId="urn:microsoft.com/office/officeart/2005/8/layout/hierarchy4"/>
    <dgm:cxn modelId="{6A2FA8ED-47EF-4057-B58E-AC72B487C8AE}" type="presParOf" srcId="{45AFCD89-7751-4759-AB57-ADB9F4DA59CA}" destId="{FAEB415B-23F7-4AEB-9668-0A26C18D169B}" srcOrd="1" destOrd="0" presId="urn:microsoft.com/office/officeart/2005/8/layout/hierarchy4"/>
    <dgm:cxn modelId="{E654DFE9-2765-480A-964D-298692EC1211}" type="presParOf" srcId="{45AFCD89-7751-4759-AB57-ADB9F4DA59CA}" destId="{A38603A4-9BA0-4FBB-A8E4-5D71B8D363AB}" srcOrd="2" destOrd="0" presId="urn:microsoft.com/office/officeart/2005/8/layout/hierarchy4"/>
    <dgm:cxn modelId="{E70FF02A-A1C2-41CE-9321-D2A20C890054}" type="presParOf" srcId="{A38603A4-9BA0-4FBB-A8E4-5D71B8D363AB}" destId="{929BA7E1-DB34-4291-BCCF-9AA31D3FB4F5}" srcOrd="0" destOrd="0" presId="urn:microsoft.com/office/officeart/2005/8/layout/hierarchy4"/>
    <dgm:cxn modelId="{6377D99A-161D-42D5-B69A-BBB7A1FFE93B}" type="presParOf" srcId="{A38603A4-9BA0-4FBB-A8E4-5D71B8D363AB}" destId="{D01CD209-390A-4A8D-9775-DB3467389A54}" srcOrd="1" destOrd="0" presId="urn:microsoft.com/office/officeart/2005/8/layout/hierarchy4"/>
    <dgm:cxn modelId="{26F1925E-09E2-42EE-B565-30A5557AFC46}" type="presParOf" srcId="{45AFCD89-7751-4759-AB57-ADB9F4DA59CA}" destId="{BD8D300E-6E71-488C-9EFE-6E8A873BA6C7}" srcOrd="3" destOrd="0" presId="urn:microsoft.com/office/officeart/2005/8/layout/hierarchy4"/>
    <dgm:cxn modelId="{1C98C483-45ED-4890-B2BB-EFF3B8EDBBA2}" type="presParOf" srcId="{45AFCD89-7751-4759-AB57-ADB9F4DA59CA}" destId="{7264C569-FA1F-47A7-903F-0BAE87029FCA}" srcOrd="4" destOrd="0" presId="urn:microsoft.com/office/officeart/2005/8/layout/hierarchy4"/>
    <dgm:cxn modelId="{8287FD37-5C77-4C48-AFBA-324E7482684B}" type="presParOf" srcId="{7264C569-FA1F-47A7-903F-0BAE87029FCA}" destId="{F6745A1D-61AF-4AFE-880B-C98660851587}" srcOrd="0" destOrd="0" presId="urn:microsoft.com/office/officeart/2005/8/layout/hierarchy4"/>
    <dgm:cxn modelId="{1FA3E415-727A-490F-8F52-CEB179D32245}" type="presParOf" srcId="{7264C569-FA1F-47A7-903F-0BAE87029FCA}" destId="{E938D19C-2B8F-46FF-B45F-29CFF138FF79}"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2175CA-DA64-47EB-993F-144E2643DC7C}"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s-MX"/>
        </a:p>
      </dgm:t>
    </dgm:pt>
    <dgm:pt modelId="{E00B3B34-F5A2-4D98-BC49-B233F1FDBC1A}">
      <dgm:prSet phldrT="[Texto]" custT="1"/>
      <dgm:spPr/>
      <dgm:t>
        <a:bodyPr/>
        <a:lstStyle/>
        <a:p>
          <a:r>
            <a:rPr lang="es-MX" sz="2800" dirty="0"/>
            <a:t>Trastornos más comunes en las afasias de predominio receptivo o sensorial</a:t>
          </a:r>
        </a:p>
      </dgm:t>
    </dgm:pt>
    <dgm:pt modelId="{C20C6F2D-F274-4683-9F71-AA8B6B972FEE}" type="parTrans" cxnId="{A373FE62-79A4-4E7B-9A44-257A578F4F7C}">
      <dgm:prSet/>
      <dgm:spPr/>
      <dgm:t>
        <a:bodyPr/>
        <a:lstStyle/>
        <a:p>
          <a:endParaRPr lang="es-MX"/>
        </a:p>
      </dgm:t>
    </dgm:pt>
    <dgm:pt modelId="{48FFE89C-B9D4-4C41-849F-363357FFDFC2}" type="sibTrans" cxnId="{A373FE62-79A4-4E7B-9A44-257A578F4F7C}">
      <dgm:prSet/>
      <dgm:spPr/>
      <dgm:t>
        <a:bodyPr/>
        <a:lstStyle/>
        <a:p>
          <a:endParaRPr lang="es-MX"/>
        </a:p>
      </dgm:t>
    </dgm:pt>
    <dgm:pt modelId="{580B62B6-6A6C-461F-A926-1C43E4B24756}">
      <dgm:prSet phldrT="[Texto]" custT="1"/>
      <dgm:spPr/>
      <dgm:t>
        <a:bodyPr/>
        <a:lstStyle/>
        <a:p>
          <a:r>
            <a:rPr lang="es-MX" sz="2400" dirty="0"/>
            <a:t>Comprensión del significado</a:t>
          </a:r>
        </a:p>
      </dgm:t>
    </dgm:pt>
    <dgm:pt modelId="{61CBB314-EB8A-4D9B-9648-CCCB090587A8}" type="parTrans" cxnId="{FABD0B3A-F996-465F-BB24-463FC9071F40}">
      <dgm:prSet/>
      <dgm:spPr/>
      <dgm:t>
        <a:bodyPr/>
        <a:lstStyle/>
        <a:p>
          <a:endParaRPr lang="es-MX"/>
        </a:p>
      </dgm:t>
    </dgm:pt>
    <dgm:pt modelId="{512A1F8E-8AFC-42C4-862F-98D4F24036A3}" type="sibTrans" cxnId="{FABD0B3A-F996-465F-BB24-463FC9071F40}">
      <dgm:prSet/>
      <dgm:spPr/>
      <dgm:t>
        <a:bodyPr/>
        <a:lstStyle/>
        <a:p>
          <a:endParaRPr lang="es-MX"/>
        </a:p>
      </dgm:t>
    </dgm:pt>
    <dgm:pt modelId="{F8AF28EE-BC17-4352-A30C-58D4E773711A}">
      <dgm:prSet phldrT="[Texto]"/>
      <dgm:spPr/>
      <dgm:t>
        <a:bodyPr/>
        <a:lstStyle/>
        <a:p>
          <a:r>
            <a:rPr lang="es-MX" dirty="0"/>
            <a:t>Incapacidad para reconocer y discriminar auditivamente los distintos sonidos que las componen. Este déficit primario de lugar a los siguientes trastornos.</a:t>
          </a:r>
        </a:p>
      </dgm:t>
    </dgm:pt>
    <dgm:pt modelId="{47CD92A9-74E6-4FBF-B609-397C7459FA31}" type="parTrans" cxnId="{552DE420-4231-48CF-B02A-198B866787C3}">
      <dgm:prSet/>
      <dgm:spPr/>
      <dgm:t>
        <a:bodyPr/>
        <a:lstStyle/>
        <a:p>
          <a:endParaRPr lang="es-MX"/>
        </a:p>
      </dgm:t>
    </dgm:pt>
    <dgm:pt modelId="{D5BA6531-C528-45C2-8D9D-CF22960E369D}" type="sibTrans" cxnId="{552DE420-4231-48CF-B02A-198B866787C3}">
      <dgm:prSet/>
      <dgm:spPr/>
      <dgm:t>
        <a:bodyPr/>
        <a:lstStyle/>
        <a:p>
          <a:endParaRPr lang="es-MX"/>
        </a:p>
      </dgm:t>
    </dgm:pt>
    <dgm:pt modelId="{EBB44F68-8547-4834-B4CB-4778FBEA6E63}">
      <dgm:prSet phldrT="[Texto]" custT="1"/>
      <dgm:spPr/>
      <dgm:t>
        <a:bodyPr/>
        <a:lstStyle/>
        <a:p>
          <a:r>
            <a:rPr lang="es-MX" sz="2400" dirty="0"/>
            <a:t>Jergafasia</a:t>
          </a:r>
        </a:p>
      </dgm:t>
    </dgm:pt>
    <dgm:pt modelId="{EDDFD86D-02AC-4FC5-B3E2-D5F08FA7557F}" type="parTrans" cxnId="{1CBE5501-480C-4AEE-9D76-12CFC54F1F82}">
      <dgm:prSet/>
      <dgm:spPr/>
      <dgm:t>
        <a:bodyPr/>
        <a:lstStyle/>
        <a:p>
          <a:endParaRPr lang="es-MX"/>
        </a:p>
      </dgm:t>
    </dgm:pt>
    <dgm:pt modelId="{4B8DDE21-8C8B-4BD8-8062-835F997E5577}" type="sibTrans" cxnId="{1CBE5501-480C-4AEE-9D76-12CFC54F1F82}">
      <dgm:prSet/>
      <dgm:spPr/>
      <dgm:t>
        <a:bodyPr/>
        <a:lstStyle/>
        <a:p>
          <a:endParaRPr lang="es-MX"/>
        </a:p>
      </dgm:t>
    </dgm:pt>
    <dgm:pt modelId="{7B05A92B-7773-4CD8-8A1D-3CB635CB05B1}">
      <dgm:prSet phldrT="[Texto]"/>
      <dgm:spPr/>
      <dgm:t>
        <a:bodyPr/>
        <a:lstStyle/>
        <a:p>
          <a:r>
            <a:rPr lang="es-MX" dirty="0"/>
            <a:t>Lenguaje casi ininteligible, sobreabundante e inadecuado que emite el sujeto sin tener conciencia de ello.</a:t>
          </a:r>
        </a:p>
      </dgm:t>
    </dgm:pt>
    <dgm:pt modelId="{725531DB-0DD8-4828-AD32-A0AF9EC2E130}" type="parTrans" cxnId="{D05012BC-97DD-43CA-9858-103EF9982F94}">
      <dgm:prSet/>
      <dgm:spPr/>
      <dgm:t>
        <a:bodyPr/>
        <a:lstStyle/>
        <a:p>
          <a:endParaRPr lang="es-MX"/>
        </a:p>
      </dgm:t>
    </dgm:pt>
    <dgm:pt modelId="{736F23B0-E28E-47C1-8C59-DB61582FE203}" type="sibTrans" cxnId="{D05012BC-97DD-43CA-9858-103EF9982F94}">
      <dgm:prSet/>
      <dgm:spPr/>
      <dgm:t>
        <a:bodyPr/>
        <a:lstStyle/>
        <a:p>
          <a:endParaRPr lang="es-MX"/>
        </a:p>
      </dgm:t>
    </dgm:pt>
    <dgm:pt modelId="{936A9DEA-A23A-439B-B7D7-CAF5C180F489}" type="pres">
      <dgm:prSet presAssocID="{3A2175CA-DA64-47EB-993F-144E2643DC7C}" presName="mainComposite" presStyleCnt="0">
        <dgm:presLayoutVars>
          <dgm:chPref val="1"/>
          <dgm:dir/>
          <dgm:animOne val="branch"/>
          <dgm:animLvl val="lvl"/>
          <dgm:resizeHandles val="exact"/>
        </dgm:presLayoutVars>
      </dgm:prSet>
      <dgm:spPr/>
    </dgm:pt>
    <dgm:pt modelId="{D9A19449-30BD-45AF-B129-97EFE4C9A0AC}" type="pres">
      <dgm:prSet presAssocID="{3A2175CA-DA64-47EB-993F-144E2643DC7C}" presName="hierFlow" presStyleCnt="0"/>
      <dgm:spPr/>
    </dgm:pt>
    <dgm:pt modelId="{E7518695-366A-4D66-BE9B-60990F1A8776}" type="pres">
      <dgm:prSet presAssocID="{3A2175CA-DA64-47EB-993F-144E2643DC7C}" presName="hierChild1" presStyleCnt="0">
        <dgm:presLayoutVars>
          <dgm:chPref val="1"/>
          <dgm:animOne val="branch"/>
          <dgm:animLvl val="lvl"/>
        </dgm:presLayoutVars>
      </dgm:prSet>
      <dgm:spPr/>
    </dgm:pt>
    <dgm:pt modelId="{1645DDFD-6DCB-4242-8074-F5B8FAE6D109}" type="pres">
      <dgm:prSet presAssocID="{E00B3B34-F5A2-4D98-BC49-B233F1FDBC1A}" presName="Name14" presStyleCnt="0"/>
      <dgm:spPr/>
    </dgm:pt>
    <dgm:pt modelId="{AA6F572D-6043-4B85-BB30-071DF0354DE7}" type="pres">
      <dgm:prSet presAssocID="{E00B3B34-F5A2-4D98-BC49-B233F1FDBC1A}" presName="level1Shape" presStyleLbl="node0" presStyleIdx="0" presStyleCnt="1" custScaleX="280073" custLinFactNeighborX="2889" custLinFactNeighborY="9712">
        <dgm:presLayoutVars>
          <dgm:chPref val="3"/>
        </dgm:presLayoutVars>
      </dgm:prSet>
      <dgm:spPr/>
    </dgm:pt>
    <dgm:pt modelId="{6E7F760E-BC39-4057-B860-1B069FF0CCB1}" type="pres">
      <dgm:prSet presAssocID="{E00B3B34-F5A2-4D98-BC49-B233F1FDBC1A}" presName="hierChild2" presStyleCnt="0"/>
      <dgm:spPr/>
    </dgm:pt>
    <dgm:pt modelId="{3E19864C-A3DE-42F2-84CC-434A4FDDE161}" type="pres">
      <dgm:prSet presAssocID="{61CBB314-EB8A-4D9B-9648-CCCB090587A8}" presName="Name19" presStyleLbl="parChTrans1D2" presStyleIdx="0" presStyleCnt="2"/>
      <dgm:spPr/>
    </dgm:pt>
    <dgm:pt modelId="{33071765-3BDB-4951-A35B-FD51BE4E42FF}" type="pres">
      <dgm:prSet presAssocID="{580B62B6-6A6C-461F-A926-1C43E4B24756}" presName="Name21" presStyleCnt="0"/>
      <dgm:spPr/>
    </dgm:pt>
    <dgm:pt modelId="{D3A9C097-7F0D-4F5D-A3D4-DE54F471F3AB}" type="pres">
      <dgm:prSet presAssocID="{580B62B6-6A6C-461F-A926-1C43E4B24756}" presName="level2Shape" presStyleLbl="node2" presStyleIdx="0" presStyleCnt="2"/>
      <dgm:spPr/>
    </dgm:pt>
    <dgm:pt modelId="{D0CEAE3D-9A47-4D62-8E8E-E60251E2871E}" type="pres">
      <dgm:prSet presAssocID="{580B62B6-6A6C-461F-A926-1C43E4B24756}" presName="hierChild3" presStyleCnt="0"/>
      <dgm:spPr/>
    </dgm:pt>
    <dgm:pt modelId="{DD45CEDC-D995-43A0-92BD-9F627A4EFCD7}" type="pres">
      <dgm:prSet presAssocID="{47CD92A9-74E6-4FBF-B609-397C7459FA31}" presName="Name19" presStyleLbl="parChTrans1D3" presStyleIdx="0" presStyleCnt="2"/>
      <dgm:spPr/>
    </dgm:pt>
    <dgm:pt modelId="{4190A3A7-6D59-4A69-94B0-6A16CADFCC81}" type="pres">
      <dgm:prSet presAssocID="{F8AF28EE-BC17-4352-A30C-58D4E773711A}" presName="Name21" presStyleCnt="0"/>
      <dgm:spPr/>
    </dgm:pt>
    <dgm:pt modelId="{38747CDE-05D3-4562-A5CF-EEF9BA0B60F0}" type="pres">
      <dgm:prSet presAssocID="{F8AF28EE-BC17-4352-A30C-58D4E773711A}" presName="level2Shape" presStyleLbl="node3" presStyleIdx="0" presStyleCnt="2" custScaleX="172084"/>
      <dgm:spPr/>
    </dgm:pt>
    <dgm:pt modelId="{4BE40445-785B-442A-B345-B2224EEB56C8}" type="pres">
      <dgm:prSet presAssocID="{F8AF28EE-BC17-4352-A30C-58D4E773711A}" presName="hierChild3" presStyleCnt="0"/>
      <dgm:spPr/>
    </dgm:pt>
    <dgm:pt modelId="{7D11A193-F5BF-4FF4-946B-2218DDCB5B2A}" type="pres">
      <dgm:prSet presAssocID="{EDDFD86D-02AC-4FC5-B3E2-D5F08FA7557F}" presName="Name19" presStyleLbl="parChTrans1D2" presStyleIdx="1" presStyleCnt="2"/>
      <dgm:spPr/>
    </dgm:pt>
    <dgm:pt modelId="{3564AD3D-492E-4743-828F-346756986060}" type="pres">
      <dgm:prSet presAssocID="{EBB44F68-8547-4834-B4CB-4778FBEA6E63}" presName="Name21" presStyleCnt="0"/>
      <dgm:spPr/>
    </dgm:pt>
    <dgm:pt modelId="{7542D245-5FD4-4B48-BB31-D7E223DDAF96}" type="pres">
      <dgm:prSet presAssocID="{EBB44F68-8547-4834-B4CB-4778FBEA6E63}" presName="level2Shape" presStyleLbl="node2" presStyleIdx="1" presStyleCnt="2"/>
      <dgm:spPr/>
    </dgm:pt>
    <dgm:pt modelId="{83A6CCF1-9508-475B-8F85-80A504B59800}" type="pres">
      <dgm:prSet presAssocID="{EBB44F68-8547-4834-B4CB-4778FBEA6E63}" presName="hierChild3" presStyleCnt="0"/>
      <dgm:spPr/>
    </dgm:pt>
    <dgm:pt modelId="{5FFE9682-80E1-47C1-BADD-88E96F52ED5E}" type="pres">
      <dgm:prSet presAssocID="{725531DB-0DD8-4828-AD32-A0AF9EC2E130}" presName="Name19" presStyleLbl="parChTrans1D3" presStyleIdx="1" presStyleCnt="2"/>
      <dgm:spPr/>
    </dgm:pt>
    <dgm:pt modelId="{6188D854-2AB5-4D6C-9BD2-DE4A9F7C1C36}" type="pres">
      <dgm:prSet presAssocID="{7B05A92B-7773-4CD8-8A1D-3CB635CB05B1}" presName="Name21" presStyleCnt="0"/>
      <dgm:spPr/>
    </dgm:pt>
    <dgm:pt modelId="{8BCED2FF-5F76-4F09-9AE7-EFB6096C0D23}" type="pres">
      <dgm:prSet presAssocID="{7B05A92B-7773-4CD8-8A1D-3CB635CB05B1}" presName="level2Shape" presStyleLbl="node3" presStyleIdx="1" presStyleCnt="2" custScaleX="158553"/>
      <dgm:spPr/>
    </dgm:pt>
    <dgm:pt modelId="{C5CCFBEF-BCA1-479A-9AA9-B49AD9AC86B4}" type="pres">
      <dgm:prSet presAssocID="{7B05A92B-7773-4CD8-8A1D-3CB635CB05B1}" presName="hierChild3" presStyleCnt="0"/>
      <dgm:spPr/>
    </dgm:pt>
    <dgm:pt modelId="{C3BF7E42-D616-4A70-9D4A-5FA04C1943A0}" type="pres">
      <dgm:prSet presAssocID="{3A2175CA-DA64-47EB-993F-144E2643DC7C}" presName="bgShapesFlow" presStyleCnt="0"/>
      <dgm:spPr/>
    </dgm:pt>
  </dgm:ptLst>
  <dgm:cxnLst>
    <dgm:cxn modelId="{1CBE5501-480C-4AEE-9D76-12CFC54F1F82}" srcId="{E00B3B34-F5A2-4D98-BC49-B233F1FDBC1A}" destId="{EBB44F68-8547-4834-B4CB-4778FBEA6E63}" srcOrd="1" destOrd="0" parTransId="{EDDFD86D-02AC-4FC5-B3E2-D5F08FA7557F}" sibTransId="{4B8DDE21-8C8B-4BD8-8062-835F997E5577}"/>
    <dgm:cxn modelId="{552DE420-4231-48CF-B02A-198B866787C3}" srcId="{580B62B6-6A6C-461F-A926-1C43E4B24756}" destId="{F8AF28EE-BC17-4352-A30C-58D4E773711A}" srcOrd="0" destOrd="0" parTransId="{47CD92A9-74E6-4FBF-B609-397C7459FA31}" sibTransId="{D5BA6531-C528-45C2-8D9D-CF22960E369D}"/>
    <dgm:cxn modelId="{39FB8029-2447-4AAA-9C10-B19DBA46A07B}" type="presOf" srcId="{F8AF28EE-BC17-4352-A30C-58D4E773711A}" destId="{38747CDE-05D3-4562-A5CF-EEF9BA0B60F0}" srcOrd="0" destOrd="0" presId="urn:microsoft.com/office/officeart/2005/8/layout/hierarchy6"/>
    <dgm:cxn modelId="{FABD0B3A-F996-465F-BB24-463FC9071F40}" srcId="{E00B3B34-F5A2-4D98-BC49-B233F1FDBC1A}" destId="{580B62B6-6A6C-461F-A926-1C43E4B24756}" srcOrd="0" destOrd="0" parTransId="{61CBB314-EB8A-4D9B-9648-CCCB090587A8}" sibTransId="{512A1F8E-8AFC-42C4-862F-98D4F24036A3}"/>
    <dgm:cxn modelId="{29205E5B-2EDA-4BA7-A178-7F8C260BA11D}" type="presOf" srcId="{7B05A92B-7773-4CD8-8A1D-3CB635CB05B1}" destId="{8BCED2FF-5F76-4F09-9AE7-EFB6096C0D23}" srcOrd="0" destOrd="0" presId="urn:microsoft.com/office/officeart/2005/8/layout/hierarchy6"/>
    <dgm:cxn modelId="{753CD460-EC5F-4BE6-9249-496EE9E55F3B}" type="presOf" srcId="{580B62B6-6A6C-461F-A926-1C43E4B24756}" destId="{D3A9C097-7F0D-4F5D-A3D4-DE54F471F3AB}" srcOrd="0" destOrd="0" presId="urn:microsoft.com/office/officeart/2005/8/layout/hierarchy6"/>
    <dgm:cxn modelId="{AB6E0661-AFC1-41A4-81BD-40D92ABE9584}" type="presOf" srcId="{61CBB314-EB8A-4D9B-9648-CCCB090587A8}" destId="{3E19864C-A3DE-42F2-84CC-434A4FDDE161}" srcOrd="0" destOrd="0" presId="urn:microsoft.com/office/officeart/2005/8/layout/hierarchy6"/>
    <dgm:cxn modelId="{A373FE62-79A4-4E7B-9A44-257A578F4F7C}" srcId="{3A2175CA-DA64-47EB-993F-144E2643DC7C}" destId="{E00B3B34-F5A2-4D98-BC49-B233F1FDBC1A}" srcOrd="0" destOrd="0" parTransId="{C20C6F2D-F274-4683-9F71-AA8B6B972FEE}" sibTransId="{48FFE89C-B9D4-4C41-849F-363357FFDFC2}"/>
    <dgm:cxn modelId="{0B4AE049-4546-4DB9-AA32-028C3CB7C67C}" type="presOf" srcId="{E00B3B34-F5A2-4D98-BC49-B233F1FDBC1A}" destId="{AA6F572D-6043-4B85-BB30-071DF0354DE7}" srcOrd="0" destOrd="0" presId="urn:microsoft.com/office/officeart/2005/8/layout/hierarchy6"/>
    <dgm:cxn modelId="{95E94D74-344B-4BE1-A0FB-AEBB7D5B2F33}" type="presOf" srcId="{EBB44F68-8547-4834-B4CB-4778FBEA6E63}" destId="{7542D245-5FD4-4B48-BB31-D7E223DDAF96}" srcOrd="0" destOrd="0" presId="urn:microsoft.com/office/officeart/2005/8/layout/hierarchy6"/>
    <dgm:cxn modelId="{F877277C-2EE8-42E2-8F3E-C2AB9E17E468}" type="presOf" srcId="{725531DB-0DD8-4828-AD32-A0AF9EC2E130}" destId="{5FFE9682-80E1-47C1-BADD-88E96F52ED5E}" srcOrd="0" destOrd="0" presId="urn:microsoft.com/office/officeart/2005/8/layout/hierarchy6"/>
    <dgm:cxn modelId="{D05012BC-97DD-43CA-9858-103EF9982F94}" srcId="{EBB44F68-8547-4834-B4CB-4778FBEA6E63}" destId="{7B05A92B-7773-4CD8-8A1D-3CB635CB05B1}" srcOrd="0" destOrd="0" parTransId="{725531DB-0DD8-4828-AD32-A0AF9EC2E130}" sibTransId="{736F23B0-E28E-47C1-8C59-DB61582FE203}"/>
    <dgm:cxn modelId="{AEDD60DC-B1BA-4C02-832E-70D4FCCA3ECF}" type="presOf" srcId="{3A2175CA-DA64-47EB-993F-144E2643DC7C}" destId="{936A9DEA-A23A-439B-B7D7-CAF5C180F489}" srcOrd="0" destOrd="0" presId="urn:microsoft.com/office/officeart/2005/8/layout/hierarchy6"/>
    <dgm:cxn modelId="{58C697E8-5761-4073-BEF4-99E79173F37F}" type="presOf" srcId="{47CD92A9-74E6-4FBF-B609-397C7459FA31}" destId="{DD45CEDC-D995-43A0-92BD-9F627A4EFCD7}" srcOrd="0" destOrd="0" presId="urn:microsoft.com/office/officeart/2005/8/layout/hierarchy6"/>
    <dgm:cxn modelId="{89441DEE-21AE-4643-9BD3-B645661F4199}" type="presOf" srcId="{EDDFD86D-02AC-4FC5-B3E2-D5F08FA7557F}" destId="{7D11A193-F5BF-4FF4-946B-2218DDCB5B2A}" srcOrd="0" destOrd="0" presId="urn:microsoft.com/office/officeart/2005/8/layout/hierarchy6"/>
    <dgm:cxn modelId="{47A10B59-B48C-4B41-9565-7664E3260A37}" type="presParOf" srcId="{936A9DEA-A23A-439B-B7D7-CAF5C180F489}" destId="{D9A19449-30BD-45AF-B129-97EFE4C9A0AC}" srcOrd="0" destOrd="0" presId="urn:microsoft.com/office/officeart/2005/8/layout/hierarchy6"/>
    <dgm:cxn modelId="{A99B0D41-BAD7-4EE8-A840-711064155BC5}" type="presParOf" srcId="{D9A19449-30BD-45AF-B129-97EFE4C9A0AC}" destId="{E7518695-366A-4D66-BE9B-60990F1A8776}" srcOrd="0" destOrd="0" presId="urn:microsoft.com/office/officeart/2005/8/layout/hierarchy6"/>
    <dgm:cxn modelId="{6D1EAB2C-CAC1-435E-8212-8DC7D3292BDD}" type="presParOf" srcId="{E7518695-366A-4D66-BE9B-60990F1A8776}" destId="{1645DDFD-6DCB-4242-8074-F5B8FAE6D109}" srcOrd="0" destOrd="0" presId="urn:microsoft.com/office/officeart/2005/8/layout/hierarchy6"/>
    <dgm:cxn modelId="{6BB281EB-31D0-48B0-A6C7-8F2C921153B4}" type="presParOf" srcId="{1645DDFD-6DCB-4242-8074-F5B8FAE6D109}" destId="{AA6F572D-6043-4B85-BB30-071DF0354DE7}" srcOrd="0" destOrd="0" presId="urn:microsoft.com/office/officeart/2005/8/layout/hierarchy6"/>
    <dgm:cxn modelId="{211AAA54-B7FF-4A9D-B016-402EE33D1E1C}" type="presParOf" srcId="{1645DDFD-6DCB-4242-8074-F5B8FAE6D109}" destId="{6E7F760E-BC39-4057-B860-1B069FF0CCB1}" srcOrd="1" destOrd="0" presId="urn:microsoft.com/office/officeart/2005/8/layout/hierarchy6"/>
    <dgm:cxn modelId="{2C6B3412-D2B5-44C4-8A17-5CB849849F99}" type="presParOf" srcId="{6E7F760E-BC39-4057-B860-1B069FF0CCB1}" destId="{3E19864C-A3DE-42F2-84CC-434A4FDDE161}" srcOrd="0" destOrd="0" presId="urn:microsoft.com/office/officeart/2005/8/layout/hierarchy6"/>
    <dgm:cxn modelId="{0E2A39C7-910E-4B07-A57C-B771481A8816}" type="presParOf" srcId="{6E7F760E-BC39-4057-B860-1B069FF0CCB1}" destId="{33071765-3BDB-4951-A35B-FD51BE4E42FF}" srcOrd="1" destOrd="0" presId="urn:microsoft.com/office/officeart/2005/8/layout/hierarchy6"/>
    <dgm:cxn modelId="{E3529FF6-489C-4F25-8188-05B35F1E91B0}" type="presParOf" srcId="{33071765-3BDB-4951-A35B-FD51BE4E42FF}" destId="{D3A9C097-7F0D-4F5D-A3D4-DE54F471F3AB}" srcOrd="0" destOrd="0" presId="urn:microsoft.com/office/officeart/2005/8/layout/hierarchy6"/>
    <dgm:cxn modelId="{1BC2319C-1708-4261-896B-28FC2764FB89}" type="presParOf" srcId="{33071765-3BDB-4951-A35B-FD51BE4E42FF}" destId="{D0CEAE3D-9A47-4D62-8E8E-E60251E2871E}" srcOrd="1" destOrd="0" presId="urn:microsoft.com/office/officeart/2005/8/layout/hierarchy6"/>
    <dgm:cxn modelId="{B2A172C0-33B1-4760-9AD1-C6F063F1B91F}" type="presParOf" srcId="{D0CEAE3D-9A47-4D62-8E8E-E60251E2871E}" destId="{DD45CEDC-D995-43A0-92BD-9F627A4EFCD7}" srcOrd="0" destOrd="0" presId="urn:microsoft.com/office/officeart/2005/8/layout/hierarchy6"/>
    <dgm:cxn modelId="{8CFA804D-AA79-4E3D-AB70-1F6E2F816DD2}" type="presParOf" srcId="{D0CEAE3D-9A47-4D62-8E8E-E60251E2871E}" destId="{4190A3A7-6D59-4A69-94B0-6A16CADFCC81}" srcOrd="1" destOrd="0" presId="urn:microsoft.com/office/officeart/2005/8/layout/hierarchy6"/>
    <dgm:cxn modelId="{0975BF96-7471-4769-A652-3C3C61C37509}" type="presParOf" srcId="{4190A3A7-6D59-4A69-94B0-6A16CADFCC81}" destId="{38747CDE-05D3-4562-A5CF-EEF9BA0B60F0}" srcOrd="0" destOrd="0" presId="urn:microsoft.com/office/officeart/2005/8/layout/hierarchy6"/>
    <dgm:cxn modelId="{A1894B4D-A4A5-4224-9CBE-98AF2347FC0D}" type="presParOf" srcId="{4190A3A7-6D59-4A69-94B0-6A16CADFCC81}" destId="{4BE40445-785B-442A-B345-B2224EEB56C8}" srcOrd="1" destOrd="0" presId="urn:microsoft.com/office/officeart/2005/8/layout/hierarchy6"/>
    <dgm:cxn modelId="{01659C90-41A9-4496-8977-7C3B2C73F89A}" type="presParOf" srcId="{6E7F760E-BC39-4057-B860-1B069FF0CCB1}" destId="{7D11A193-F5BF-4FF4-946B-2218DDCB5B2A}" srcOrd="2" destOrd="0" presId="urn:microsoft.com/office/officeart/2005/8/layout/hierarchy6"/>
    <dgm:cxn modelId="{42D05FAD-A9A8-4EFA-B5C0-408CDAB4BF76}" type="presParOf" srcId="{6E7F760E-BC39-4057-B860-1B069FF0CCB1}" destId="{3564AD3D-492E-4743-828F-346756986060}" srcOrd="3" destOrd="0" presId="urn:microsoft.com/office/officeart/2005/8/layout/hierarchy6"/>
    <dgm:cxn modelId="{ED96BC71-5D6E-4C34-9234-6351472AA60E}" type="presParOf" srcId="{3564AD3D-492E-4743-828F-346756986060}" destId="{7542D245-5FD4-4B48-BB31-D7E223DDAF96}" srcOrd="0" destOrd="0" presId="urn:microsoft.com/office/officeart/2005/8/layout/hierarchy6"/>
    <dgm:cxn modelId="{49C057C9-4A50-45EB-918E-89F8F2107C3A}" type="presParOf" srcId="{3564AD3D-492E-4743-828F-346756986060}" destId="{83A6CCF1-9508-475B-8F85-80A504B59800}" srcOrd="1" destOrd="0" presId="urn:microsoft.com/office/officeart/2005/8/layout/hierarchy6"/>
    <dgm:cxn modelId="{38AA13D3-FC1A-4598-AF11-EC1BBC790FF2}" type="presParOf" srcId="{83A6CCF1-9508-475B-8F85-80A504B59800}" destId="{5FFE9682-80E1-47C1-BADD-88E96F52ED5E}" srcOrd="0" destOrd="0" presId="urn:microsoft.com/office/officeart/2005/8/layout/hierarchy6"/>
    <dgm:cxn modelId="{4B641711-D87C-43AF-9D87-9F739AA64532}" type="presParOf" srcId="{83A6CCF1-9508-475B-8F85-80A504B59800}" destId="{6188D854-2AB5-4D6C-9BD2-DE4A9F7C1C36}" srcOrd="1" destOrd="0" presId="urn:microsoft.com/office/officeart/2005/8/layout/hierarchy6"/>
    <dgm:cxn modelId="{21EB015C-A14C-4768-A3EC-6AD41067C1BB}" type="presParOf" srcId="{6188D854-2AB5-4D6C-9BD2-DE4A9F7C1C36}" destId="{8BCED2FF-5F76-4F09-9AE7-EFB6096C0D23}" srcOrd="0" destOrd="0" presId="urn:microsoft.com/office/officeart/2005/8/layout/hierarchy6"/>
    <dgm:cxn modelId="{ACB963BF-17AF-43B9-AD2B-0A00B83613DC}" type="presParOf" srcId="{6188D854-2AB5-4D6C-9BD2-DE4A9F7C1C36}" destId="{C5CCFBEF-BCA1-479A-9AA9-B49AD9AC86B4}" srcOrd="1" destOrd="0" presId="urn:microsoft.com/office/officeart/2005/8/layout/hierarchy6"/>
    <dgm:cxn modelId="{1E474971-E223-428F-8A3D-6CECA12ADB49}" type="presParOf" srcId="{936A9DEA-A23A-439B-B7D7-CAF5C180F489}" destId="{C3BF7E42-D616-4A70-9D4A-5FA04C1943A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B26A1F-8D99-4E57-A704-C1571A586EEC}"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s-MX"/>
        </a:p>
      </dgm:t>
    </dgm:pt>
    <dgm:pt modelId="{FB99DA12-B24D-453C-9512-C8EFC907BFC1}">
      <dgm:prSet phldrT="[Texto]" custT="1"/>
      <dgm:spPr/>
      <dgm:t>
        <a:bodyPr/>
        <a:lstStyle/>
        <a:p>
          <a:r>
            <a:rPr lang="es-MX" sz="2400" dirty="0"/>
            <a:t>Trastornos más comunes en las afasias de predominio receptivo o sensorial</a:t>
          </a:r>
        </a:p>
      </dgm:t>
    </dgm:pt>
    <dgm:pt modelId="{6DEE67B7-C9A7-4AEE-B843-D9C4D9D23316}" type="parTrans" cxnId="{66A9B7BB-5FCE-48E8-96EC-D2C4BB595E1A}">
      <dgm:prSet/>
      <dgm:spPr/>
      <dgm:t>
        <a:bodyPr/>
        <a:lstStyle/>
        <a:p>
          <a:endParaRPr lang="es-MX"/>
        </a:p>
      </dgm:t>
    </dgm:pt>
    <dgm:pt modelId="{F9D21D28-FAC9-486B-9A89-009CAD5FC250}" type="sibTrans" cxnId="{66A9B7BB-5FCE-48E8-96EC-D2C4BB595E1A}">
      <dgm:prSet/>
      <dgm:spPr/>
      <dgm:t>
        <a:bodyPr/>
        <a:lstStyle/>
        <a:p>
          <a:endParaRPr lang="es-MX"/>
        </a:p>
      </dgm:t>
    </dgm:pt>
    <dgm:pt modelId="{8553E969-1571-4473-B0AC-BE3BCD369002}">
      <dgm:prSet phldrT="[Texto]"/>
      <dgm:spPr/>
      <dgm:t>
        <a:bodyPr/>
        <a:lstStyle/>
        <a:p>
          <a:r>
            <a:rPr lang="es-MX" dirty="0"/>
            <a:t>Dificultad de articulación</a:t>
          </a:r>
        </a:p>
      </dgm:t>
    </dgm:pt>
    <dgm:pt modelId="{665CC6B6-C454-4477-BA6C-0D5BE2D62144}" type="parTrans" cxnId="{3B0871E2-1D74-4B1B-9361-D7F0CE454765}">
      <dgm:prSet/>
      <dgm:spPr/>
      <dgm:t>
        <a:bodyPr/>
        <a:lstStyle/>
        <a:p>
          <a:endParaRPr lang="es-MX"/>
        </a:p>
      </dgm:t>
    </dgm:pt>
    <dgm:pt modelId="{4E3E8FA7-47BE-497F-8BE8-840DBD35C28E}" type="sibTrans" cxnId="{3B0871E2-1D74-4B1B-9361-D7F0CE454765}">
      <dgm:prSet/>
      <dgm:spPr/>
      <dgm:t>
        <a:bodyPr/>
        <a:lstStyle/>
        <a:p>
          <a:endParaRPr lang="es-MX"/>
        </a:p>
      </dgm:t>
    </dgm:pt>
    <dgm:pt modelId="{27A8FABD-8344-442B-8F45-3F688FDA6835}">
      <dgm:prSet phldrT="[Texto]"/>
      <dgm:spPr/>
      <dgm:t>
        <a:bodyPr/>
        <a:lstStyle/>
        <a:p>
          <a:r>
            <a:rPr lang="es-MX" dirty="0"/>
            <a:t>Parafasias</a:t>
          </a:r>
        </a:p>
      </dgm:t>
    </dgm:pt>
    <dgm:pt modelId="{C54E0729-B24C-429F-9F0A-D47CA6CA7AB3}" type="parTrans" cxnId="{73A78272-9D34-4D7A-8B61-CBC3EA9DB835}">
      <dgm:prSet/>
      <dgm:spPr/>
      <dgm:t>
        <a:bodyPr/>
        <a:lstStyle/>
        <a:p>
          <a:endParaRPr lang="es-MX"/>
        </a:p>
      </dgm:t>
    </dgm:pt>
    <dgm:pt modelId="{F3FA8F31-05EB-4F6C-B53E-37F5BC9FC936}" type="sibTrans" cxnId="{73A78272-9D34-4D7A-8B61-CBC3EA9DB835}">
      <dgm:prSet/>
      <dgm:spPr/>
      <dgm:t>
        <a:bodyPr/>
        <a:lstStyle/>
        <a:p>
          <a:endParaRPr lang="es-MX"/>
        </a:p>
      </dgm:t>
    </dgm:pt>
    <dgm:pt modelId="{3BE2F5E8-7A13-4192-91B5-A5898C2B1055}">
      <dgm:prSet phldrT="[Texto]"/>
      <dgm:spPr/>
      <dgm:t>
        <a:bodyPr/>
        <a:lstStyle/>
        <a:p>
          <a:r>
            <a:rPr lang="es-MX" dirty="0"/>
            <a:t>Dificultad para nombrar. Anomia </a:t>
          </a:r>
        </a:p>
      </dgm:t>
    </dgm:pt>
    <dgm:pt modelId="{8A6C8DFF-7490-4CD8-A1DB-4DEC2295CE74}" type="parTrans" cxnId="{6D2F09BE-5638-4631-BC2C-59F6A0CE262A}">
      <dgm:prSet/>
      <dgm:spPr/>
      <dgm:t>
        <a:bodyPr/>
        <a:lstStyle/>
        <a:p>
          <a:endParaRPr lang="es-MX"/>
        </a:p>
      </dgm:t>
    </dgm:pt>
    <dgm:pt modelId="{E457AE7B-BA4A-49E0-A75F-5715A1EE3D7D}" type="sibTrans" cxnId="{6D2F09BE-5638-4631-BC2C-59F6A0CE262A}">
      <dgm:prSet/>
      <dgm:spPr/>
      <dgm:t>
        <a:bodyPr/>
        <a:lstStyle/>
        <a:p>
          <a:endParaRPr lang="es-MX"/>
        </a:p>
      </dgm:t>
    </dgm:pt>
    <dgm:pt modelId="{CCA1BCA2-1312-406D-B8A8-EF3057D026F0}">
      <dgm:prSet/>
      <dgm:spPr/>
      <dgm:t>
        <a:bodyPr/>
        <a:lstStyle/>
        <a:p>
          <a:r>
            <a:rPr lang="es-MX" dirty="0"/>
            <a:t>Repetición</a:t>
          </a:r>
        </a:p>
      </dgm:t>
    </dgm:pt>
    <dgm:pt modelId="{8772744B-9ABF-4F72-8C64-1C10059D6389}" type="parTrans" cxnId="{9675B9A4-DA37-4220-AB13-17CB7E5E2E8C}">
      <dgm:prSet/>
      <dgm:spPr/>
      <dgm:t>
        <a:bodyPr/>
        <a:lstStyle/>
        <a:p>
          <a:endParaRPr lang="es-MX"/>
        </a:p>
      </dgm:t>
    </dgm:pt>
    <dgm:pt modelId="{726AC81E-BCF5-4C21-9E8D-C620CF61BE9E}" type="sibTrans" cxnId="{9675B9A4-DA37-4220-AB13-17CB7E5E2E8C}">
      <dgm:prSet/>
      <dgm:spPr/>
      <dgm:t>
        <a:bodyPr/>
        <a:lstStyle/>
        <a:p>
          <a:endParaRPr lang="es-MX"/>
        </a:p>
      </dgm:t>
    </dgm:pt>
    <dgm:pt modelId="{1E035296-A60F-4CEC-9F3C-4EEF989FEF1F}">
      <dgm:prSet/>
      <dgm:spPr/>
      <dgm:t>
        <a:bodyPr/>
        <a:lstStyle/>
        <a:p>
          <a:r>
            <a:rPr lang="es-MX" dirty="0"/>
            <a:t>Va en correspondencia al problema de reconocimiento de sonidos</a:t>
          </a:r>
        </a:p>
      </dgm:t>
    </dgm:pt>
    <dgm:pt modelId="{8503C7A1-25E6-420D-92C5-40B1127DBA4E}" type="parTrans" cxnId="{4825BFC3-884A-4779-9098-87BDF7E2B63D}">
      <dgm:prSet/>
      <dgm:spPr/>
      <dgm:t>
        <a:bodyPr/>
        <a:lstStyle/>
        <a:p>
          <a:endParaRPr lang="es-MX"/>
        </a:p>
      </dgm:t>
    </dgm:pt>
    <dgm:pt modelId="{64AABC7E-3648-4F18-AD3D-7B546C2A1B03}" type="sibTrans" cxnId="{4825BFC3-884A-4779-9098-87BDF7E2B63D}">
      <dgm:prSet/>
      <dgm:spPr/>
      <dgm:t>
        <a:bodyPr/>
        <a:lstStyle/>
        <a:p>
          <a:endParaRPr lang="es-MX"/>
        </a:p>
      </dgm:t>
    </dgm:pt>
    <dgm:pt modelId="{32A27D5B-054C-4429-A95A-E07AFA7CB6CA}">
      <dgm:prSet/>
      <dgm:spPr/>
      <dgm:t>
        <a:bodyPr/>
        <a:lstStyle/>
        <a:p>
          <a:r>
            <a:rPr lang="es-MX" dirty="0"/>
            <a:t>Son cambios de unos sonidos por otros, sin que se relacione con trastornos articulatorios</a:t>
          </a:r>
        </a:p>
      </dgm:t>
    </dgm:pt>
    <dgm:pt modelId="{A6E05259-0398-4257-91B3-7F862EE074EB}" type="parTrans" cxnId="{6D11DDDF-2CF9-4B3D-9F8A-5FB08034746C}">
      <dgm:prSet/>
      <dgm:spPr/>
      <dgm:t>
        <a:bodyPr/>
        <a:lstStyle/>
        <a:p>
          <a:endParaRPr lang="es-MX"/>
        </a:p>
      </dgm:t>
    </dgm:pt>
    <dgm:pt modelId="{8ADAF51C-74EF-4C58-9E76-7240ED12CB82}" type="sibTrans" cxnId="{6D11DDDF-2CF9-4B3D-9F8A-5FB08034746C}">
      <dgm:prSet/>
      <dgm:spPr/>
      <dgm:t>
        <a:bodyPr/>
        <a:lstStyle/>
        <a:p>
          <a:endParaRPr lang="es-MX"/>
        </a:p>
      </dgm:t>
    </dgm:pt>
    <dgm:pt modelId="{72DE65ED-0A73-4727-ADC5-99883E608215}">
      <dgm:prSet/>
      <dgm:spPr/>
      <dgm:t>
        <a:bodyPr/>
        <a:lstStyle/>
        <a:p>
          <a:r>
            <a:rPr lang="es-MX" dirty="0"/>
            <a:t>Presenta una dificultad o imposibilidad para evocar el nombre de objetos. No relacionado con falta de memoria.</a:t>
          </a:r>
        </a:p>
      </dgm:t>
    </dgm:pt>
    <dgm:pt modelId="{8C3CA94A-C6C9-4433-9196-6872C4DC34AA}" type="parTrans" cxnId="{83D84D0E-A7C8-41FA-A602-6B57F9AF4AF8}">
      <dgm:prSet/>
      <dgm:spPr/>
      <dgm:t>
        <a:bodyPr/>
        <a:lstStyle/>
        <a:p>
          <a:endParaRPr lang="es-MX"/>
        </a:p>
      </dgm:t>
    </dgm:pt>
    <dgm:pt modelId="{CFF215B2-F075-4E5C-8190-18BEADD1870A}" type="sibTrans" cxnId="{83D84D0E-A7C8-41FA-A602-6B57F9AF4AF8}">
      <dgm:prSet/>
      <dgm:spPr/>
      <dgm:t>
        <a:bodyPr/>
        <a:lstStyle/>
        <a:p>
          <a:endParaRPr lang="es-MX"/>
        </a:p>
      </dgm:t>
    </dgm:pt>
    <dgm:pt modelId="{546D20D3-6511-4FB3-AD5B-F15B79DBD3C9}">
      <dgm:prSet/>
      <dgm:spPr/>
      <dgm:t>
        <a:bodyPr/>
        <a:lstStyle/>
        <a:p>
          <a:r>
            <a:rPr lang="es-MX" dirty="0"/>
            <a:t>Tiene problemas de repetición a causa del déficit en el reconocimiento de los sonidos que forman las palabras</a:t>
          </a:r>
        </a:p>
      </dgm:t>
    </dgm:pt>
    <dgm:pt modelId="{461494A3-4585-4415-9C60-24793DC9ABFB}" type="parTrans" cxnId="{FE1448BC-A562-4387-9E7A-8E7817D0EC41}">
      <dgm:prSet/>
      <dgm:spPr/>
      <dgm:t>
        <a:bodyPr/>
        <a:lstStyle/>
        <a:p>
          <a:endParaRPr lang="es-MX"/>
        </a:p>
      </dgm:t>
    </dgm:pt>
    <dgm:pt modelId="{4D8497F0-C924-4ADF-BB44-04BC95E834CE}" type="sibTrans" cxnId="{FE1448BC-A562-4387-9E7A-8E7817D0EC41}">
      <dgm:prSet/>
      <dgm:spPr/>
      <dgm:t>
        <a:bodyPr/>
        <a:lstStyle/>
        <a:p>
          <a:endParaRPr lang="es-MX"/>
        </a:p>
      </dgm:t>
    </dgm:pt>
    <dgm:pt modelId="{184349EE-9992-4C81-A637-CF0B1DF20DF1}" type="pres">
      <dgm:prSet presAssocID="{71B26A1F-8D99-4E57-A704-C1571A586EEC}" presName="hierChild1" presStyleCnt="0">
        <dgm:presLayoutVars>
          <dgm:orgChart val="1"/>
          <dgm:chPref val="1"/>
          <dgm:dir/>
          <dgm:animOne val="branch"/>
          <dgm:animLvl val="lvl"/>
          <dgm:resizeHandles/>
        </dgm:presLayoutVars>
      </dgm:prSet>
      <dgm:spPr/>
    </dgm:pt>
    <dgm:pt modelId="{D92AA83C-2048-4894-B752-7287D0C28456}" type="pres">
      <dgm:prSet presAssocID="{FB99DA12-B24D-453C-9512-C8EFC907BFC1}" presName="hierRoot1" presStyleCnt="0">
        <dgm:presLayoutVars>
          <dgm:hierBranch val="init"/>
        </dgm:presLayoutVars>
      </dgm:prSet>
      <dgm:spPr/>
    </dgm:pt>
    <dgm:pt modelId="{CC9AD403-5D61-44DE-9A45-01B27891CB70}" type="pres">
      <dgm:prSet presAssocID="{FB99DA12-B24D-453C-9512-C8EFC907BFC1}" presName="rootComposite1" presStyleCnt="0"/>
      <dgm:spPr/>
    </dgm:pt>
    <dgm:pt modelId="{6070F5F2-F6A2-49BB-848F-31E1BE7E9479}" type="pres">
      <dgm:prSet presAssocID="{FB99DA12-B24D-453C-9512-C8EFC907BFC1}" presName="rootText1" presStyleLbl="node0" presStyleIdx="0" presStyleCnt="1" custScaleX="306587" custScaleY="97155">
        <dgm:presLayoutVars>
          <dgm:chPref val="3"/>
        </dgm:presLayoutVars>
      </dgm:prSet>
      <dgm:spPr/>
    </dgm:pt>
    <dgm:pt modelId="{B5D59891-3C62-4688-BC97-4B9E20731926}" type="pres">
      <dgm:prSet presAssocID="{FB99DA12-B24D-453C-9512-C8EFC907BFC1}" presName="rootConnector1" presStyleLbl="node1" presStyleIdx="0" presStyleCnt="0"/>
      <dgm:spPr/>
    </dgm:pt>
    <dgm:pt modelId="{740E0AAC-1051-4BA3-857B-9842696A9E06}" type="pres">
      <dgm:prSet presAssocID="{FB99DA12-B24D-453C-9512-C8EFC907BFC1}" presName="hierChild2" presStyleCnt="0"/>
      <dgm:spPr/>
    </dgm:pt>
    <dgm:pt modelId="{729189DB-4583-402F-B40F-91F5940E13EB}" type="pres">
      <dgm:prSet presAssocID="{665CC6B6-C454-4477-BA6C-0D5BE2D62144}" presName="Name37" presStyleLbl="parChTrans1D2" presStyleIdx="0" presStyleCnt="4"/>
      <dgm:spPr/>
    </dgm:pt>
    <dgm:pt modelId="{F7146D9C-1E04-4A1F-8EF0-7D70DA04D612}" type="pres">
      <dgm:prSet presAssocID="{8553E969-1571-4473-B0AC-BE3BCD369002}" presName="hierRoot2" presStyleCnt="0">
        <dgm:presLayoutVars>
          <dgm:hierBranch val="init"/>
        </dgm:presLayoutVars>
      </dgm:prSet>
      <dgm:spPr/>
    </dgm:pt>
    <dgm:pt modelId="{B88C058A-04CB-4D50-9243-0B10158F465E}" type="pres">
      <dgm:prSet presAssocID="{8553E969-1571-4473-B0AC-BE3BCD369002}" presName="rootComposite" presStyleCnt="0"/>
      <dgm:spPr/>
    </dgm:pt>
    <dgm:pt modelId="{CED09C09-5C30-43BD-A283-75151B86B577}" type="pres">
      <dgm:prSet presAssocID="{8553E969-1571-4473-B0AC-BE3BCD369002}" presName="rootText" presStyleLbl="node2" presStyleIdx="0" presStyleCnt="4" custScaleY="67958">
        <dgm:presLayoutVars>
          <dgm:chPref val="3"/>
        </dgm:presLayoutVars>
      </dgm:prSet>
      <dgm:spPr/>
    </dgm:pt>
    <dgm:pt modelId="{6C416796-748E-4E25-A36F-564510E268E1}" type="pres">
      <dgm:prSet presAssocID="{8553E969-1571-4473-B0AC-BE3BCD369002}" presName="rootConnector" presStyleLbl="node2" presStyleIdx="0" presStyleCnt="4"/>
      <dgm:spPr/>
    </dgm:pt>
    <dgm:pt modelId="{EEAEB8F5-ABDE-437F-9235-4CF01F0E2700}" type="pres">
      <dgm:prSet presAssocID="{8553E969-1571-4473-B0AC-BE3BCD369002}" presName="hierChild4" presStyleCnt="0"/>
      <dgm:spPr/>
    </dgm:pt>
    <dgm:pt modelId="{036FEFCA-3F63-4777-BB48-8EAF500736C0}" type="pres">
      <dgm:prSet presAssocID="{8503C7A1-25E6-420D-92C5-40B1127DBA4E}" presName="Name37" presStyleLbl="parChTrans1D3" presStyleIdx="0" presStyleCnt="4"/>
      <dgm:spPr/>
    </dgm:pt>
    <dgm:pt modelId="{573AAF60-8C7E-453D-9873-29111163EE10}" type="pres">
      <dgm:prSet presAssocID="{1E035296-A60F-4CEC-9F3C-4EEF989FEF1F}" presName="hierRoot2" presStyleCnt="0">
        <dgm:presLayoutVars>
          <dgm:hierBranch val="init"/>
        </dgm:presLayoutVars>
      </dgm:prSet>
      <dgm:spPr/>
    </dgm:pt>
    <dgm:pt modelId="{19461FA2-BE8F-4844-9B7A-298CE041FCCC}" type="pres">
      <dgm:prSet presAssocID="{1E035296-A60F-4CEC-9F3C-4EEF989FEF1F}" presName="rootComposite" presStyleCnt="0"/>
      <dgm:spPr/>
    </dgm:pt>
    <dgm:pt modelId="{0CEB0DC7-B77D-4ED6-B29C-F1EBDCE110C9}" type="pres">
      <dgm:prSet presAssocID="{1E035296-A60F-4CEC-9F3C-4EEF989FEF1F}" presName="rootText" presStyleLbl="node3" presStyleIdx="0" presStyleCnt="4" custScaleY="157842">
        <dgm:presLayoutVars>
          <dgm:chPref val="3"/>
        </dgm:presLayoutVars>
      </dgm:prSet>
      <dgm:spPr/>
    </dgm:pt>
    <dgm:pt modelId="{CDB7641C-3BD0-410C-9EE7-1723BEADA52E}" type="pres">
      <dgm:prSet presAssocID="{1E035296-A60F-4CEC-9F3C-4EEF989FEF1F}" presName="rootConnector" presStyleLbl="node3" presStyleIdx="0" presStyleCnt="4"/>
      <dgm:spPr/>
    </dgm:pt>
    <dgm:pt modelId="{8CD2CD14-7053-46B6-B87E-F722934BD53F}" type="pres">
      <dgm:prSet presAssocID="{1E035296-A60F-4CEC-9F3C-4EEF989FEF1F}" presName="hierChild4" presStyleCnt="0"/>
      <dgm:spPr/>
    </dgm:pt>
    <dgm:pt modelId="{8A8BAB58-33FA-4399-B417-65272ECE37D3}" type="pres">
      <dgm:prSet presAssocID="{1E035296-A60F-4CEC-9F3C-4EEF989FEF1F}" presName="hierChild5" presStyleCnt="0"/>
      <dgm:spPr/>
    </dgm:pt>
    <dgm:pt modelId="{8A1964BB-C869-4F2F-81DB-8396B5829733}" type="pres">
      <dgm:prSet presAssocID="{8553E969-1571-4473-B0AC-BE3BCD369002}" presName="hierChild5" presStyleCnt="0"/>
      <dgm:spPr/>
    </dgm:pt>
    <dgm:pt modelId="{CE8A6DF7-F632-4B0F-B207-19D09886BB4D}" type="pres">
      <dgm:prSet presAssocID="{C54E0729-B24C-429F-9F0A-D47CA6CA7AB3}" presName="Name37" presStyleLbl="parChTrans1D2" presStyleIdx="1" presStyleCnt="4"/>
      <dgm:spPr/>
    </dgm:pt>
    <dgm:pt modelId="{D4E7C07A-F187-40A0-90B7-081E63227D5B}" type="pres">
      <dgm:prSet presAssocID="{27A8FABD-8344-442B-8F45-3F688FDA6835}" presName="hierRoot2" presStyleCnt="0">
        <dgm:presLayoutVars>
          <dgm:hierBranch val="init"/>
        </dgm:presLayoutVars>
      </dgm:prSet>
      <dgm:spPr/>
    </dgm:pt>
    <dgm:pt modelId="{6CC9210F-E280-450A-ABC8-2A12ACD23067}" type="pres">
      <dgm:prSet presAssocID="{27A8FABD-8344-442B-8F45-3F688FDA6835}" presName="rootComposite" presStyleCnt="0"/>
      <dgm:spPr/>
    </dgm:pt>
    <dgm:pt modelId="{D4234352-97B1-4357-81DF-EFD4D6167888}" type="pres">
      <dgm:prSet presAssocID="{27A8FABD-8344-442B-8F45-3F688FDA6835}" presName="rootText" presStyleLbl="node2" presStyleIdx="1" presStyleCnt="4" custScaleY="67958">
        <dgm:presLayoutVars>
          <dgm:chPref val="3"/>
        </dgm:presLayoutVars>
      </dgm:prSet>
      <dgm:spPr/>
    </dgm:pt>
    <dgm:pt modelId="{5576FA3E-149B-4958-B748-E6FBA0880574}" type="pres">
      <dgm:prSet presAssocID="{27A8FABD-8344-442B-8F45-3F688FDA6835}" presName="rootConnector" presStyleLbl="node2" presStyleIdx="1" presStyleCnt="4"/>
      <dgm:spPr/>
    </dgm:pt>
    <dgm:pt modelId="{D1210F33-6FC0-423C-8CFE-046B48F6F8FC}" type="pres">
      <dgm:prSet presAssocID="{27A8FABD-8344-442B-8F45-3F688FDA6835}" presName="hierChild4" presStyleCnt="0"/>
      <dgm:spPr/>
    </dgm:pt>
    <dgm:pt modelId="{8680E300-A1FE-41E0-9272-2CD4FF55A919}" type="pres">
      <dgm:prSet presAssocID="{A6E05259-0398-4257-91B3-7F862EE074EB}" presName="Name37" presStyleLbl="parChTrans1D3" presStyleIdx="1" presStyleCnt="4"/>
      <dgm:spPr/>
    </dgm:pt>
    <dgm:pt modelId="{65C0D51A-7ACF-44B7-98D5-F350D3B18D73}" type="pres">
      <dgm:prSet presAssocID="{32A27D5B-054C-4429-A95A-E07AFA7CB6CA}" presName="hierRoot2" presStyleCnt="0">
        <dgm:presLayoutVars>
          <dgm:hierBranch val="init"/>
        </dgm:presLayoutVars>
      </dgm:prSet>
      <dgm:spPr/>
    </dgm:pt>
    <dgm:pt modelId="{903E5D5C-334A-44A0-BAD9-A92868FC793A}" type="pres">
      <dgm:prSet presAssocID="{32A27D5B-054C-4429-A95A-E07AFA7CB6CA}" presName="rootComposite" presStyleCnt="0"/>
      <dgm:spPr/>
    </dgm:pt>
    <dgm:pt modelId="{FA885665-27DA-4CC1-B7EA-73FA1DF08A5E}" type="pres">
      <dgm:prSet presAssocID="{32A27D5B-054C-4429-A95A-E07AFA7CB6CA}" presName="rootText" presStyleLbl="node3" presStyleIdx="1" presStyleCnt="4" custScaleY="157842">
        <dgm:presLayoutVars>
          <dgm:chPref val="3"/>
        </dgm:presLayoutVars>
      </dgm:prSet>
      <dgm:spPr/>
    </dgm:pt>
    <dgm:pt modelId="{63184E5A-56B3-423C-BEE5-347A67FEDB8F}" type="pres">
      <dgm:prSet presAssocID="{32A27D5B-054C-4429-A95A-E07AFA7CB6CA}" presName="rootConnector" presStyleLbl="node3" presStyleIdx="1" presStyleCnt="4"/>
      <dgm:spPr/>
    </dgm:pt>
    <dgm:pt modelId="{A548628D-A15F-4044-8807-1B50DF3470F1}" type="pres">
      <dgm:prSet presAssocID="{32A27D5B-054C-4429-A95A-E07AFA7CB6CA}" presName="hierChild4" presStyleCnt="0"/>
      <dgm:spPr/>
    </dgm:pt>
    <dgm:pt modelId="{DD422CDE-DACF-4501-9427-751B450CCA45}" type="pres">
      <dgm:prSet presAssocID="{32A27D5B-054C-4429-A95A-E07AFA7CB6CA}" presName="hierChild5" presStyleCnt="0"/>
      <dgm:spPr/>
    </dgm:pt>
    <dgm:pt modelId="{9E6C940B-5889-439E-A1BA-4C34F9B0F7B2}" type="pres">
      <dgm:prSet presAssocID="{27A8FABD-8344-442B-8F45-3F688FDA6835}" presName="hierChild5" presStyleCnt="0"/>
      <dgm:spPr/>
    </dgm:pt>
    <dgm:pt modelId="{A1104D17-6CB5-4F8F-ABF8-A83E86411773}" type="pres">
      <dgm:prSet presAssocID="{8A6C8DFF-7490-4CD8-A1DB-4DEC2295CE74}" presName="Name37" presStyleLbl="parChTrans1D2" presStyleIdx="2" presStyleCnt="4"/>
      <dgm:spPr/>
    </dgm:pt>
    <dgm:pt modelId="{8485E96C-67F1-4A58-978A-E4F8E92D91BA}" type="pres">
      <dgm:prSet presAssocID="{3BE2F5E8-7A13-4192-91B5-A5898C2B1055}" presName="hierRoot2" presStyleCnt="0">
        <dgm:presLayoutVars>
          <dgm:hierBranch val="init"/>
        </dgm:presLayoutVars>
      </dgm:prSet>
      <dgm:spPr/>
    </dgm:pt>
    <dgm:pt modelId="{95124A4F-9C44-412D-9AB1-84AD13BC1FD2}" type="pres">
      <dgm:prSet presAssocID="{3BE2F5E8-7A13-4192-91B5-A5898C2B1055}" presName="rootComposite" presStyleCnt="0"/>
      <dgm:spPr/>
    </dgm:pt>
    <dgm:pt modelId="{4DE09FAB-B1A0-434B-8C51-3DB4FDFADC62}" type="pres">
      <dgm:prSet presAssocID="{3BE2F5E8-7A13-4192-91B5-A5898C2B1055}" presName="rootText" presStyleLbl="node2" presStyleIdx="2" presStyleCnt="4" custScaleY="62782" custLinFactNeighborX="2000" custLinFactNeighborY="2588">
        <dgm:presLayoutVars>
          <dgm:chPref val="3"/>
        </dgm:presLayoutVars>
      </dgm:prSet>
      <dgm:spPr/>
    </dgm:pt>
    <dgm:pt modelId="{846F2A94-F600-47C4-B36B-364EE455011E}" type="pres">
      <dgm:prSet presAssocID="{3BE2F5E8-7A13-4192-91B5-A5898C2B1055}" presName="rootConnector" presStyleLbl="node2" presStyleIdx="2" presStyleCnt="4"/>
      <dgm:spPr/>
    </dgm:pt>
    <dgm:pt modelId="{2864A805-D2B7-47A4-9E6B-86CA1962621E}" type="pres">
      <dgm:prSet presAssocID="{3BE2F5E8-7A13-4192-91B5-A5898C2B1055}" presName="hierChild4" presStyleCnt="0"/>
      <dgm:spPr/>
    </dgm:pt>
    <dgm:pt modelId="{F4D174AC-2E1F-4E6D-B459-ED796F9D9896}" type="pres">
      <dgm:prSet presAssocID="{8C3CA94A-C6C9-4433-9196-6872C4DC34AA}" presName="Name37" presStyleLbl="parChTrans1D3" presStyleIdx="2" presStyleCnt="4"/>
      <dgm:spPr/>
    </dgm:pt>
    <dgm:pt modelId="{53E3107D-719B-4278-9676-E0DDF2F3C424}" type="pres">
      <dgm:prSet presAssocID="{72DE65ED-0A73-4727-ADC5-99883E608215}" presName="hierRoot2" presStyleCnt="0">
        <dgm:presLayoutVars>
          <dgm:hierBranch val="init"/>
        </dgm:presLayoutVars>
      </dgm:prSet>
      <dgm:spPr/>
    </dgm:pt>
    <dgm:pt modelId="{15D97572-3D5D-4EBF-BB23-729D958F250D}" type="pres">
      <dgm:prSet presAssocID="{72DE65ED-0A73-4727-ADC5-99883E608215}" presName="rootComposite" presStyleCnt="0"/>
      <dgm:spPr/>
    </dgm:pt>
    <dgm:pt modelId="{B1B009DD-937C-4AF6-8706-B01D72DF123F}" type="pres">
      <dgm:prSet presAssocID="{72DE65ED-0A73-4727-ADC5-99883E608215}" presName="rootText" presStyleLbl="node3" presStyleIdx="2" presStyleCnt="4" custScaleY="160923">
        <dgm:presLayoutVars>
          <dgm:chPref val="3"/>
        </dgm:presLayoutVars>
      </dgm:prSet>
      <dgm:spPr/>
    </dgm:pt>
    <dgm:pt modelId="{66C98F0C-9E25-467D-B59A-07D18A77CEAA}" type="pres">
      <dgm:prSet presAssocID="{72DE65ED-0A73-4727-ADC5-99883E608215}" presName="rootConnector" presStyleLbl="node3" presStyleIdx="2" presStyleCnt="4"/>
      <dgm:spPr/>
    </dgm:pt>
    <dgm:pt modelId="{AED9758F-D371-4EEB-91F2-DA79B7AAAC24}" type="pres">
      <dgm:prSet presAssocID="{72DE65ED-0A73-4727-ADC5-99883E608215}" presName="hierChild4" presStyleCnt="0"/>
      <dgm:spPr/>
    </dgm:pt>
    <dgm:pt modelId="{5E492258-8D0E-4D69-8B57-FE8BB2A70EA2}" type="pres">
      <dgm:prSet presAssocID="{72DE65ED-0A73-4727-ADC5-99883E608215}" presName="hierChild5" presStyleCnt="0"/>
      <dgm:spPr/>
    </dgm:pt>
    <dgm:pt modelId="{1E2DB27B-0434-43D6-AA51-F28D693427AE}" type="pres">
      <dgm:prSet presAssocID="{3BE2F5E8-7A13-4192-91B5-A5898C2B1055}" presName="hierChild5" presStyleCnt="0"/>
      <dgm:spPr/>
    </dgm:pt>
    <dgm:pt modelId="{733699A3-1485-4171-98F4-E1C1BAFEA1E1}" type="pres">
      <dgm:prSet presAssocID="{8772744B-9ABF-4F72-8C64-1C10059D6389}" presName="Name37" presStyleLbl="parChTrans1D2" presStyleIdx="3" presStyleCnt="4"/>
      <dgm:spPr/>
    </dgm:pt>
    <dgm:pt modelId="{FA00A5F6-EEC3-4970-9ECF-555D03189DD4}" type="pres">
      <dgm:prSet presAssocID="{CCA1BCA2-1312-406D-B8A8-EF3057D026F0}" presName="hierRoot2" presStyleCnt="0">
        <dgm:presLayoutVars>
          <dgm:hierBranch val="init"/>
        </dgm:presLayoutVars>
      </dgm:prSet>
      <dgm:spPr/>
    </dgm:pt>
    <dgm:pt modelId="{F6CA6B24-1D7E-466B-8AFA-25AF03CF0D9D}" type="pres">
      <dgm:prSet presAssocID="{CCA1BCA2-1312-406D-B8A8-EF3057D026F0}" presName="rootComposite" presStyleCnt="0"/>
      <dgm:spPr/>
    </dgm:pt>
    <dgm:pt modelId="{4752F840-502A-4480-9765-4E85E7F31B31}" type="pres">
      <dgm:prSet presAssocID="{CCA1BCA2-1312-406D-B8A8-EF3057D026F0}" presName="rootText" presStyleLbl="node2" presStyleIdx="3" presStyleCnt="4" custScaleY="67958">
        <dgm:presLayoutVars>
          <dgm:chPref val="3"/>
        </dgm:presLayoutVars>
      </dgm:prSet>
      <dgm:spPr/>
    </dgm:pt>
    <dgm:pt modelId="{ABE012C8-68ED-437B-B77A-D0F7C7750CFF}" type="pres">
      <dgm:prSet presAssocID="{CCA1BCA2-1312-406D-B8A8-EF3057D026F0}" presName="rootConnector" presStyleLbl="node2" presStyleIdx="3" presStyleCnt="4"/>
      <dgm:spPr/>
    </dgm:pt>
    <dgm:pt modelId="{840DEFEE-0C87-4CBB-9834-901F484EB133}" type="pres">
      <dgm:prSet presAssocID="{CCA1BCA2-1312-406D-B8A8-EF3057D026F0}" presName="hierChild4" presStyleCnt="0"/>
      <dgm:spPr/>
    </dgm:pt>
    <dgm:pt modelId="{B603503E-C4BF-4052-A6B3-789548AD295E}" type="pres">
      <dgm:prSet presAssocID="{461494A3-4585-4415-9C60-24793DC9ABFB}" presName="Name37" presStyleLbl="parChTrans1D3" presStyleIdx="3" presStyleCnt="4"/>
      <dgm:spPr/>
    </dgm:pt>
    <dgm:pt modelId="{7D919313-EBD1-46C2-8CA7-3B0B22FD064C}" type="pres">
      <dgm:prSet presAssocID="{546D20D3-6511-4FB3-AD5B-F15B79DBD3C9}" presName="hierRoot2" presStyleCnt="0">
        <dgm:presLayoutVars>
          <dgm:hierBranch val="init"/>
        </dgm:presLayoutVars>
      </dgm:prSet>
      <dgm:spPr/>
    </dgm:pt>
    <dgm:pt modelId="{D0BF0952-9395-40D1-AC3B-1826CB9059A5}" type="pres">
      <dgm:prSet presAssocID="{546D20D3-6511-4FB3-AD5B-F15B79DBD3C9}" presName="rootComposite" presStyleCnt="0"/>
      <dgm:spPr/>
    </dgm:pt>
    <dgm:pt modelId="{3D16A5CF-A18B-4848-ABAC-E7DF29E65962}" type="pres">
      <dgm:prSet presAssocID="{546D20D3-6511-4FB3-AD5B-F15B79DBD3C9}" presName="rootText" presStyleLbl="node3" presStyleIdx="3" presStyleCnt="4" custScaleY="150571">
        <dgm:presLayoutVars>
          <dgm:chPref val="3"/>
        </dgm:presLayoutVars>
      </dgm:prSet>
      <dgm:spPr/>
    </dgm:pt>
    <dgm:pt modelId="{54C592BB-F533-44CC-8749-26B60280F800}" type="pres">
      <dgm:prSet presAssocID="{546D20D3-6511-4FB3-AD5B-F15B79DBD3C9}" presName="rootConnector" presStyleLbl="node3" presStyleIdx="3" presStyleCnt="4"/>
      <dgm:spPr/>
    </dgm:pt>
    <dgm:pt modelId="{1A7AD82A-1998-4F66-812C-626E58D672BD}" type="pres">
      <dgm:prSet presAssocID="{546D20D3-6511-4FB3-AD5B-F15B79DBD3C9}" presName="hierChild4" presStyleCnt="0"/>
      <dgm:spPr/>
    </dgm:pt>
    <dgm:pt modelId="{3A9041E1-7984-4510-9FD7-B7CDE0CEF226}" type="pres">
      <dgm:prSet presAssocID="{546D20D3-6511-4FB3-AD5B-F15B79DBD3C9}" presName="hierChild5" presStyleCnt="0"/>
      <dgm:spPr/>
    </dgm:pt>
    <dgm:pt modelId="{C1731473-FB76-4F25-8461-55F0771E2547}" type="pres">
      <dgm:prSet presAssocID="{CCA1BCA2-1312-406D-B8A8-EF3057D026F0}" presName="hierChild5" presStyleCnt="0"/>
      <dgm:spPr/>
    </dgm:pt>
    <dgm:pt modelId="{68AE0988-3150-48AF-AD3C-53B7D85508B1}" type="pres">
      <dgm:prSet presAssocID="{FB99DA12-B24D-453C-9512-C8EFC907BFC1}" presName="hierChild3" presStyleCnt="0"/>
      <dgm:spPr/>
    </dgm:pt>
  </dgm:ptLst>
  <dgm:cxnLst>
    <dgm:cxn modelId="{25836B02-6CE1-4BAD-9C11-05E15941200A}" type="presOf" srcId="{72DE65ED-0A73-4727-ADC5-99883E608215}" destId="{B1B009DD-937C-4AF6-8706-B01D72DF123F}" srcOrd="0" destOrd="0" presId="urn:microsoft.com/office/officeart/2005/8/layout/orgChart1"/>
    <dgm:cxn modelId="{7178CF09-907B-47DE-A92F-9645E6F2A96F}" type="presOf" srcId="{3BE2F5E8-7A13-4192-91B5-A5898C2B1055}" destId="{4DE09FAB-B1A0-434B-8C51-3DB4FDFADC62}" srcOrd="0" destOrd="0" presId="urn:microsoft.com/office/officeart/2005/8/layout/orgChart1"/>
    <dgm:cxn modelId="{83D84D0E-A7C8-41FA-A602-6B57F9AF4AF8}" srcId="{3BE2F5E8-7A13-4192-91B5-A5898C2B1055}" destId="{72DE65ED-0A73-4727-ADC5-99883E608215}" srcOrd="0" destOrd="0" parTransId="{8C3CA94A-C6C9-4433-9196-6872C4DC34AA}" sibTransId="{CFF215B2-F075-4E5C-8190-18BEADD1870A}"/>
    <dgm:cxn modelId="{183CFB14-47F2-49FA-A830-4D73DC267030}" type="presOf" srcId="{A6E05259-0398-4257-91B3-7F862EE074EB}" destId="{8680E300-A1FE-41E0-9272-2CD4FF55A919}" srcOrd="0" destOrd="0" presId="urn:microsoft.com/office/officeart/2005/8/layout/orgChart1"/>
    <dgm:cxn modelId="{63C32019-797E-4E8F-8100-BA36F508DCCC}" type="presOf" srcId="{71B26A1F-8D99-4E57-A704-C1571A586EEC}" destId="{184349EE-9992-4C81-A637-CF0B1DF20DF1}" srcOrd="0" destOrd="0" presId="urn:microsoft.com/office/officeart/2005/8/layout/orgChart1"/>
    <dgm:cxn modelId="{B724172B-751C-492B-9858-58258BF037D2}" type="presOf" srcId="{27A8FABD-8344-442B-8F45-3F688FDA6835}" destId="{5576FA3E-149B-4958-B748-E6FBA0880574}" srcOrd="1" destOrd="0" presId="urn:microsoft.com/office/officeart/2005/8/layout/orgChart1"/>
    <dgm:cxn modelId="{1F0E1931-CDBA-4596-BD78-877EA8DD9926}" type="presOf" srcId="{72DE65ED-0A73-4727-ADC5-99883E608215}" destId="{66C98F0C-9E25-467D-B59A-07D18A77CEAA}" srcOrd="1" destOrd="0" presId="urn:microsoft.com/office/officeart/2005/8/layout/orgChart1"/>
    <dgm:cxn modelId="{DEBACD36-6F8E-4B8B-BB78-91984E10483C}" type="presOf" srcId="{461494A3-4585-4415-9C60-24793DC9ABFB}" destId="{B603503E-C4BF-4052-A6B3-789548AD295E}" srcOrd="0" destOrd="0" presId="urn:microsoft.com/office/officeart/2005/8/layout/orgChart1"/>
    <dgm:cxn modelId="{5824303A-8DC9-4D27-ADCD-8B03E2BC351C}" type="presOf" srcId="{8503C7A1-25E6-420D-92C5-40B1127DBA4E}" destId="{036FEFCA-3F63-4777-BB48-8EAF500736C0}" srcOrd="0" destOrd="0" presId="urn:microsoft.com/office/officeart/2005/8/layout/orgChart1"/>
    <dgm:cxn modelId="{027B5840-7D80-4888-A6CE-8B1DB2167030}" type="presOf" srcId="{8772744B-9ABF-4F72-8C64-1C10059D6389}" destId="{733699A3-1485-4171-98F4-E1C1BAFEA1E1}" srcOrd="0" destOrd="0" presId="urn:microsoft.com/office/officeart/2005/8/layout/orgChart1"/>
    <dgm:cxn modelId="{CC61D340-3EBA-40BF-AFCE-5A228C7112A7}" type="presOf" srcId="{8553E969-1571-4473-B0AC-BE3BCD369002}" destId="{6C416796-748E-4E25-A36F-564510E268E1}" srcOrd="1" destOrd="0" presId="urn:microsoft.com/office/officeart/2005/8/layout/orgChart1"/>
    <dgm:cxn modelId="{642E3A5C-2463-4201-A8BE-52364457C381}" type="presOf" srcId="{3BE2F5E8-7A13-4192-91B5-A5898C2B1055}" destId="{846F2A94-F600-47C4-B36B-364EE455011E}" srcOrd="1" destOrd="0" presId="urn:microsoft.com/office/officeart/2005/8/layout/orgChart1"/>
    <dgm:cxn modelId="{9CE23F61-17A6-45DE-8961-E05A0F276CAA}" type="presOf" srcId="{32A27D5B-054C-4429-A95A-E07AFA7CB6CA}" destId="{FA885665-27DA-4CC1-B7EA-73FA1DF08A5E}" srcOrd="0" destOrd="0" presId="urn:microsoft.com/office/officeart/2005/8/layout/orgChart1"/>
    <dgm:cxn modelId="{D7B1AD45-B726-4661-8A7D-35AD239D0228}" type="presOf" srcId="{CCA1BCA2-1312-406D-B8A8-EF3057D026F0}" destId="{ABE012C8-68ED-437B-B77A-D0F7C7750CFF}" srcOrd="1" destOrd="0" presId="urn:microsoft.com/office/officeart/2005/8/layout/orgChart1"/>
    <dgm:cxn modelId="{C1EAA46E-B16C-4A06-B24E-451F47166EAF}" type="presOf" srcId="{8553E969-1571-4473-B0AC-BE3BCD369002}" destId="{CED09C09-5C30-43BD-A283-75151B86B577}" srcOrd="0" destOrd="0" presId="urn:microsoft.com/office/officeart/2005/8/layout/orgChart1"/>
    <dgm:cxn modelId="{73A78272-9D34-4D7A-8B61-CBC3EA9DB835}" srcId="{FB99DA12-B24D-453C-9512-C8EFC907BFC1}" destId="{27A8FABD-8344-442B-8F45-3F688FDA6835}" srcOrd="1" destOrd="0" parTransId="{C54E0729-B24C-429F-9F0A-D47CA6CA7AB3}" sibTransId="{F3FA8F31-05EB-4F6C-B53E-37F5BC9FC936}"/>
    <dgm:cxn modelId="{A92BBF74-DA55-4BF1-A51C-A7D28D7F1732}" type="presOf" srcId="{CCA1BCA2-1312-406D-B8A8-EF3057D026F0}" destId="{4752F840-502A-4480-9765-4E85E7F31B31}" srcOrd="0" destOrd="0" presId="urn:microsoft.com/office/officeart/2005/8/layout/orgChart1"/>
    <dgm:cxn modelId="{C8332555-2CFC-4280-B8FF-920F155D8C13}" type="presOf" srcId="{32A27D5B-054C-4429-A95A-E07AFA7CB6CA}" destId="{63184E5A-56B3-423C-BEE5-347A67FEDB8F}" srcOrd="1" destOrd="0" presId="urn:microsoft.com/office/officeart/2005/8/layout/orgChart1"/>
    <dgm:cxn modelId="{B7FC9757-5188-4FA6-A896-533AAD1E74CB}" type="presOf" srcId="{1E035296-A60F-4CEC-9F3C-4EEF989FEF1F}" destId="{0CEB0DC7-B77D-4ED6-B29C-F1EBDCE110C9}" srcOrd="0" destOrd="0" presId="urn:microsoft.com/office/officeart/2005/8/layout/orgChart1"/>
    <dgm:cxn modelId="{25C88258-AADA-48EC-91D1-F9958AD24D35}" type="presOf" srcId="{1E035296-A60F-4CEC-9F3C-4EEF989FEF1F}" destId="{CDB7641C-3BD0-410C-9EE7-1723BEADA52E}" srcOrd="1" destOrd="0" presId="urn:microsoft.com/office/officeart/2005/8/layout/orgChart1"/>
    <dgm:cxn modelId="{E8426F7B-ED95-4641-99F7-D84257267BA4}" type="presOf" srcId="{546D20D3-6511-4FB3-AD5B-F15B79DBD3C9}" destId="{54C592BB-F533-44CC-8749-26B60280F800}" srcOrd="1" destOrd="0" presId="urn:microsoft.com/office/officeart/2005/8/layout/orgChart1"/>
    <dgm:cxn modelId="{AA12E77C-65F7-433A-BCA6-3D4ED0CA4FF8}" type="presOf" srcId="{FB99DA12-B24D-453C-9512-C8EFC907BFC1}" destId="{6070F5F2-F6A2-49BB-848F-31E1BE7E9479}" srcOrd="0" destOrd="0" presId="urn:microsoft.com/office/officeart/2005/8/layout/orgChart1"/>
    <dgm:cxn modelId="{5D54B38B-2E06-4D99-AB3E-FD97B54EAA38}" type="presOf" srcId="{C54E0729-B24C-429F-9F0A-D47CA6CA7AB3}" destId="{CE8A6DF7-F632-4B0F-B207-19D09886BB4D}" srcOrd="0" destOrd="0" presId="urn:microsoft.com/office/officeart/2005/8/layout/orgChart1"/>
    <dgm:cxn modelId="{E2C52195-C319-40E0-B23C-A6E01E0B2BB0}" type="presOf" srcId="{8C3CA94A-C6C9-4433-9196-6872C4DC34AA}" destId="{F4D174AC-2E1F-4E6D-B459-ED796F9D9896}" srcOrd="0" destOrd="0" presId="urn:microsoft.com/office/officeart/2005/8/layout/orgChart1"/>
    <dgm:cxn modelId="{7D351899-C6F1-4B66-8A32-90FDBFF0A2B1}" type="presOf" srcId="{8A6C8DFF-7490-4CD8-A1DB-4DEC2295CE74}" destId="{A1104D17-6CB5-4F8F-ABF8-A83E86411773}" srcOrd="0" destOrd="0" presId="urn:microsoft.com/office/officeart/2005/8/layout/orgChart1"/>
    <dgm:cxn modelId="{9675B9A4-DA37-4220-AB13-17CB7E5E2E8C}" srcId="{FB99DA12-B24D-453C-9512-C8EFC907BFC1}" destId="{CCA1BCA2-1312-406D-B8A8-EF3057D026F0}" srcOrd="3" destOrd="0" parTransId="{8772744B-9ABF-4F72-8C64-1C10059D6389}" sibTransId="{726AC81E-BCF5-4C21-9E8D-C620CF61BE9E}"/>
    <dgm:cxn modelId="{D5F607A6-7215-4AF9-AD7A-A04C330778F5}" type="presOf" srcId="{27A8FABD-8344-442B-8F45-3F688FDA6835}" destId="{D4234352-97B1-4357-81DF-EFD4D6167888}" srcOrd="0" destOrd="0" presId="urn:microsoft.com/office/officeart/2005/8/layout/orgChart1"/>
    <dgm:cxn modelId="{66A9B7BB-5FCE-48E8-96EC-D2C4BB595E1A}" srcId="{71B26A1F-8D99-4E57-A704-C1571A586EEC}" destId="{FB99DA12-B24D-453C-9512-C8EFC907BFC1}" srcOrd="0" destOrd="0" parTransId="{6DEE67B7-C9A7-4AEE-B843-D9C4D9D23316}" sibTransId="{F9D21D28-FAC9-486B-9A89-009CAD5FC250}"/>
    <dgm:cxn modelId="{FE1448BC-A562-4387-9E7A-8E7817D0EC41}" srcId="{CCA1BCA2-1312-406D-B8A8-EF3057D026F0}" destId="{546D20D3-6511-4FB3-AD5B-F15B79DBD3C9}" srcOrd="0" destOrd="0" parTransId="{461494A3-4585-4415-9C60-24793DC9ABFB}" sibTransId="{4D8497F0-C924-4ADF-BB44-04BC95E834CE}"/>
    <dgm:cxn modelId="{6D2F09BE-5638-4631-BC2C-59F6A0CE262A}" srcId="{FB99DA12-B24D-453C-9512-C8EFC907BFC1}" destId="{3BE2F5E8-7A13-4192-91B5-A5898C2B1055}" srcOrd="2" destOrd="0" parTransId="{8A6C8DFF-7490-4CD8-A1DB-4DEC2295CE74}" sibTransId="{E457AE7B-BA4A-49E0-A75F-5715A1EE3D7D}"/>
    <dgm:cxn modelId="{4825BFC3-884A-4779-9098-87BDF7E2B63D}" srcId="{8553E969-1571-4473-B0AC-BE3BCD369002}" destId="{1E035296-A60F-4CEC-9F3C-4EEF989FEF1F}" srcOrd="0" destOrd="0" parTransId="{8503C7A1-25E6-420D-92C5-40B1127DBA4E}" sibTransId="{64AABC7E-3648-4F18-AD3D-7B546C2A1B03}"/>
    <dgm:cxn modelId="{363BB5D1-41A9-4CA4-9B7C-A735CBE9CD04}" type="presOf" srcId="{546D20D3-6511-4FB3-AD5B-F15B79DBD3C9}" destId="{3D16A5CF-A18B-4848-ABAC-E7DF29E65962}" srcOrd="0" destOrd="0" presId="urn:microsoft.com/office/officeart/2005/8/layout/orgChart1"/>
    <dgm:cxn modelId="{9D9A9ED3-AFE4-4422-8B1A-45F8A2DD86AB}" type="presOf" srcId="{665CC6B6-C454-4477-BA6C-0D5BE2D62144}" destId="{729189DB-4583-402F-B40F-91F5940E13EB}" srcOrd="0" destOrd="0" presId="urn:microsoft.com/office/officeart/2005/8/layout/orgChart1"/>
    <dgm:cxn modelId="{B9D926D6-E939-4012-A067-8F8DA2840DD7}" type="presOf" srcId="{FB99DA12-B24D-453C-9512-C8EFC907BFC1}" destId="{B5D59891-3C62-4688-BC97-4B9E20731926}" srcOrd="1" destOrd="0" presId="urn:microsoft.com/office/officeart/2005/8/layout/orgChart1"/>
    <dgm:cxn modelId="{6D11DDDF-2CF9-4B3D-9F8A-5FB08034746C}" srcId="{27A8FABD-8344-442B-8F45-3F688FDA6835}" destId="{32A27D5B-054C-4429-A95A-E07AFA7CB6CA}" srcOrd="0" destOrd="0" parTransId="{A6E05259-0398-4257-91B3-7F862EE074EB}" sibTransId="{8ADAF51C-74EF-4C58-9E76-7240ED12CB82}"/>
    <dgm:cxn modelId="{3B0871E2-1D74-4B1B-9361-D7F0CE454765}" srcId="{FB99DA12-B24D-453C-9512-C8EFC907BFC1}" destId="{8553E969-1571-4473-B0AC-BE3BCD369002}" srcOrd="0" destOrd="0" parTransId="{665CC6B6-C454-4477-BA6C-0D5BE2D62144}" sibTransId="{4E3E8FA7-47BE-497F-8BE8-840DBD35C28E}"/>
    <dgm:cxn modelId="{6D4D60E5-697D-43FE-8242-364DF5512417}" type="presParOf" srcId="{184349EE-9992-4C81-A637-CF0B1DF20DF1}" destId="{D92AA83C-2048-4894-B752-7287D0C28456}" srcOrd="0" destOrd="0" presId="urn:microsoft.com/office/officeart/2005/8/layout/orgChart1"/>
    <dgm:cxn modelId="{FD3A7414-4C38-4D1E-8D17-6484988F9FEE}" type="presParOf" srcId="{D92AA83C-2048-4894-B752-7287D0C28456}" destId="{CC9AD403-5D61-44DE-9A45-01B27891CB70}" srcOrd="0" destOrd="0" presId="urn:microsoft.com/office/officeart/2005/8/layout/orgChart1"/>
    <dgm:cxn modelId="{0097DB60-4148-4D89-96B1-D44577A39A3A}" type="presParOf" srcId="{CC9AD403-5D61-44DE-9A45-01B27891CB70}" destId="{6070F5F2-F6A2-49BB-848F-31E1BE7E9479}" srcOrd="0" destOrd="0" presId="urn:microsoft.com/office/officeart/2005/8/layout/orgChart1"/>
    <dgm:cxn modelId="{81D515E5-0B0F-4F85-82CB-6E726B10AD49}" type="presParOf" srcId="{CC9AD403-5D61-44DE-9A45-01B27891CB70}" destId="{B5D59891-3C62-4688-BC97-4B9E20731926}" srcOrd="1" destOrd="0" presId="urn:microsoft.com/office/officeart/2005/8/layout/orgChart1"/>
    <dgm:cxn modelId="{1062EC45-6B61-4F91-BB72-7C570951B15D}" type="presParOf" srcId="{D92AA83C-2048-4894-B752-7287D0C28456}" destId="{740E0AAC-1051-4BA3-857B-9842696A9E06}" srcOrd="1" destOrd="0" presId="urn:microsoft.com/office/officeart/2005/8/layout/orgChart1"/>
    <dgm:cxn modelId="{D1D0D07F-D1FE-496B-B26F-11C0A13C9B2C}" type="presParOf" srcId="{740E0AAC-1051-4BA3-857B-9842696A9E06}" destId="{729189DB-4583-402F-B40F-91F5940E13EB}" srcOrd="0" destOrd="0" presId="urn:microsoft.com/office/officeart/2005/8/layout/orgChart1"/>
    <dgm:cxn modelId="{913A3500-ED7A-40B4-A985-848BEC4B026C}" type="presParOf" srcId="{740E0AAC-1051-4BA3-857B-9842696A9E06}" destId="{F7146D9C-1E04-4A1F-8EF0-7D70DA04D612}" srcOrd="1" destOrd="0" presId="urn:microsoft.com/office/officeart/2005/8/layout/orgChart1"/>
    <dgm:cxn modelId="{ED08DD80-F7CF-4E2D-9CD3-53B4AF322110}" type="presParOf" srcId="{F7146D9C-1E04-4A1F-8EF0-7D70DA04D612}" destId="{B88C058A-04CB-4D50-9243-0B10158F465E}" srcOrd="0" destOrd="0" presId="urn:microsoft.com/office/officeart/2005/8/layout/orgChart1"/>
    <dgm:cxn modelId="{49365680-393A-482E-989C-D34923C5BC85}" type="presParOf" srcId="{B88C058A-04CB-4D50-9243-0B10158F465E}" destId="{CED09C09-5C30-43BD-A283-75151B86B577}" srcOrd="0" destOrd="0" presId="urn:microsoft.com/office/officeart/2005/8/layout/orgChart1"/>
    <dgm:cxn modelId="{3EABEF9E-99A0-49F5-B212-C184A8696799}" type="presParOf" srcId="{B88C058A-04CB-4D50-9243-0B10158F465E}" destId="{6C416796-748E-4E25-A36F-564510E268E1}" srcOrd="1" destOrd="0" presId="urn:microsoft.com/office/officeart/2005/8/layout/orgChart1"/>
    <dgm:cxn modelId="{747EE155-43E2-4665-8661-FF29EB7797A6}" type="presParOf" srcId="{F7146D9C-1E04-4A1F-8EF0-7D70DA04D612}" destId="{EEAEB8F5-ABDE-437F-9235-4CF01F0E2700}" srcOrd="1" destOrd="0" presId="urn:microsoft.com/office/officeart/2005/8/layout/orgChart1"/>
    <dgm:cxn modelId="{791B1D47-18A9-4412-91B4-03E0B22EE618}" type="presParOf" srcId="{EEAEB8F5-ABDE-437F-9235-4CF01F0E2700}" destId="{036FEFCA-3F63-4777-BB48-8EAF500736C0}" srcOrd="0" destOrd="0" presId="urn:microsoft.com/office/officeart/2005/8/layout/orgChart1"/>
    <dgm:cxn modelId="{A83368E9-2828-45A6-8897-52003D3417A4}" type="presParOf" srcId="{EEAEB8F5-ABDE-437F-9235-4CF01F0E2700}" destId="{573AAF60-8C7E-453D-9873-29111163EE10}" srcOrd="1" destOrd="0" presId="urn:microsoft.com/office/officeart/2005/8/layout/orgChart1"/>
    <dgm:cxn modelId="{43433B90-CE3E-44BB-BD87-73864E3CA3A4}" type="presParOf" srcId="{573AAF60-8C7E-453D-9873-29111163EE10}" destId="{19461FA2-BE8F-4844-9B7A-298CE041FCCC}" srcOrd="0" destOrd="0" presId="urn:microsoft.com/office/officeart/2005/8/layout/orgChart1"/>
    <dgm:cxn modelId="{E8CBD75C-4142-4FD0-90DA-EBABBFEDF9E4}" type="presParOf" srcId="{19461FA2-BE8F-4844-9B7A-298CE041FCCC}" destId="{0CEB0DC7-B77D-4ED6-B29C-F1EBDCE110C9}" srcOrd="0" destOrd="0" presId="urn:microsoft.com/office/officeart/2005/8/layout/orgChart1"/>
    <dgm:cxn modelId="{90779F68-4CA5-49AF-9DAF-474C80BC1DBB}" type="presParOf" srcId="{19461FA2-BE8F-4844-9B7A-298CE041FCCC}" destId="{CDB7641C-3BD0-410C-9EE7-1723BEADA52E}" srcOrd="1" destOrd="0" presId="urn:microsoft.com/office/officeart/2005/8/layout/orgChart1"/>
    <dgm:cxn modelId="{F848C170-FFEF-497E-93ED-406270387C16}" type="presParOf" srcId="{573AAF60-8C7E-453D-9873-29111163EE10}" destId="{8CD2CD14-7053-46B6-B87E-F722934BD53F}" srcOrd="1" destOrd="0" presId="urn:microsoft.com/office/officeart/2005/8/layout/orgChart1"/>
    <dgm:cxn modelId="{730C74CF-FEB8-42EF-8A9D-AB5F176C13E2}" type="presParOf" srcId="{573AAF60-8C7E-453D-9873-29111163EE10}" destId="{8A8BAB58-33FA-4399-B417-65272ECE37D3}" srcOrd="2" destOrd="0" presId="urn:microsoft.com/office/officeart/2005/8/layout/orgChart1"/>
    <dgm:cxn modelId="{132FF05E-AF26-4B0C-85C1-25FBD813A813}" type="presParOf" srcId="{F7146D9C-1E04-4A1F-8EF0-7D70DA04D612}" destId="{8A1964BB-C869-4F2F-81DB-8396B5829733}" srcOrd="2" destOrd="0" presId="urn:microsoft.com/office/officeart/2005/8/layout/orgChart1"/>
    <dgm:cxn modelId="{C404E852-AD1E-4C08-AAAF-DF44AAA9EF80}" type="presParOf" srcId="{740E0AAC-1051-4BA3-857B-9842696A9E06}" destId="{CE8A6DF7-F632-4B0F-B207-19D09886BB4D}" srcOrd="2" destOrd="0" presId="urn:microsoft.com/office/officeart/2005/8/layout/orgChart1"/>
    <dgm:cxn modelId="{9619DB82-A3A3-41DE-8319-3A6C6CC7EEF5}" type="presParOf" srcId="{740E0AAC-1051-4BA3-857B-9842696A9E06}" destId="{D4E7C07A-F187-40A0-90B7-081E63227D5B}" srcOrd="3" destOrd="0" presId="urn:microsoft.com/office/officeart/2005/8/layout/orgChart1"/>
    <dgm:cxn modelId="{F33AD74B-DF20-45B7-85BE-96CE43DF070A}" type="presParOf" srcId="{D4E7C07A-F187-40A0-90B7-081E63227D5B}" destId="{6CC9210F-E280-450A-ABC8-2A12ACD23067}" srcOrd="0" destOrd="0" presId="urn:microsoft.com/office/officeart/2005/8/layout/orgChart1"/>
    <dgm:cxn modelId="{F6989B87-9DF4-40CF-BF9C-2FA795A3C5A5}" type="presParOf" srcId="{6CC9210F-E280-450A-ABC8-2A12ACD23067}" destId="{D4234352-97B1-4357-81DF-EFD4D6167888}" srcOrd="0" destOrd="0" presId="urn:microsoft.com/office/officeart/2005/8/layout/orgChart1"/>
    <dgm:cxn modelId="{36DA37A1-9EB6-4C14-A98D-7545D8D497DE}" type="presParOf" srcId="{6CC9210F-E280-450A-ABC8-2A12ACD23067}" destId="{5576FA3E-149B-4958-B748-E6FBA0880574}" srcOrd="1" destOrd="0" presId="urn:microsoft.com/office/officeart/2005/8/layout/orgChart1"/>
    <dgm:cxn modelId="{1A5AC29A-5524-43FA-9C9A-AAAD3C6976BE}" type="presParOf" srcId="{D4E7C07A-F187-40A0-90B7-081E63227D5B}" destId="{D1210F33-6FC0-423C-8CFE-046B48F6F8FC}" srcOrd="1" destOrd="0" presId="urn:microsoft.com/office/officeart/2005/8/layout/orgChart1"/>
    <dgm:cxn modelId="{09E2239D-B96C-4DED-ACF8-4D3910C45398}" type="presParOf" srcId="{D1210F33-6FC0-423C-8CFE-046B48F6F8FC}" destId="{8680E300-A1FE-41E0-9272-2CD4FF55A919}" srcOrd="0" destOrd="0" presId="urn:microsoft.com/office/officeart/2005/8/layout/orgChart1"/>
    <dgm:cxn modelId="{D8C3B8E9-2EC4-402C-A706-8B58DC7F9932}" type="presParOf" srcId="{D1210F33-6FC0-423C-8CFE-046B48F6F8FC}" destId="{65C0D51A-7ACF-44B7-98D5-F350D3B18D73}" srcOrd="1" destOrd="0" presId="urn:microsoft.com/office/officeart/2005/8/layout/orgChart1"/>
    <dgm:cxn modelId="{448CD6BF-1A85-41F9-96EF-485018AE085F}" type="presParOf" srcId="{65C0D51A-7ACF-44B7-98D5-F350D3B18D73}" destId="{903E5D5C-334A-44A0-BAD9-A92868FC793A}" srcOrd="0" destOrd="0" presId="urn:microsoft.com/office/officeart/2005/8/layout/orgChart1"/>
    <dgm:cxn modelId="{9A9FD633-BB06-47DE-8136-219D5E20CE73}" type="presParOf" srcId="{903E5D5C-334A-44A0-BAD9-A92868FC793A}" destId="{FA885665-27DA-4CC1-B7EA-73FA1DF08A5E}" srcOrd="0" destOrd="0" presId="urn:microsoft.com/office/officeart/2005/8/layout/orgChart1"/>
    <dgm:cxn modelId="{93B1BA44-2AC5-4B4F-B726-B52127B3668B}" type="presParOf" srcId="{903E5D5C-334A-44A0-BAD9-A92868FC793A}" destId="{63184E5A-56B3-423C-BEE5-347A67FEDB8F}" srcOrd="1" destOrd="0" presId="urn:microsoft.com/office/officeart/2005/8/layout/orgChart1"/>
    <dgm:cxn modelId="{1B667AE3-2C10-43BA-8970-F35FB5B170EF}" type="presParOf" srcId="{65C0D51A-7ACF-44B7-98D5-F350D3B18D73}" destId="{A548628D-A15F-4044-8807-1B50DF3470F1}" srcOrd="1" destOrd="0" presId="urn:microsoft.com/office/officeart/2005/8/layout/orgChart1"/>
    <dgm:cxn modelId="{6B973B0D-81B8-45E6-A63B-C0245FBB17AE}" type="presParOf" srcId="{65C0D51A-7ACF-44B7-98D5-F350D3B18D73}" destId="{DD422CDE-DACF-4501-9427-751B450CCA45}" srcOrd="2" destOrd="0" presId="urn:microsoft.com/office/officeart/2005/8/layout/orgChart1"/>
    <dgm:cxn modelId="{13DB60FC-5DE7-4C81-AD06-E3A09CDF55CC}" type="presParOf" srcId="{D4E7C07A-F187-40A0-90B7-081E63227D5B}" destId="{9E6C940B-5889-439E-A1BA-4C34F9B0F7B2}" srcOrd="2" destOrd="0" presId="urn:microsoft.com/office/officeart/2005/8/layout/orgChart1"/>
    <dgm:cxn modelId="{5B83348B-8881-4B46-B748-883B824AA237}" type="presParOf" srcId="{740E0AAC-1051-4BA3-857B-9842696A9E06}" destId="{A1104D17-6CB5-4F8F-ABF8-A83E86411773}" srcOrd="4" destOrd="0" presId="urn:microsoft.com/office/officeart/2005/8/layout/orgChart1"/>
    <dgm:cxn modelId="{B4EC48A6-865F-43E3-96ED-6962393ABF4C}" type="presParOf" srcId="{740E0AAC-1051-4BA3-857B-9842696A9E06}" destId="{8485E96C-67F1-4A58-978A-E4F8E92D91BA}" srcOrd="5" destOrd="0" presId="urn:microsoft.com/office/officeart/2005/8/layout/orgChart1"/>
    <dgm:cxn modelId="{FA0570E5-0083-417F-8E31-8CE8A367FE2B}" type="presParOf" srcId="{8485E96C-67F1-4A58-978A-E4F8E92D91BA}" destId="{95124A4F-9C44-412D-9AB1-84AD13BC1FD2}" srcOrd="0" destOrd="0" presId="urn:microsoft.com/office/officeart/2005/8/layout/orgChart1"/>
    <dgm:cxn modelId="{CB9034BD-AC6F-4582-BF83-8E68AE71E446}" type="presParOf" srcId="{95124A4F-9C44-412D-9AB1-84AD13BC1FD2}" destId="{4DE09FAB-B1A0-434B-8C51-3DB4FDFADC62}" srcOrd="0" destOrd="0" presId="urn:microsoft.com/office/officeart/2005/8/layout/orgChart1"/>
    <dgm:cxn modelId="{85BB77E1-1C09-4C20-95F6-87A3256163D9}" type="presParOf" srcId="{95124A4F-9C44-412D-9AB1-84AD13BC1FD2}" destId="{846F2A94-F600-47C4-B36B-364EE455011E}" srcOrd="1" destOrd="0" presId="urn:microsoft.com/office/officeart/2005/8/layout/orgChart1"/>
    <dgm:cxn modelId="{68953E06-8550-4AD7-83DC-4D39B1ACA776}" type="presParOf" srcId="{8485E96C-67F1-4A58-978A-E4F8E92D91BA}" destId="{2864A805-D2B7-47A4-9E6B-86CA1962621E}" srcOrd="1" destOrd="0" presId="urn:microsoft.com/office/officeart/2005/8/layout/orgChart1"/>
    <dgm:cxn modelId="{60EECCB9-53C9-4105-94BF-C5F39265999A}" type="presParOf" srcId="{2864A805-D2B7-47A4-9E6B-86CA1962621E}" destId="{F4D174AC-2E1F-4E6D-B459-ED796F9D9896}" srcOrd="0" destOrd="0" presId="urn:microsoft.com/office/officeart/2005/8/layout/orgChart1"/>
    <dgm:cxn modelId="{C7670264-5756-4743-AB78-16A49445B7F3}" type="presParOf" srcId="{2864A805-D2B7-47A4-9E6B-86CA1962621E}" destId="{53E3107D-719B-4278-9676-E0DDF2F3C424}" srcOrd="1" destOrd="0" presId="urn:microsoft.com/office/officeart/2005/8/layout/orgChart1"/>
    <dgm:cxn modelId="{530A8B0A-AD76-48B5-AF6D-4533DAD8D5A8}" type="presParOf" srcId="{53E3107D-719B-4278-9676-E0DDF2F3C424}" destId="{15D97572-3D5D-4EBF-BB23-729D958F250D}" srcOrd="0" destOrd="0" presId="urn:microsoft.com/office/officeart/2005/8/layout/orgChart1"/>
    <dgm:cxn modelId="{91BAAC33-F124-4D82-B9BD-8632D3F05441}" type="presParOf" srcId="{15D97572-3D5D-4EBF-BB23-729D958F250D}" destId="{B1B009DD-937C-4AF6-8706-B01D72DF123F}" srcOrd="0" destOrd="0" presId="urn:microsoft.com/office/officeart/2005/8/layout/orgChart1"/>
    <dgm:cxn modelId="{BC785435-43FE-4B32-AC40-42E122C49518}" type="presParOf" srcId="{15D97572-3D5D-4EBF-BB23-729D958F250D}" destId="{66C98F0C-9E25-467D-B59A-07D18A77CEAA}" srcOrd="1" destOrd="0" presId="urn:microsoft.com/office/officeart/2005/8/layout/orgChart1"/>
    <dgm:cxn modelId="{38B40977-466A-4577-9B91-5C705E43C0D8}" type="presParOf" srcId="{53E3107D-719B-4278-9676-E0DDF2F3C424}" destId="{AED9758F-D371-4EEB-91F2-DA79B7AAAC24}" srcOrd="1" destOrd="0" presId="urn:microsoft.com/office/officeart/2005/8/layout/orgChart1"/>
    <dgm:cxn modelId="{0E0494CA-F51B-4B03-A497-5F0D1A079ED1}" type="presParOf" srcId="{53E3107D-719B-4278-9676-E0DDF2F3C424}" destId="{5E492258-8D0E-4D69-8B57-FE8BB2A70EA2}" srcOrd="2" destOrd="0" presId="urn:microsoft.com/office/officeart/2005/8/layout/orgChart1"/>
    <dgm:cxn modelId="{4BFC7ACD-350E-4052-93BD-370A23791100}" type="presParOf" srcId="{8485E96C-67F1-4A58-978A-E4F8E92D91BA}" destId="{1E2DB27B-0434-43D6-AA51-F28D693427AE}" srcOrd="2" destOrd="0" presId="urn:microsoft.com/office/officeart/2005/8/layout/orgChart1"/>
    <dgm:cxn modelId="{6D7D890B-1B99-4751-95D3-047F479D1BEC}" type="presParOf" srcId="{740E0AAC-1051-4BA3-857B-9842696A9E06}" destId="{733699A3-1485-4171-98F4-E1C1BAFEA1E1}" srcOrd="6" destOrd="0" presId="urn:microsoft.com/office/officeart/2005/8/layout/orgChart1"/>
    <dgm:cxn modelId="{658DEEEE-8C6D-4437-99EB-05C44184A04B}" type="presParOf" srcId="{740E0AAC-1051-4BA3-857B-9842696A9E06}" destId="{FA00A5F6-EEC3-4970-9ECF-555D03189DD4}" srcOrd="7" destOrd="0" presId="urn:microsoft.com/office/officeart/2005/8/layout/orgChart1"/>
    <dgm:cxn modelId="{124AAFEE-ADC2-428B-A654-3F9FD6FECF3E}" type="presParOf" srcId="{FA00A5F6-EEC3-4970-9ECF-555D03189DD4}" destId="{F6CA6B24-1D7E-466B-8AFA-25AF03CF0D9D}" srcOrd="0" destOrd="0" presId="urn:microsoft.com/office/officeart/2005/8/layout/orgChart1"/>
    <dgm:cxn modelId="{613B561E-745B-4B24-8323-933413F098F0}" type="presParOf" srcId="{F6CA6B24-1D7E-466B-8AFA-25AF03CF0D9D}" destId="{4752F840-502A-4480-9765-4E85E7F31B31}" srcOrd="0" destOrd="0" presId="urn:microsoft.com/office/officeart/2005/8/layout/orgChart1"/>
    <dgm:cxn modelId="{A9953959-1162-469B-893D-B0BEA3D823AB}" type="presParOf" srcId="{F6CA6B24-1D7E-466B-8AFA-25AF03CF0D9D}" destId="{ABE012C8-68ED-437B-B77A-D0F7C7750CFF}" srcOrd="1" destOrd="0" presId="urn:microsoft.com/office/officeart/2005/8/layout/orgChart1"/>
    <dgm:cxn modelId="{F38622CA-C9C8-4F28-948F-A2C23638721D}" type="presParOf" srcId="{FA00A5F6-EEC3-4970-9ECF-555D03189DD4}" destId="{840DEFEE-0C87-4CBB-9834-901F484EB133}" srcOrd="1" destOrd="0" presId="urn:microsoft.com/office/officeart/2005/8/layout/orgChart1"/>
    <dgm:cxn modelId="{DEEB868F-A91E-4F69-9C9A-ED9E2518F8DA}" type="presParOf" srcId="{840DEFEE-0C87-4CBB-9834-901F484EB133}" destId="{B603503E-C4BF-4052-A6B3-789548AD295E}" srcOrd="0" destOrd="0" presId="urn:microsoft.com/office/officeart/2005/8/layout/orgChart1"/>
    <dgm:cxn modelId="{841D0E75-1732-44D4-B87C-8B426ACE81E9}" type="presParOf" srcId="{840DEFEE-0C87-4CBB-9834-901F484EB133}" destId="{7D919313-EBD1-46C2-8CA7-3B0B22FD064C}" srcOrd="1" destOrd="0" presId="urn:microsoft.com/office/officeart/2005/8/layout/orgChart1"/>
    <dgm:cxn modelId="{1E50B635-8B4F-4882-9B00-C8A0E16A994A}" type="presParOf" srcId="{7D919313-EBD1-46C2-8CA7-3B0B22FD064C}" destId="{D0BF0952-9395-40D1-AC3B-1826CB9059A5}" srcOrd="0" destOrd="0" presId="urn:microsoft.com/office/officeart/2005/8/layout/orgChart1"/>
    <dgm:cxn modelId="{FB1926AE-216D-4D43-B21B-F56B827B8D54}" type="presParOf" srcId="{D0BF0952-9395-40D1-AC3B-1826CB9059A5}" destId="{3D16A5CF-A18B-4848-ABAC-E7DF29E65962}" srcOrd="0" destOrd="0" presId="urn:microsoft.com/office/officeart/2005/8/layout/orgChart1"/>
    <dgm:cxn modelId="{7B29F228-EFA8-46F3-8667-24CF7E2564CA}" type="presParOf" srcId="{D0BF0952-9395-40D1-AC3B-1826CB9059A5}" destId="{54C592BB-F533-44CC-8749-26B60280F800}" srcOrd="1" destOrd="0" presId="urn:microsoft.com/office/officeart/2005/8/layout/orgChart1"/>
    <dgm:cxn modelId="{D8CE235C-8B0B-43A8-A4CF-3E3789350130}" type="presParOf" srcId="{7D919313-EBD1-46C2-8CA7-3B0B22FD064C}" destId="{1A7AD82A-1998-4F66-812C-626E58D672BD}" srcOrd="1" destOrd="0" presId="urn:microsoft.com/office/officeart/2005/8/layout/orgChart1"/>
    <dgm:cxn modelId="{D14EFA10-35B2-429E-B10D-0C53980C07E5}" type="presParOf" srcId="{7D919313-EBD1-46C2-8CA7-3B0B22FD064C}" destId="{3A9041E1-7984-4510-9FD7-B7CDE0CEF226}" srcOrd="2" destOrd="0" presId="urn:microsoft.com/office/officeart/2005/8/layout/orgChart1"/>
    <dgm:cxn modelId="{C14BD299-8005-4C09-B4B8-F90F962F1F88}" type="presParOf" srcId="{FA00A5F6-EEC3-4970-9ECF-555D03189DD4}" destId="{C1731473-FB76-4F25-8461-55F0771E2547}" srcOrd="2" destOrd="0" presId="urn:microsoft.com/office/officeart/2005/8/layout/orgChart1"/>
    <dgm:cxn modelId="{30881C75-D97B-4BD8-9727-D64B1924AECD}" type="presParOf" srcId="{D92AA83C-2048-4894-B752-7287D0C28456}" destId="{68AE0988-3150-48AF-AD3C-53B7D85508B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D16D9-514C-4DB5-A502-1D0F772D00DE}"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MX"/>
        </a:p>
      </dgm:t>
    </dgm:pt>
    <dgm:pt modelId="{2707A189-8504-4BC9-BA74-4A2DAA681697}">
      <dgm:prSet phldrT="[Texto]"/>
      <dgm:spPr/>
      <dgm:t>
        <a:bodyPr/>
        <a:lstStyle/>
        <a:p>
          <a:r>
            <a:rPr lang="es-MX" dirty="0"/>
            <a:t>Los sonidos son producto </a:t>
          </a:r>
        </a:p>
      </dgm:t>
    </dgm:pt>
    <dgm:pt modelId="{E69FD645-625C-4D02-A03E-7AB7D1219F2D}" type="parTrans" cxnId="{01E13D2F-0FD0-4137-ABA9-866945A6F9C2}">
      <dgm:prSet/>
      <dgm:spPr/>
      <dgm:t>
        <a:bodyPr/>
        <a:lstStyle/>
        <a:p>
          <a:endParaRPr lang="es-MX"/>
        </a:p>
      </dgm:t>
    </dgm:pt>
    <dgm:pt modelId="{E589A167-D7DD-4409-8742-07DC37339D87}" type="sibTrans" cxnId="{01E13D2F-0FD0-4137-ABA9-866945A6F9C2}">
      <dgm:prSet/>
      <dgm:spPr/>
      <dgm:t>
        <a:bodyPr/>
        <a:lstStyle/>
        <a:p>
          <a:endParaRPr lang="es-MX"/>
        </a:p>
      </dgm:t>
    </dgm:pt>
    <dgm:pt modelId="{145A35C2-CDC9-4B2D-81A5-D408DE86F610}">
      <dgm:prSet phldrT="[Texto]"/>
      <dgm:spPr/>
      <dgm:t>
        <a:bodyPr/>
        <a:lstStyle/>
        <a:p>
          <a:r>
            <a:rPr lang="es-MX" dirty="0"/>
            <a:t>Respiración</a:t>
          </a:r>
        </a:p>
      </dgm:t>
    </dgm:pt>
    <dgm:pt modelId="{024FB43B-4766-4B85-ADD2-89FDBF2AE2C3}" type="parTrans" cxnId="{CA192007-404F-49F5-B3AD-A4924374239F}">
      <dgm:prSet/>
      <dgm:spPr/>
      <dgm:t>
        <a:bodyPr/>
        <a:lstStyle/>
        <a:p>
          <a:endParaRPr lang="es-MX" dirty="0"/>
        </a:p>
      </dgm:t>
    </dgm:pt>
    <dgm:pt modelId="{AB36A634-E7AA-4F06-845C-58718A2E46DB}" type="sibTrans" cxnId="{CA192007-404F-49F5-B3AD-A4924374239F}">
      <dgm:prSet/>
      <dgm:spPr/>
      <dgm:t>
        <a:bodyPr/>
        <a:lstStyle/>
        <a:p>
          <a:endParaRPr lang="es-MX"/>
        </a:p>
      </dgm:t>
    </dgm:pt>
    <dgm:pt modelId="{1FCD9D17-8C1A-4308-A26F-C3895A15474E}">
      <dgm:prSet phldrT="[Texto]"/>
      <dgm:spPr/>
      <dgm:t>
        <a:bodyPr/>
        <a:lstStyle/>
        <a:p>
          <a:r>
            <a:rPr lang="es-MX" dirty="0"/>
            <a:t>Fonación</a:t>
          </a:r>
        </a:p>
      </dgm:t>
    </dgm:pt>
    <dgm:pt modelId="{6DD2B64F-5C15-4249-88ED-3A7EC71E2777}" type="parTrans" cxnId="{7CA881CC-89FB-40F2-ABD6-B42787A364DB}">
      <dgm:prSet/>
      <dgm:spPr/>
      <dgm:t>
        <a:bodyPr/>
        <a:lstStyle/>
        <a:p>
          <a:endParaRPr lang="es-MX" dirty="0"/>
        </a:p>
      </dgm:t>
    </dgm:pt>
    <dgm:pt modelId="{54E1E92A-DCDC-4DCE-8DC1-8DF3A7F9F9B9}" type="sibTrans" cxnId="{7CA881CC-89FB-40F2-ABD6-B42787A364DB}">
      <dgm:prSet/>
      <dgm:spPr/>
      <dgm:t>
        <a:bodyPr/>
        <a:lstStyle/>
        <a:p>
          <a:endParaRPr lang="es-MX"/>
        </a:p>
      </dgm:t>
    </dgm:pt>
    <dgm:pt modelId="{FC4D49F3-46F7-494B-83C2-34AE55852C4D}">
      <dgm:prSet/>
      <dgm:spPr/>
      <dgm:t>
        <a:bodyPr/>
        <a:lstStyle/>
        <a:p>
          <a:r>
            <a:rPr lang="es-MX" dirty="0"/>
            <a:t>Resonancia</a:t>
          </a:r>
        </a:p>
      </dgm:t>
    </dgm:pt>
    <dgm:pt modelId="{01375B98-66D6-41B4-815C-95EE8631A053}" type="parTrans" cxnId="{5F9D48F7-E684-4E2C-8B77-B2D9EA163B09}">
      <dgm:prSet/>
      <dgm:spPr/>
      <dgm:t>
        <a:bodyPr/>
        <a:lstStyle/>
        <a:p>
          <a:endParaRPr lang="es-MX" dirty="0"/>
        </a:p>
      </dgm:t>
    </dgm:pt>
    <dgm:pt modelId="{26B23E04-26B8-49CA-96F8-E05AB97FC942}" type="sibTrans" cxnId="{5F9D48F7-E684-4E2C-8B77-B2D9EA163B09}">
      <dgm:prSet/>
      <dgm:spPr/>
      <dgm:t>
        <a:bodyPr/>
        <a:lstStyle/>
        <a:p>
          <a:endParaRPr lang="es-MX"/>
        </a:p>
      </dgm:t>
    </dgm:pt>
    <dgm:pt modelId="{B47198F9-6901-4B7D-B54E-D03EAEDD11CC}">
      <dgm:prSet/>
      <dgm:spPr/>
      <dgm:t>
        <a:bodyPr/>
        <a:lstStyle/>
        <a:p>
          <a:r>
            <a:rPr lang="es-MX" dirty="0"/>
            <a:t>Articulación</a:t>
          </a:r>
        </a:p>
      </dgm:t>
    </dgm:pt>
    <dgm:pt modelId="{BF9B0A81-9826-4AED-AB48-4CA5726C1774}" type="parTrans" cxnId="{80FC42E3-CC96-435C-A3FE-1AD082CF3E4F}">
      <dgm:prSet/>
      <dgm:spPr/>
      <dgm:t>
        <a:bodyPr/>
        <a:lstStyle/>
        <a:p>
          <a:endParaRPr lang="es-MX" dirty="0"/>
        </a:p>
      </dgm:t>
    </dgm:pt>
    <dgm:pt modelId="{FDD4E39B-B64F-4486-9218-AEADB9650266}" type="sibTrans" cxnId="{80FC42E3-CC96-435C-A3FE-1AD082CF3E4F}">
      <dgm:prSet/>
      <dgm:spPr/>
      <dgm:t>
        <a:bodyPr/>
        <a:lstStyle/>
        <a:p>
          <a:endParaRPr lang="es-MX"/>
        </a:p>
      </dgm:t>
    </dgm:pt>
    <dgm:pt modelId="{6BC179F3-9CF1-4893-8E06-3BC5401AF39F}" type="pres">
      <dgm:prSet presAssocID="{9C2D16D9-514C-4DB5-A502-1D0F772D00DE}" presName="diagram" presStyleCnt="0">
        <dgm:presLayoutVars>
          <dgm:chPref val="1"/>
          <dgm:dir/>
          <dgm:animOne val="branch"/>
          <dgm:animLvl val="lvl"/>
          <dgm:resizeHandles val="exact"/>
        </dgm:presLayoutVars>
      </dgm:prSet>
      <dgm:spPr/>
    </dgm:pt>
    <dgm:pt modelId="{E9E41BF0-3986-4740-BF27-BA093C2105C9}" type="pres">
      <dgm:prSet presAssocID="{2707A189-8504-4BC9-BA74-4A2DAA681697}" presName="root1" presStyleCnt="0"/>
      <dgm:spPr/>
    </dgm:pt>
    <dgm:pt modelId="{F73FD2BE-16D9-4373-8215-1268A00EFDE1}" type="pres">
      <dgm:prSet presAssocID="{2707A189-8504-4BC9-BA74-4A2DAA681697}" presName="LevelOneTextNode" presStyleLbl="node0" presStyleIdx="0" presStyleCnt="1">
        <dgm:presLayoutVars>
          <dgm:chPref val="3"/>
        </dgm:presLayoutVars>
      </dgm:prSet>
      <dgm:spPr/>
    </dgm:pt>
    <dgm:pt modelId="{D138F2E5-FBDC-41B0-887E-3461B9584064}" type="pres">
      <dgm:prSet presAssocID="{2707A189-8504-4BC9-BA74-4A2DAA681697}" presName="level2hierChild" presStyleCnt="0"/>
      <dgm:spPr/>
    </dgm:pt>
    <dgm:pt modelId="{6A33F7DC-7C0E-4A4F-A9FC-C448AFBACA8F}" type="pres">
      <dgm:prSet presAssocID="{024FB43B-4766-4B85-ADD2-89FDBF2AE2C3}" presName="conn2-1" presStyleLbl="parChTrans1D2" presStyleIdx="0" presStyleCnt="4"/>
      <dgm:spPr/>
    </dgm:pt>
    <dgm:pt modelId="{69AD699D-1CAF-4230-A602-7EFFE9221330}" type="pres">
      <dgm:prSet presAssocID="{024FB43B-4766-4B85-ADD2-89FDBF2AE2C3}" presName="connTx" presStyleLbl="parChTrans1D2" presStyleIdx="0" presStyleCnt="4"/>
      <dgm:spPr/>
    </dgm:pt>
    <dgm:pt modelId="{B7FC3699-FCA0-4DD4-AE85-881802BC8132}" type="pres">
      <dgm:prSet presAssocID="{145A35C2-CDC9-4B2D-81A5-D408DE86F610}" presName="root2" presStyleCnt="0"/>
      <dgm:spPr/>
    </dgm:pt>
    <dgm:pt modelId="{B579F341-7CFF-42E6-8010-CCF43E9FB0BA}" type="pres">
      <dgm:prSet presAssocID="{145A35C2-CDC9-4B2D-81A5-D408DE86F610}" presName="LevelTwoTextNode" presStyleLbl="node2" presStyleIdx="0" presStyleCnt="4">
        <dgm:presLayoutVars>
          <dgm:chPref val="3"/>
        </dgm:presLayoutVars>
      </dgm:prSet>
      <dgm:spPr/>
    </dgm:pt>
    <dgm:pt modelId="{5D78147F-3A3B-4BE7-B6B2-1471619AD69B}" type="pres">
      <dgm:prSet presAssocID="{145A35C2-CDC9-4B2D-81A5-D408DE86F610}" presName="level3hierChild" presStyleCnt="0"/>
      <dgm:spPr/>
    </dgm:pt>
    <dgm:pt modelId="{073268C1-5F9E-48C1-84C7-EE59A0B2FC89}" type="pres">
      <dgm:prSet presAssocID="{6DD2B64F-5C15-4249-88ED-3A7EC71E2777}" presName="conn2-1" presStyleLbl="parChTrans1D2" presStyleIdx="1" presStyleCnt="4"/>
      <dgm:spPr/>
    </dgm:pt>
    <dgm:pt modelId="{6F4E066C-1B39-469B-AB34-B01704B4CC57}" type="pres">
      <dgm:prSet presAssocID="{6DD2B64F-5C15-4249-88ED-3A7EC71E2777}" presName="connTx" presStyleLbl="parChTrans1D2" presStyleIdx="1" presStyleCnt="4"/>
      <dgm:spPr/>
    </dgm:pt>
    <dgm:pt modelId="{2AF82736-C57D-4B5D-A6F7-7AFF81B89798}" type="pres">
      <dgm:prSet presAssocID="{1FCD9D17-8C1A-4308-A26F-C3895A15474E}" presName="root2" presStyleCnt="0"/>
      <dgm:spPr/>
    </dgm:pt>
    <dgm:pt modelId="{BE4FAE28-C785-4295-9D59-EC7E52C45386}" type="pres">
      <dgm:prSet presAssocID="{1FCD9D17-8C1A-4308-A26F-C3895A15474E}" presName="LevelTwoTextNode" presStyleLbl="node2" presStyleIdx="1" presStyleCnt="4">
        <dgm:presLayoutVars>
          <dgm:chPref val="3"/>
        </dgm:presLayoutVars>
      </dgm:prSet>
      <dgm:spPr/>
    </dgm:pt>
    <dgm:pt modelId="{5C8D51F2-E41A-43BB-BFFA-CAB388B73CC6}" type="pres">
      <dgm:prSet presAssocID="{1FCD9D17-8C1A-4308-A26F-C3895A15474E}" presName="level3hierChild" presStyleCnt="0"/>
      <dgm:spPr/>
    </dgm:pt>
    <dgm:pt modelId="{18B13FB6-5C83-4028-8EA0-77930358E0AC}" type="pres">
      <dgm:prSet presAssocID="{01375B98-66D6-41B4-815C-95EE8631A053}" presName="conn2-1" presStyleLbl="parChTrans1D2" presStyleIdx="2" presStyleCnt="4"/>
      <dgm:spPr/>
    </dgm:pt>
    <dgm:pt modelId="{FC85ED49-AA70-4497-AE2F-F122A86A839E}" type="pres">
      <dgm:prSet presAssocID="{01375B98-66D6-41B4-815C-95EE8631A053}" presName="connTx" presStyleLbl="parChTrans1D2" presStyleIdx="2" presStyleCnt="4"/>
      <dgm:spPr/>
    </dgm:pt>
    <dgm:pt modelId="{CC1448F0-2092-48A3-9DC8-D2C215EBB64C}" type="pres">
      <dgm:prSet presAssocID="{FC4D49F3-46F7-494B-83C2-34AE55852C4D}" presName="root2" presStyleCnt="0"/>
      <dgm:spPr/>
    </dgm:pt>
    <dgm:pt modelId="{16275DE0-3DBD-469C-A268-745E6EDFA212}" type="pres">
      <dgm:prSet presAssocID="{FC4D49F3-46F7-494B-83C2-34AE55852C4D}" presName="LevelTwoTextNode" presStyleLbl="node2" presStyleIdx="2" presStyleCnt="4">
        <dgm:presLayoutVars>
          <dgm:chPref val="3"/>
        </dgm:presLayoutVars>
      </dgm:prSet>
      <dgm:spPr/>
    </dgm:pt>
    <dgm:pt modelId="{84673C87-3E91-46E0-8523-65EB4F51DD44}" type="pres">
      <dgm:prSet presAssocID="{FC4D49F3-46F7-494B-83C2-34AE55852C4D}" presName="level3hierChild" presStyleCnt="0"/>
      <dgm:spPr/>
    </dgm:pt>
    <dgm:pt modelId="{671803B1-2BE0-4B10-83E5-1176F216DE02}" type="pres">
      <dgm:prSet presAssocID="{BF9B0A81-9826-4AED-AB48-4CA5726C1774}" presName="conn2-1" presStyleLbl="parChTrans1D2" presStyleIdx="3" presStyleCnt="4"/>
      <dgm:spPr/>
    </dgm:pt>
    <dgm:pt modelId="{17469AE2-186D-4A90-8058-DD94D7957033}" type="pres">
      <dgm:prSet presAssocID="{BF9B0A81-9826-4AED-AB48-4CA5726C1774}" presName="connTx" presStyleLbl="parChTrans1D2" presStyleIdx="3" presStyleCnt="4"/>
      <dgm:spPr/>
    </dgm:pt>
    <dgm:pt modelId="{A3947454-30B9-4F87-9FA4-A6CED9E07D0A}" type="pres">
      <dgm:prSet presAssocID="{B47198F9-6901-4B7D-B54E-D03EAEDD11CC}" presName="root2" presStyleCnt="0"/>
      <dgm:spPr/>
    </dgm:pt>
    <dgm:pt modelId="{B4BF23E1-033F-4A4B-AB9A-2BBEB35879CD}" type="pres">
      <dgm:prSet presAssocID="{B47198F9-6901-4B7D-B54E-D03EAEDD11CC}" presName="LevelTwoTextNode" presStyleLbl="node2" presStyleIdx="3" presStyleCnt="4">
        <dgm:presLayoutVars>
          <dgm:chPref val="3"/>
        </dgm:presLayoutVars>
      </dgm:prSet>
      <dgm:spPr/>
    </dgm:pt>
    <dgm:pt modelId="{EAFE5446-9BEA-47FB-96F2-15B496E1ED94}" type="pres">
      <dgm:prSet presAssocID="{B47198F9-6901-4B7D-B54E-D03EAEDD11CC}" presName="level3hierChild" presStyleCnt="0"/>
      <dgm:spPr/>
    </dgm:pt>
  </dgm:ptLst>
  <dgm:cxnLst>
    <dgm:cxn modelId="{CA192007-404F-49F5-B3AD-A4924374239F}" srcId="{2707A189-8504-4BC9-BA74-4A2DAA681697}" destId="{145A35C2-CDC9-4B2D-81A5-D408DE86F610}" srcOrd="0" destOrd="0" parTransId="{024FB43B-4766-4B85-ADD2-89FDBF2AE2C3}" sibTransId="{AB36A634-E7AA-4F06-845C-58718A2E46DB}"/>
    <dgm:cxn modelId="{839D9716-CCCA-48FC-8247-556CC66EF2EB}" type="presOf" srcId="{024FB43B-4766-4B85-ADD2-89FDBF2AE2C3}" destId="{69AD699D-1CAF-4230-A602-7EFFE9221330}" srcOrd="1" destOrd="0" presId="urn:microsoft.com/office/officeart/2005/8/layout/hierarchy2"/>
    <dgm:cxn modelId="{740A8424-BD03-4D26-9930-53C31DDAFB0A}" type="presOf" srcId="{01375B98-66D6-41B4-815C-95EE8631A053}" destId="{18B13FB6-5C83-4028-8EA0-77930358E0AC}" srcOrd="0" destOrd="0" presId="urn:microsoft.com/office/officeart/2005/8/layout/hierarchy2"/>
    <dgm:cxn modelId="{01E13D2F-0FD0-4137-ABA9-866945A6F9C2}" srcId="{9C2D16D9-514C-4DB5-A502-1D0F772D00DE}" destId="{2707A189-8504-4BC9-BA74-4A2DAA681697}" srcOrd="0" destOrd="0" parTransId="{E69FD645-625C-4D02-A03E-7AB7D1219F2D}" sibTransId="{E589A167-D7DD-4409-8742-07DC37339D87}"/>
    <dgm:cxn modelId="{3E7D266D-4DA5-4182-8C25-3CA793B8E6F4}" type="presOf" srcId="{01375B98-66D6-41B4-815C-95EE8631A053}" destId="{FC85ED49-AA70-4497-AE2F-F122A86A839E}" srcOrd="1" destOrd="0" presId="urn:microsoft.com/office/officeart/2005/8/layout/hierarchy2"/>
    <dgm:cxn modelId="{673B714F-0A82-46DF-AA79-0C49E7519E4B}" type="presOf" srcId="{B47198F9-6901-4B7D-B54E-D03EAEDD11CC}" destId="{B4BF23E1-033F-4A4B-AB9A-2BBEB35879CD}" srcOrd="0" destOrd="0" presId="urn:microsoft.com/office/officeart/2005/8/layout/hierarchy2"/>
    <dgm:cxn modelId="{03F5D990-0669-44F6-993D-6263C7730708}" type="presOf" srcId="{6DD2B64F-5C15-4249-88ED-3A7EC71E2777}" destId="{6F4E066C-1B39-469B-AB34-B01704B4CC57}" srcOrd="1" destOrd="0" presId="urn:microsoft.com/office/officeart/2005/8/layout/hierarchy2"/>
    <dgm:cxn modelId="{7B040691-B5A1-4148-84AF-B42644EF4879}" type="presOf" srcId="{024FB43B-4766-4B85-ADD2-89FDBF2AE2C3}" destId="{6A33F7DC-7C0E-4A4F-A9FC-C448AFBACA8F}" srcOrd="0" destOrd="0" presId="urn:microsoft.com/office/officeart/2005/8/layout/hierarchy2"/>
    <dgm:cxn modelId="{57F0BF96-C738-4859-AB50-AB7812F08DEF}" type="presOf" srcId="{1FCD9D17-8C1A-4308-A26F-C3895A15474E}" destId="{BE4FAE28-C785-4295-9D59-EC7E52C45386}" srcOrd="0" destOrd="0" presId="urn:microsoft.com/office/officeart/2005/8/layout/hierarchy2"/>
    <dgm:cxn modelId="{1DBAD39D-37FF-4D51-9DA8-BE003A4C802D}" type="presOf" srcId="{9C2D16D9-514C-4DB5-A502-1D0F772D00DE}" destId="{6BC179F3-9CF1-4893-8E06-3BC5401AF39F}" srcOrd="0" destOrd="0" presId="urn:microsoft.com/office/officeart/2005/8/layout/hierarchy2"/>
    <dgm:cxn modelId="{F86393A2-7A53-4FD1-A585-519611187B4B}" type="presOf" srcId="{BF9B0A81-9826-4AED-AB48-4CA5726C1774}" destId="{671803B1-2BE0-4B10-83E5-1176F216DE02}" srcOrd="0" destOrd="0" presId="urn:microsoft.com/office/officeart/2005/8/layout/hierarchy2"/>
    <dgm:cxn modelId="{97C23DA4-E177-4AE2-B1B9-4FE45A4C616C}" type="presOf" srcId="{BF9B0A81-9826-4AED-AB48-4CA5726C1774}" destId="{17469AE2-186D-4A90-8058-DD94D7957033}" srcOrd="1" destOrd="0" presId="urn:microsoft.com/office/officeart/2005/8/layout/hierarchy2"/>
    <dgm:cxn modelId="{672CC4BF-3B26-4852-B45F-FB39F3E9FC71}" type="presOf" srcId="{6DD2B64F-5C15-4249-88ED-3A7EC71E2777}" destId="{073268C1-5F9E-48C1-84C7-EE59A0B2FC89}" srcOrd="0" destOrd="0" presId="urn:microsoft.com/office/officeart/2005/8/layout/hierarchy2"/>
    <dgm:cxn modelId="{F6AFBFC7-80C9-4D07-9D59-998E8FEBA422}" type="presOf" srcId="{145A35C2-CDC9-4B2D-81A5-D408DE86F610}" destId="{B579F341-7CFF-42E6-8010-CCF43E9FB0BA}" srcOrd="0" destOrd="0" presId="urn:microsoft.com/office/officeart/2005/8/layout/hierarchy2"/>
    <dgm:cxn modelId="{7CA881CC-89FB-40F2-ABD6-B42787A364DB}" srcId="{2707A189-8504-4BC9-BA74-4A2DAA681697}" destId="{1FCD9D17-8C1A-4308-A26F-C3895A15474E}" srcOrd="1" destOrd="0" parTransId="{6DD2B64F-5C15-4249-88ED-3A7EC71E2777}" sibTransId="{54E1E92A-DCDC-4DCE-8DC1-8DF3A7F9F9B9}"/>
    <dgm:cxn modelId="{1584BEE0-25CB-4116-8CFD-7F4A7C81E8DD}" type="presOf" srcId="{FC4D49F3-46F7-494B-83C2-34AE55852C4D}" destId="{16275DE0-3DBD-469C-A268-745E6EDFA212}" srcOrd="0" destOrd="0" presId="urn:microsoft.com/office/officeart/2005/8/layout/hierarchy2"/>
    <dgm:cxn modelId="{80FC42E3-CC96-435C-A3FE-1AD082CF3E4F}" srcId="{2707A189-8504-4BC9-BA74-4A2DAA681697}" destId="{B47198F9-6901-4B7D-B54E-D03EAEDD11CC}" srcOrd="3" destOrd="0" parTransId="{BF9B0A81-9826-4AED-AB48-4CA5726C1774}" sibTransId="{FDD4E39B-B64F-4486-9218-AEADB9650266}"/>
    <dgm:cxn modelId="{36391CF2-C56A-4D74-827D-F5CF3BE937FF}" type="presOf" srcId="{2707A189-8504-4BC9-BA74-4A2DAA681697}" destId="{F73FD2BE-16D9-4373-8215-1268A00EFDE1}" srcOrd="0" destOrd="0" presId="urn:microsoft.com/office/officeart/2005/8/layout/hierarchy2"/>
    <dgm:cxn modelId="{5F9D48F7-E684-4E2C-8B77-B2D9EA163B09}" srcId="{2707A189-8504-4BC9-BA74-4A2DAA681697}" destId="{FC4D49F3-46F7-494B-83C2-34AE55852C4D}" srcOrd="2" destOrd="0" parTransId="{01375B98-66D6-41B4-815C-95EE8631A053}" sibTransId="{26B23E04-26B8-49CA-96F8-E05AB97FC942}"/>
    <dgm:cxn modelId="{E3D85055-C402-4B7D-8C37-C9DBEFC8C18B}" type="presParOf" srcId="{6BC179F3-9CF1-4893-8E06-3BC5401AF39F}" destId="{E9E41BF0-3986-4740-BF27-BA093C2105C9}" srcOrd="0" destOrd="0" presId="urn:microsoft.com/office/officeart/2005/8/layout/hierarchy2"/>
    <dgm:cxn modelId="{E0DB7880-588A-4065-9D2D-1D139AC0D1AE}" type="presParOf" srcId="{E9E41BF0-3986-4740-BF27-BA093C2105C9}" destId="{F73FD2BE-16D9-4373-8215-1268A00EFDE1}" srcOrd="0" destOrd="0" presId="urn:microsoft.com/office/officeart/2005/8/layout/hierarchy2"/>
    <dgm:cxn modelId="{15550FD4-C0A8-47AC-8483-D9EE818E7685}" type="presParOf" srcId="{E9E41BF0-3986-4740-BF27-BA093C2105C9}" destId="{D138F2E5-FBDC-41B0-887E-3461B9584064}" srcOrd="1" destOrd="0" presId="urn:microsoft.com/office/officeart/2005/8/layout/hierarchy2"/>
    <dgm:cxn modelId="{38EAD508-5561-42E6-888D-A4B0888FEA63}" type="presParOf" srcId="{D138F2E5-FBDC-41B0-887E-3461B9584064}" destId="{6A33F7DC-7C0E-4A4F-A9FC-C448AFBACA8F}" srcOrd="0" destOrd="0" presId="urn:microsoft.com/office/officeart/2005/8/layout/hierarchy2"/>
    <dgm:cxn modelId="{90724914-1A7C-4325-ACE2-D4AB0368D0E5}" type="presParOf" srcId="{6A33F7DC-7C0E-4A4F-A9FC-C448AFBACA8F}" destId="{69AD699D-1CAF-4230-A602-7EFFE9221330}" srcOrd="0" destOrd="0" presId="urn:microsoft.com/office/officeart/2005/8/layout/hierarchy2"/>
    <dgm:cxn modelId="{B9C96F11-B4D1-4C2A-91CD-2EEAEE730075}" type="presParOf" srcId="{D138F2E5-FBDC-41B0-887E-3461B9584064}" destId="{B7FC3699-FCA0-4DD4-AE85-881802BC8132}" srcOrd="1" destOrd="0" presId="urn:microsoft.com/office/officeart/2005/8/layout/hierarchy2"/>
    <dgm:cxn modelId="{83E48379-2F7A-4614-A0EA-AB958D077715}" type="presParOf" srcId="{B7FC3699-FCA0-4DD4-AE85-881802BC8132}" destId="{B579F341-7CFF-42E6-8010-CCF43E9FB0BA}" srcOrd="0" destOrd="0" presId="urn:microsoft.com/office/officeart/2005/8/layout/hierarchy2"/>
    <dgm:cxn modelId="{6F2E82E0-CE2B-4ABC-9A2C-F924DABA81D5}" type="presParOf" srcId="{B7FC3699-FCA0-4DD4-AE85-881802BC8132}" destId="{5D78147F-3A3B-4BE7-B6B2-1471619AD69B}" srcOrd="1" destOrd="0" presId="urn:microsoft.com/office/officeart/2005/8/layout/hierarchy2"/>
    <dgm:cxn modelId="{5166CBD5-66D8-45C8-9467-442BEAD5BA01}" type="presParOf" srcId="{D138F2E5-FBDC-41B0-887E-3461B9584064}" destId="{073268C1-5F9E-48C1-84C7-EE59A0B2FC89}" srcOrd="2" destOrd="0" presId="urn:microsoft.com/office/officeart/2005/8/layout/hierarchy2"/>
    <dgm:cxn modelId="{CF016F8F-27B6-4437-8CBD-355A95389578}" type="presParOf" srcId="{073268C1-5F9E-48C1-84C7-EE59A0B2FC89}" destId="{6F4E066C-1B39-469B-AB34-B01704B4CC57}" srcOrd="0" destOrd="0" presId="urn:microsoft.com/office/officeart/2005/8/layout/hierarchy2"/>
    <dgm:cxn modelId="{510A73B3-51E7-4BBC-9886-AE22B6DE8ECE}" type="presParOf" srcId="{D138F2E5-FBDC-41B0-887E-3461B9584064}" destId="{2AF82736-C57D-4B5D-A6F7-7AFF81B89798}" srcOrd="3" destOrd="0" presId="urn:microsoft.com/office/officeart/2005/8/layout/hierarchy2"/>
    <dgm:cxn modelId="{6B8D0A90-DA30-42B8-9515-60F647DB95AB}" type="presParOf" srcId="{2AF82736-C57D-4B5D-A6F7-7AFF81B89798}" destId="{BE4FAE28-C785-4295-9D59-EC7E52C45386}" srcOrd="0" destOrd="0" presId="urn:microsoft.com/office/officeart/2005/8/layout/hierarchy2"/>
    <dgm:cxn modelId="{7EC80098-F9FB-4940-B73A-EE834D92DD33}" type="presParOf" srcId="{2AF82736-C57D-4B5D-A6F7-7AFF81B89798}" destId="{5C8D51F2-E41A-43BB-BFFA-CAB388B73CC6}" srcOrd="1" destOrd="0" presId="urn:microsoft.com/office/officeart/2005/8/layout/hierarchy2"/>
    <dgm:cxn modelId="{79204ADA-E912-47B5-A332-66D0314103D4}" type="presParOf" srcId="{D138F2E5-FBDC-41B0-887E-3461B9584064}" destId="{18B13FB6-5C83-4028-8EA0-77930358E0AC}" srcOrd="4" destOrd="0" presId="urn:microsoft.com/office/officeart/2005/8/layout/hierarchy2"/>
    <dgm:cxn modelId="{CD4DBD6E-ABF6-4E44-82FA-1493EB6FB753}" type="presParOf" srcId="{18B13FB6-5C83-4028-8EA0-77930358E0AC}" destId="{FC85ED49-AA70-4497-AE2F-F122A86A839E}" srcOrd="0" destOrd="0" presId="urn:microsoft.com/office/officeart/2005/8/layout/hierarchy2"/>
    <dgm:cxn modelId="{AF1F2288-AAF6-4D4E-820C-B5A732277922}" type="presParOf" srcId="{D138F2E5-FBDC-41B0-887E-3461B9584064}" destId="{CC1448F0-2092-48A3-9DC8-D2C215EBB64C}" srcOrd="5" destOrd="0" presId="urn:microsoft.com/office/officeart/2005/8/layout/hierarchy2"/>
    <dgm:cxn modelId="{4855ACBA-CDDD-41BF-9DBF-0721AA5DEE70}" type="presParOf" srcId="{CC1448F0-2092-48A3-9DC8-D2C215EBB64C}" destId="{16275DE0-3DBD-469C-A268-745E6EDFA212}" srcOrd="0" destOrd="0" presId="urn:microsoft.com/office/officeart/2005/8/layout/hierarchy2"/>
    <dgm:cxn modelId="{BF6FF7F1-E9FF-4D4F-97BE-E73B8C1B2789}" type="presParOf" srcId="{CC1448F0-2092-48A3-9DC8-D2C215EBB64C}" destId="{84673C87-3E91-46E0-8523-65EB4F51DD44}" srcOrd="1" destOrd="0" presId="urn:microsoft.com/office/officeart/2005/8/layout/hierarchy2"/>
    <dgm:cxn modelId="{6402E764-2C06-4E8C-A745-FDF7FAFB7B57}" type="presParOf" srcId="{D138F2E5-FBDC-41B0-887E-3461B9584064}" destId="{671803B1-2BE0-4B10-83E5-1176F216DE02}" srcOrd="6" destOrd="0" presId="urn:microsoft.com/office/officeart/2005/8/layout/hierarchy2"/>
    <dgm:cxn modelId="{E22AF37A-B717-4921-90A4-C96F8F3BC3BB}" type="presParOf" srcId="{671803B1-2BE0-4B10-83E5-1176F216DE02}" destId="{17469AE2-186D-4A90-8058-DD94D7957033}" srcOrd="0" destOrd="0" presId="urn:microsoft.com/office/officeart/2005/8/layout/hierarchy2"/>
    <dgm:cxn modelId="{F35D2C79-7F1F-4B61-B696-57751A41AFA3}" type="presParOf" srcId="{D138F2E5-FBDC-41B0-887E-3461B9584064}" destId="{A3947454-30B9-4F87-9FA4-A6CED9E07D0A}" srcOrd="7" destOrd="0" presId="urn:microsoft.com/office/officeart/2005/8/layout/hierarchy2"/>
    <dgm:cxn modelId="{986CD8A3-DC7F-47E4-A1D7-85EFAC058C4E}" type="presParOf" srcId="{A3947454-30B9-4F87-9FA4-A6CED9E07D0A}" destId="{B4BF23E1-033F-4A4B-AB9A-2BBEB35879CD}" srcOrd="0" destOrd="0" presId="urn:microsoft.com/office/officeart/2005/8/layout/hierarchy2"/>
    <dgm:cxn modelId="{D6F3ED33-6559-4D3A-B30B-9D1FD3BD3BC5}" type="presParOf" srcId="{A3947454-30B9-4F87-9FA4-A6CED9E07D0A}" destId="{EAFE5446-9BEA-47FB-96F2-15B496E1ED9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DAE31E4-BF73-47E8-A6D4-B0CF4B7DFCA3}" type="doc">
      <dgm:prSet loTypeId="urn:microsoft.com/office/officeart/2005/8/layout/default#2" loCatId="list" qsTypeId="urn:microsoft.com/office/officeart/2005/8/quickstyle/simple2" qsCatId="simple" csTypeId="urn:microsoft.com/office/officeart/2005/8/colors/colorful5" csCatId="colorful" phldr="1"/>
      <dgm:spPr/>
      <dgm:t>
        <a:bodyPr/>
        <a:lstStyle/>
        <a:p>
          <a:endParaRPr lang="es-MX"/>
        </a:p>
      </dgm:t>
    </dgm:pt>
    <dgm:pt modelId="{9A9D6230-D382-47F5-BF3C-00E052411615}">
      <dgm:prSet phldrT="[Texto]" custT="1"/>
      <dgm:spPr>
        <a:solidFill>
          <a:srgbClr val="CC00FF"/>
        </a:solidFill>
      </dgm:spPr>
      <dgm:t>
        <a:bodyPr/>
        <a:lstStyle/>
        <a:p>
          <a:r>
            <a:rPr lang="es-MX" sz="2400" dirty="0">
              <a:solidFill>
                <a:schemeClr val="tx1"/>
              </a:solidFill>
            </a:rPr>
            <a:t>Sustitución. </a:t>
          </a:r>
          <a:r>
            <a:rPr lang="es-MX" sz="2400" dirty="0"/>
            <a:t>Se sustituye un sonido por otro. Los niños que tienen este problema suelen sentirse seguros de haber dicho la palabra correcta.</a:t>
          </a:r>
        </a:p>
      </dgm:t>
    </dgm:pt>
    <dgm:pt modelId="{0EF150B2-D20E-4998-945B-8313B40DF781}" type="parTrans" cxnId="{342717B7-56EC-4DB9-9AC2-C9DE81265E93}">
      <dgm:prSet/>
      <dgm:spPr/>
      <dgm:t>
        <a:bodyPr/>
        <a:lstStyle/>
        <a:p>
          <a:endParaRPr lang="es-MX"/>
        </a:p>
      </dgm:t>
    </dgm:pt>
    <dgm:pt modelId="{50419045-C38D-4E24-9E3F-1250C28312DD}" type="sibTrans" cxnId="{342717B7-56EC-4DB9-9AC2-C9DE81265E93}">
      <dgm:prSet/>
      <dgm:spPr/>
      <dgm:t>
        <a:bodyPr/>
        <a:lstStyle/>
        <a:p>
          <a:endParaRPr lang="es-MX"/>
        </a:p>
      </dgm:t>
    </dgm:pt>
    <dgm:pt modelId="{C712304F-449C-43B9-9CD2-2C3A5A05BE3C}">
      <dgm:prSet phldrT="[Texto]"/>
      <dgm:spPr>
        <a:solidFill>
          <a:srgbClr val="FFCC00"/>
        </a:solidFill>
      </dgm:spPr>
      <dgm:t>
        <a:bodyPr/>
        <a:lstStyle/>
        <a:p>
          <a:r>
            <a:rPr lang="es-MX" dirty="0">
              <a:solidFill>
                <a:schemeClr val="tx1"/>
              </a:solidFill>
            </a:rPr>
            <a:t>Suelen rechazar las correcciones y la sustitución de sonidos provoca grandes confusiones en quien las escucha. </a:t>
          </a:r>
        </a:p>
      </dgm:t>
    </dgm:pt>
    <dgm:pt modelId="{4B462447-3D32-4E6E-B23D-44163802C149}" type="parTrans" cxnId="{936D9239-FF8C-464F-A45D-B785D70397FA}">
      <dgm:prSet/>
      <dgm:spPr/>
      <dgm:t>
        <a:bodyPr/>
        <a:lstStyle/>
        <a:p>
          <a:endParaRPr lang="es-MX"/>
        </a:p>
      </dgm:t>
    </dgm:pt>
    <dgm:pt modelId="{D0F5785B-21B3-4C06-9B68-CD75C490EDF2}" type="sibTrans" cxnId="{936D9239-FF8C-464F-A45D-B785D70397FA}">
      <dgm:prSet/>
      <dgm:spPr/>
      <dgm:t>
        <a:bodyPr/>
        <a:lstStyle/>
        <a:p>
          <a:endParaRPr lang="es-MX"/>
        </a:p>
      </dgm:t>
    </dgm:pt>
    <dgm:pt modelId="{BD3CF21F-8789-46FF-9B72-F86DBF842E54}" type="pres">
      <dgm:prSet presAssocID="{BDAE31E4-BF73-47E8-A6D4-B0CF4B7DFCA3}" presName="diagram" presStyleCnt="0">
        <dgm:presLayoutVars>
          <dgm:dir/>
          <dgm:resizeHandles val="exact"/>
        </dgm:presLayoutVars>
      </dgm:prSet>
      <dgm:spPr/>
    </dgm:pt>
    <dgm:pt modelId="{FDD3CDDF-88C6-405E-802F-C5F6445596F8}" type="pres">
      <dgm:prSet presAssocID="{9A9D6230-D382-47F5-BF3C-00E052411615}" presName="node" presStyleLbl="node1" presStyleIdx="0" presStyleCnt="2" custScaleX="56584" custScaleY="55438" custLinFactNeighborX="-30463" custLinFactNeighborY="3516">
        <dgm:presLayoutVars>
          <dgm:bulletEnabled val="1"/>
        </dgm:presLayoutVars>
      </dgm:prSet>
      <dgm:spPr/>
    </dgm:pt>
    <dgm:pt modelId="{567A9659-7B86-4DFD-882B-7F81D965E528}" type="pres">
      <dgm:prSet presAssocID="{50419045-C38D-4E24-9E3F-1250C28312DD}" presName="sibTrans" presStyleCnt="0"/>
      <dgm:spPr/>
    </dgm:pt>
    <dgm:pt modelId="{4DF8186B-944F-441D-A712-D382FD258EA2}" type="pres">
      <dgm:prSet presAssocID="{C712304F-449C-43B9-9CD2-2C3A5A05BE3C}" presName="node" presStyleLbl="node1" presStyleIdx="1" presStyleCnt="2" custScaleX="56907" custScaleY="46054" custLinFactNeighborX="-27114" custLinFactNeighborY="-4840">
        <dgm:presLayoutVars>
          <dgm:bulletEnabled val="1"/>
        </dgm:presLayoutVars>
      </dgm:prSet>
      <dgm:spPr/>
    </dgm:pt>
  </dgm:ptLst>
  <dgm:cxnLst>
    <dgm:cxn modelId="{936D9239-FF8C-464F-A45D-B785D70397FA}" srcId="{BDAE31E4-BF73-47E8-A6D4-B0CF4B7DFCA3}" destId="{C712304F-449C-43B9-9CD2-2C3A5A05BE3C}" srcOrd="1" destOrd="0" parTransId="{4B462447-3D32-4E6E-B23D-44163802C149}" sibTransId="{D0F5785B-21B3-4C06-9B68-CD75C490EDF2}"/>
    <dgm:cxn modelId="{63F0D04F-2D2A-4A94-BCED-B33675E91532}" type="presOf" srcId="{9A9D6230-D382-47F5-BF3C-00E052411615}" destId="{FDD3CDDF-88C6-405E-802F-C5F6445596F8}" srcOrd="0" destOrd="0" presId="urn:microsoft.com/office/officeart/2005/8/layout/default#2"/>
    <dgm:cxn modelId="{2BF254B3-A74F-4376-A1CA-06D4DA746C21}" type="presOf" srcId="{BDAE31E4-BF73-47E8-A6D4-B0CF4B7DFCA3}" destId="{BD3CF21F-8789-46FF-9B72-F86DBF842E54}" srcOrd="0" destOrd="0" presId="urn:microsoft.com/office/officeart/2005/8/layout/default#2"/>
    <dgm:cxn modelId="{342717B7-56EC-4DB9-9AC2-C9DE81265E93}" srcId="{BDAE31E4-BF73-47E8-A6D4-B0CF4B7DFCA3}" destId="{9A9D6230-D382-47F5-BF3C-00E052411615}" srcOrd="0" destOrd="0" parTransId="{0EF150B2-D20E-4998-945B-8313B40DF781}" sibTransId="{50419045-C38D-4E24-9E3F-1250C28312DD}"/>
    <dgm:cxn modelId="{A06D19DE-A514-429D-9987-28A027E445D2}" type="presOf" srcId="{C712304F-449C-43B9-9CD2-2C3A5A05BE3C}" destId="{4DF8186B-944F-441D-A712-D382FD258EA2}" srcOrd="0" destOrd="0" presId="urn:microsoft.com/office/officeart/2005/8/layout/default#2"/>
    <dgm:cxn modelId="{FB1D2DAF-DE2C-449D-88B2-B0BA2A6BA535}" type="presParOf" srcId="{BD3CF21F-8789-46FF-9B72-F86DBF842E54}" destId="{FDD3CDDF-88C6-405E-802F-C5F6445596F8}" srcOrd="0" destOrd="0" presId="urn:microsoft.com/office/officeart/2005/8/layout/default#2"/>
    <dgm:cxn modelId="{A7F7542F-6563-4EB3-8731-D7CE8750E307}" type="presParOf" srcId="{BD3CF21F-8789-46FF-9B72-F86DBF842E54}" destId="{567A9659-7B86-4DFD-882B-7F81D965E528}" srcOrd="1" destOrd="0" presId="urn:microsoft.com/office/officeart/2005/8/layout/default#2"/>
    <dgm:cxn modelId="{0DD8EABE-7049-42DD-B1E2-19B089080EB4}" type="presParOf" srcId="{BD3CF21F-8789-46FF-9B72-F86DBF842E54}" destId="{4DF8186B-944F-441D-A712-D382FD258EA2}" srcOrd="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CE0A4B0-4433-45C4-81E7-FCCE99FCB58F}" type="doc">
      <dgm:prSet loTypeId="urn:microsoft.com/office/officeart/2005/8/layout/default#2" loCatId="list" qsTypeId="urn:microsoft.com/office/officeart/2005/8/quickstyle/simple1" qsCatId="simple" csTypeId="urn:microsoft.com/office/officeart/2005/8/colors/colorful5" csCatId="colorful" phldr="1"/>
      <dgm:spPr/>
      <dgm:t>
        <a:bodyPr/>
        <a:lstStyle/>
        <a:p>
          <a:endParaRPr lang="es-MX"/>
        </a:p>
      </dgm:t>
    </dgm:pt>
    <dgm:pt modelId="{5EFAEF7F-1796-49D0-BC7C-8711A22E4273}">
      <dgm:prSet phldrT="[Texto]"/>
      <dgm:spPr/>
      <dgm:t>
        <a:bodyPr/>
        <a:lstStyle/>
        <a:p>
          <a:r>
            <a:rPr lang="es-MX" dirty="0">
              <a:solidFill>
                <a:schemeClr val="tx1"/>
              </a:solidFill>
            </a:rPr>
            <a:t>Distorsión. </a:t>
          </a:r>
          <a:r>
            <a:rPr lang="es-MX" dirty="0"/>
            <a:t>El niño puede distorsionar algunos sonidos del habla al tratar de emitirlos correctamente.</a:t>
          </a:r>
        </a:p>
      </dgm:t>
    </dgm:pt>
    <dgm:pt modelId="{11994819-561F-4D24-B420-802ECC38AD12}" type="parTrans" cxnId="{C52DD870-A1E6-4E75-A2E2-69E121C3D607}">
      <dgm:prSet/>
      <dgm:spPr/>
      <dgm:t>
        <a:bodyPr/>
        <a:lstStyle/>
        <a:p>
          <a:endParaRPr lang="es-MX"/>
        </a:p>
      </dgm:t>
    </dgm:pt>
    <dgm:pt modelId="{30ABBD90-8F37-4C18-AE37-C6F4943EFDE2}" type="sibTrans" cxnId="{C52DD870-A1E6-4E75-A2E2-69E121C3D607}">
      <dgm:prSet/>
      <dgm:spPr/>
      <dgm:t>
        <a:bodyPr/>
        <a:lstStyle/>
        <a:p>
          <a:endParaRPr lang="es-MX"/>
        </a:p>
      </dgm:t>
    </dgm:pt>
    <dgm:pt modelId="{0CB0047A-8436-4AA0-AB8F-3B325770AFD9}">
      <dgm:prSet phldrT="[Texto]"/>
      <dgm:spPr/>
      <dgm:t>
        <a:bodyPr/>
        <a:lstStyle/>
        <a:p>
          <a:r>
            <a:rPr lang="es-MX" dirty="0"/>
            <a:t>Produce el fonema pero de manera aproximada a la correcta sin llegar a serlo. </a:t>
          </a:r>
        </a:p>
      </dgm:t>
    </dgm:pt>
    <dgm:pt modelId="{5785F0F8-9563-47CF-A55B-9A9F1F678706}" type="parTrans" cxnId="{C3619EC7-7B62-4D17-87B2-16E00EC52CA3}">
      <dgm:prSet/>
      <dgm:spPr/>
      <dgm:t>
        <a:bodyPr/>
        <a:lstStyle/>
        <a:p>
          <a:endParaRPr lang="es-MX"/>
        </a:p>
      </dgm:t>
    </dgm:pt>
    <dgm:pt modelId="{9B15B4B9-1BD5-4B7B-98CC-7D4FE0758080}" type="sibTrans" cxnId="{C3619EC7-7B62-4D17-87B2-16E00EC52CA3}">
      <dgm:prSet/>
      <dgm:spPr/>
      <dgm:t>
        <a:bodyPr/>
        <a:lstStyle/>
        <a:p>
          <a:endParaRPr lang="es-MX"/>
        </a:p>
      </dgm:t>
    </dgm:pt>
    <dgm:pt modelId="{D4006499-23A7-4861-BF75-1B6A468D66E5}">
      <dgm:prSet phldrT="[Texto]"/>
      <dgm:spPr/>
      <dgm:t>
        <a:bodyPr/>
        <a:lstStyle/>
        <a:p>
          <a:r>
            <a:rPr lang="es-MX" dirty="0"/>
            <a:t>Representa el segundo de los defectos articulatorios en orden de frecuencia</a:t>
          </a:r>
        </a:p>
      </dgm:t>
    </dgm:pt>
    <dgm:pt modelId="{9E2B61E7-928A-4735-A80F-FE39FB21E858}" type="parTrans" cxnId="{E3A52042-0EAB-41AD-8E6B-BC41C626D44D}">
      <dgm:prSet/>
      <dgm:spPr/>
      <dgm:t>
        <a:bodyPr/>
        <a:lstStyle/>
        <a:p>
          <a:endParaRPr lang="es-MX"/>
        </a:p>
      </dgm:t>
    </dgm:pt>
    <dgm:pt modelId="{446D3863-734F-417E-851C-B37F9C0B5AF9}" type="sibTrans" cxnId="{E3A52042-0EAB-41AD-8E6B-BC41C626D44D}">
      <dgm:prSet/>
      <dgm:spPr/>
      <dgm:t>
        <a:bodyPr/>
        <a:lstStyle/>
        <a:p>
          <a:endParaRPr lang="es-MX"/>
        </a:p>
      </dgm:t>
    </dgm:pt>
    <dgm:pt modelId="{2E363757-3824-4D0F-97A1-AFA83513FE03}" type="pres">
      <dgm:prSet presAssocID="{ACE0A4B0-4433-45C4-81E7-FCCE99FCB58F}" presName="diagram" presStyleCnt="0">
        <dgm:presLayoutVars>
          <dgm:dir/>
          <dgm:resizeHandles val="exact"/>
        </dgm:presLayoutVars>
      </dgm:prSet>
      <dgm:spPr/>
    </dgm:pt>
    <dgm:pt modelId="{D9CC2DA6-A01D-4067-B873-5A31BEC4F4F3}" type="pres">
      <dgm:prSet presAssocID="{5EFAEF7F-1796-49D0-BC7C-8711A22E4273}" presName="node" presStyleLbl="node1" presStyleIdx="0" presStyleCnt="3" custScaleX="76558" custScaleY="70057" custLinFactNeighborX="-14396" custLinFactNeighborY="-9811">
        <dgm:presLayoutVars>
          <dgm:bulletEnabled val="1"/>
        </dgm:presLayoutVars>
      </dgm:prSet>
      <dgm:spPr/>
    </dgm:pt>
    <dgm:pt modelId="{C3DB1A2C-BA50-4BF5-84B1-80DA099E0577}" type="pres">
      <dgm:prSet presAssocID="{30ABBD90-8F37-4C18-AE37-C6F4943EFDE2}" presName="sibTrans" presStyleCnt="0"/>
      <dgm:spPr/>
    </dgm:pt>
    <dgm:pt modelId="{2E33A4CD-E9DB-4529-A2B4-C72E39417F67}" type="pres">
      <dgm:prSet presAssocID="{0CB0047A-8436-4AA0-AB8F-3B325770AFD9}" presName="node" presStyleLbl="node1" presStyleIdx="1" presStyleCnt="3" custScaleX="69111" custScaleY="66199" custLinFactNeighborX="-5789" custLinFactNeighborY="-14289">
        <dgm:presLayoutVars>
          <dgm:bulletEnabled val="1"/>
        </dgm:presLayoutVars>
      </dgm:prSet>
      <dgm:spPr/>
    </dgm:pt>
    <dgm:pt modelId="{B5F7FEB7-BCF2-428A-B9AB-9AD24D8212CD}" type="pres">
      <dgm:prSet presAssocID="{9B15B4B9-1BD5-4B7B-98CC-7D4FE0758080}" presName="sibTrans" presStyleCnt="0"/>
      <dgm:spPr/>
    </dgm:pt>
    <dgm:pt modelId="{B8F5E6DD-8B5A-401F-96F2-FE8ABBB04A5F}" type="pres">
      <dgm:prSet presAssocID="{D4006499-23A7-4861-BF75-1B6A468D66E5}" presName="node" presStyleLbl="node1" presStyleIdx="2" presStyleCnt="3" custScaleX="80039" custScaleY="46156" custLinFactNeighborX="-32042" custLinFactNeighborY="-25718">
        <dgm:presLayoutVars>
          <dgm:bulletEnabled val="1"/>
        </dgm:presLayoutVars>
      </dgm:prSet>
      <dgm:spPr/>
    </dgm:pt>
  </dgm:ptLst>
  <dgm:cxnLst>
    <dgm:cxn modelId="{16620F2D-4969-4D42-863E-E5116656CE45}" type="presOf" srcId="{5EFAEF7F-1796-49D0-BC7C-8711A22E4273}" destId="{D9CC2DA6-A01D-4067-B873-5A31BEC4F4F3}" srcOrd="0" destOrd="0" presId="urn:microsoft.com/office/officeart/2005/8/layout/default#2"/>
    <dgm:cxn modelId="{E3A52042-0EAB-41AD-8E6B-BC41C626D44D}" srcId="{ACE0A4B0-4433-45C4-81E7-FCCE99FCB58F}" destId="{D4006499-23A7-4861-BF75-1B6A468D66E5}" srcOrd="2" destOrd="0" parTransId="{9E2B61E7-928A-4735-A80F-FE39FB21E858}" sibTransId="{446D3863-734F-417E-851C-B37F9C0B5AF9}"/>
    <dgm:cxn modelId="{C52DD870-A1E6-4E75-A2E2-69E121C3D607}" srcId="{ACE0A4B0-4433-45C4-81E7-FCCE99FCB58F}" destId="{5EFAEF7F-1796-49D0-BC7C-8711A22E4273}" srcOrd="0" destOrd="0" parTransId="{11994819-561F-4D24-B420-802ECC38AD12}" sibTransId="{30ABBD90-8F37-4C18-AE37-C6F4943EFDE2}"/>
    <dgm:cxn modelId="{B9B39086-CD8E-46DA-A7F7-BFA1AD6E6DCF}" type="presOf" srcId="{0CB0047A-8436-4AA0-AB8F-3B325770AFD9}" destId="{2E33A4CD-E9DB-4529-A2B4-C72E39417F67}" srcOrd="0" destOrd="0" presId="urn:microsoft.com/office/officeart/2005/8/layout/default#2"/>
    <dgm:cxn modelId="{C3619EC7-7B62-4D17-87B2-16E00EC52CA3}" srcId="{ACE0A4B0-4433-45C4-81E7-FCCE99FCB58F}" destId="{0CB0047A-8436-4AA0-AB8F-3B325770AFD9}" srcOrd="1" destOrd="0" parTransId="{5785F0F8-9563-47CF-A55B-9A9F1F678706}" sibTransId="{9B15B4B9-1BD5-4B7B-98CC-7D4FE0758080}"/>
    <dgm:cxn modelId="{188084DE-A058-415D-9B76-FCCD823D2324}" type="presOf" srcId="{ACE0A4B0-4433-45C4-81E7-FCCE99FCB58F}" destId="{2E363757-3824-4D0F-97A1-AFA83513FE03}" srcOrd="0" destOrd="0" presId="urn:microsoft.com/office/officeart/2005/8/layout/default#2"/>
    <dgm:cxn modelId="{012893F7-56BE-468F-8DE5-927EB725E8A2}" type="presOf" srcId="{D4006499-23A7-4861-BF75-1B6A468D66E5}" destId="{B8F5E6DD-8B5A-401F-96F2-FE8ABBB04A5F}" srcOrd="0" destOrd="0" presId="urn:microsoft.com/office/officeart/2005/8/layout/default#2"/>
    <dgm:cxn modelId="{86F5C157-E842-4CA7-8834-EBF7E3CFF005}" type="presParOf" srcId="{2E363757-3824-4D0F-97A1-AFA83513FE03}" destId="{D9CC2DA6-A01D-4067-B873-5A31BEC4F4F3}" srcOrd="0" destOrd="0" presId="urn:microsoft.com/office/officeart/2005/8/layout/default#2"/>
    <dgm:cxn modelId="{6D8F9D0B-FD2F-41AB-8169-A11C0FB34382}" type="presParOf" srcId="{2E363757-3824-4D0F-97A1-AFA83513FE03}" destId="{C3DB1A2C-BA50-4BF5-84B1-80DA099E0577}" srcOrd="1" destOrd="0" presId="urn:microsoft.com/office/officeart/2005/8/layout/default#2"/>
    <dgm:cxn modelId="{3F5BA0C5-BF6D-4F57-9219-B4D835632744}" type="presParOf" srcId="{2E363757-3824-4D0F-97A1-AFA83513FE03}" destId="{2E33A4CD-E9DB-4529-A2B4-C72E39417F67}" srcOrd="2" destOrd="0" presId="urn:microsoft.com/office/officeart/2005/8/layout/default#2"/>
    <dgm:cxn modelId="{2C9B471A-75BA-4295-B127-033BF9BC2115}" type="presParOf" srcId="{2E363757-3824-4D0F-97A1-AFA83513FE03}" destId="{B5F7FEB7-BCF2-428A-B9AB-9AD24D8212CD}" srcOrd="3" destOrd="0" presId="urn:microsoft.com/office/officeart/2005/8/layout/default#2"/>
    <dgm:cxn modelId="{280486D6-396F-407F-B045-F56582D0D5E4}" type="presParOf" srcId="{2E363757-3824-4D0F-97A1-AFA83513FE03}" destId="{B8F5E6DD-8B5A-401F-96F2-FE8ABBB04A5F}" srcOrd="4"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3CB12DC-B57E-42B9-BEF9-28F514F05C68}" type="doc">
      <dgm:prSet loTypeId="urn:microsoft.com/office/officeart/2005/8/layout/default#3" loCatId="list" qsTypeId="urn:microsoft.com/office/officeart/2005/8/quickstyle/simple1" qsCatId="simple" csTypeId="urn:microsoft.com/office/officeart/2005/8/colors/colorful1#5" csCatId="colorful" phldr="1"/>
      <dgm:spPr/>
      <dgm:t>
        <a:bodyPr/>
        <a:lstStyle/>
        <a:p>
          <a:endParaRPr lang="es-MX"/>
        </a:p>
      </dgm:t>
    </dgm:pt>
    <dgm:pt modelId="{0B40E534-0C1D-4C5A-B531-FACCED49BB74}">
      <dgm:prSet phldrT="[Texto]"/>
      <dgm:spPr/>
      <dgm:t>
        <a:bodyPr/>
        <a:lstStyle/>
        <a:p>
          <a:r>
            <a:rPr lang="es-MX" dirty="0">
              <a:solidFill>
                <a:schemeClr val="tx1"/>
              </a:solidFill>
            </a:rPr>
            <a:t>Omisión. </a:t>
          </a:r>
          <a:r>
            <a:rPr lang="es-MX" dirty="0"/>
            <a:t>Es un error articulatorio que consiste en que el niño no articule los fonemas que no domina y, por tanto, los omite.</a:t>
          </a:r>
        </a:p>
      </dgm:t>
    </dgm:pt>
    <dgm:pt modelId="{84B325FF-BC0E-42CC-A171-137A2EFC1EAE}" type="parTrans" cxnId="{AB41AA75-DCEB-4697-BE1E-35298DD9E922}">
      <dgm:prSet/>
      <dgm:spPr/>
      <dgm:t>
        <a:bodyPr/>
        <a:lstStyle/>
        <a:p>
          <a:endParaRPr lang="es-MX"/>
        </a:p>
      </dgm:t>
    </dgm:pt>
    <dgm:pt modelId="{CEC9FF50-9950-457F-9430-D4C9AE6B8438}" type="sibTrans" cxnId="{AB41AA75-DCEB-4697-BE1E-35298DD9E922}">
      <dgm:prSet/>
      <dgm:spPr/>
      <dgm:t>
        <a:bodyPr/>
        <a:lstStyle/>
        <a:p>
          <a:endParaRPr lang="es-MX"/>
        </a:p>
      </dgm:t>
    </dgm:pt>
    <dgm:pt modelId="{702D3C96-F729-415B-A9AB-90733891E14F}">
      <dgm:prSet phldrT="[Texto]"/>
      <dgm:spPr/>
      <dgm:t>
        <a:bodyPr/>
        <a:lstStyle/>
        <a:p>
          <a:r>
            <a:rPr lang="es-MX" dirty="0"/>
            <a:t>Puede que emita el fonema que no puede realizar correctamente o la sílaba completa que contiene ese fonema</a:t>
          </a:r>
        </a:p>
      </dgm:t>
    </dgm:pt>
    <dgm:pt modelId="{7C0AD4ED-DE70-475C-B6F2-CEC03EB63334}" type="parTrans" cxnId="{E67E5791-CB35-457A-9397-546FFA1D9F30}">
      <dgm:prSet/>
      <dgm:spPr/>
      <dgm:t>
        <a:bodyPr/>
        <a:lstStyle/>
        <a:p>
          <a:endParaRPr lang="es-MX"/>
        </a:p>
      </dgm:t>
    </dgm:pt>
    <dgm:pt modelId="{422A247D-AA76-4C44-B09F-5C41DD7A2F09}" type="sibTrans" cxnId="{E67E5791-CB35-457A-9397-546FFA1D9F30}">
      <dgm:prSet/>
      <dgm:spPr/>
      <dgm:t>
        <a:bodyPr/>
        <a:lstStyle/>
        <a:p>
          <a:endParaRPr lang="es-MX"/>
        </a:p>
      </dgm:t>
    </dgm:pt>
    <dgm:pt modelId="{B89F2CD2-8133-42FB-91A9-364DBA6E18B2}">
      <dgm:prSet phldrT="[Texto]"/>
      <dgm:spPr/>
      <dgm:t>
        <a:bodyPr/>
        <a:lstStyle/>
        <a:p>
          <a:r>
            <a:rPr lang="es-MX" dirty="0"/>
            <a:t>Al igual que en las sustituciones, la omisión puede producirse en cualquier parte de la palabra</a:t>
          </a:r>
        </a:p>
      </dgm:t>
    </dgm:pt>
    <dgm:pt modelId="{C9123806-7F93-479E-821E-3FA5978A19DE}" type="parTrans" cxnId="{E9E5024D-4903-42D2-B915-E3840A7C8EF3}">
      <dgm:prSet/>
      <dgm:spPr/>
      <dgm:t>
        <a:bodyPr/>
        <a:lstStyle/>
        <a:p>
          <a:endParaRPr lang="es-MX"/>
        </a:p>
      </dgm:t>
    </dgm:pt>
    <dgm:pt modelId="{A1119E41-E853-449E-9F75-7787F11AB176}" type="sibTrans" cxnId="{E9E5024D-4903-42D2-B915-E3840A7C8EF3}">
      <dgm:prSet/>
      <dgm:spPr/>
      <dgm:t>
        <a:bodyPr/>
        <a:lstStyle/>
        <a:p>
          <a:endParaRPr lang="es-MX"/>
        </a:p>
      </dgm:t>
    </dgm:pt>
    <dgm:pt modelId="{E95C653D-F2E8-408E-8051-50D6156E2BE4}" type="pres">
      <dgm:prSet presAssocID="{23CB12DC-B57E-42B9-BEF9-28F514F05C68}" presName="diagram" presStyleCnt="0">
        <dgm:presLayoutVars>
          <dgm:dir/>
          <dgm:resizeHandles val="exact"/>
        </dgm:presLayoutVars>
      </dgm:prSet>
      <dgm:spPr/>
    </dgm:pt>
    <dgm:pt modelId="{D2822779-F815-477E-B50C-15DE33EF0217}" type="pres">
      <dgm:prSet presAssocID="{0B40E534-0C1D-4C5A-B531-FACCED49BB74}" presName="node" presStyleLbl="node1" presStyleIdx="0" presStyleCnt="3">
        <dgm:presLayoutVars>
          <dgm:bulletEnabled val="1"/>
        </dgm:presLayoutVars>
      </dgm:prSet>
      <dgm:spPr/>
    </dgm:pt>
    <dgm:pt modelId="{07D2109A-EDF3-4F18-8AA8-42F4E62C2343}" type="pres">
      <dgm:prSet presAssocID="{CEC9FF50-9950-457F-9430-D4C9AE6B8438}" presName="sibTrans" presStyleCnt="0"/>
      <dgm:spPr/>
    </dgm:pt>
    <dgm:pt modelId="{B8A1051B-DA44-44F4-A557-3DED94409F4E}" type="pres">
      <dgm:prSet presAssocID="{702D3C96-F729-415B-A9AB-90733891E14F}" presName="node" presStyleLbl="node1" presStyleIdx="1" presStyleCnt="3" custLinFactNeighborX="-5000" custLinFactNeighborY="35416">
        <dgm:presLayoutVars>
          <dgm:bulletEnabled val="1"/>
        </dgm:presLayoutVars>
      </dgm:prSet>
      <dgm:spPr/>
    </dgm:pt>
    <dgm:pt modelId="{30ED35BA-A878-4DC4-BFFA-C7AAA72A30B9}" type="pres">
      <dgm:prSet presAssocID="{422A247D-AA76-4C44-B09F-5C41DD7A2F09}" presName="sibTrans" presStyleCnt="0"/>
      <dgm:spPr/>
    </dgm:pt>
    <dgm:pt modelId="{E2164D6A-4A66-4C4B-988B-AE3ACCAA91F1}" type="pres">
      <dgm:prSet presAssocID="{B89F2CD2-8133-42FB-91A9-364DBA6E18B2}" presName="node" presStyleLbl="node1" presStyleIdx="2" presStyleCnt="3" custLinFactNeighborX="-56420" custLinFactNeighborY="-10304">
        <dgm:presLayoutVars>
          <dgm:bulletEnabled val="1"/>
        </dgm:presLayoutVars>
      </dgm:prSet>
      <dgm:spPr/>
    </dgm:pt>
  </dgm:ptLst>
  <dgm:cxnLst>
    <dgm:cxn modelId="{0DBF0339-C0BC-4A41-80CF-A05A9E03A78A}" type="presOf" srcId="{B89F2CD2-8133-42FB-91A9-364DBA6E18B2}" destId="{E2164D6A-4A66-4C4B-988B-AE3ACCAA91F1}" srcOrd="0" destOrd="0" presId="urn:microsoft.com/office/officeart/2005/8/layout/default#3"/>
    <dgm:cxn modelId="{E9E5024D-4903-42D2-B915-E3840A7C8EF3}" srcId="{23CB12DC-B57E-42B9-BEF9-28F514F05C68}" destId="{B89F2CD2-8133-42FB-91A9-364DBA6E18B2}" srcOrd="2" destOrd="0" parTransId="{C9123806-7F93-479E-821E-3FA5978A19DE}" sibTransId="{A1119E41-E853-449E-9F75-7787F11AB176}"/>
    <dgm:cxn modelId="{AB41AA75-DCEB-4697-BE1E-35298DD9E922}" srcId="{23CB12DC-B57E-42B9-BEF9-28F514F05C68}" destId="{0B40E534-0C1D-4C5A-B531-FACCED49BB74}" srcOrd="0" destOrd="0" parTransId="{84B325FF-BC0E-42CC-A171-137A2EFC1EAE}" sibTransId="{CEC9FF50-9950-457F-9430-D4C9AE6B8438}"/>
    <dgm:cxn modelId="{E67E5791-CB35-457A-9397-546FFA1D9F30}" srcId="{23CB12DC-B57E-42B9-BEF9-28F514F05C68}" destId="{702D3C96-F729-415B-A9AB-90733891E14F}" srcOrd="1" destOrd="0" parTransId="{7C0AD4ED-DE70-475C-B6F2-CEC03EB63334}" sibTransId="{422A247D-AA76-4C44-B09F-5C41DD7A2F09}"/>
    <dgm:cxn modelId="{CBCC3D96-67BA-46CA-913E-19988637CD8F}" type="presOf" srcId="{702D3C96-F729-415B-A9AB-90733891E14F}" destId="{B8A1051B-DA44-44F4-A557-3DED94409F4E}" srcOrd="0" destOrd="0" presId="urn:microsoft.com/office/officeart/2005/8/layout/default#3"/>
    <dgm:cxn modelId="{B2C66DA6-46F3-4201-A929-5610AA4FF2C4}" type="presOf" srcId="{23CB12DC-B57E-42B9-BEF9-28F514F05C68}" destId="{E95C653D-F2E8-408E-8051-50D6156E2BE4}" srcOrd="0" destOrd="0" presId="urn:microsoft.com/office/officeart/2005/8/layout/default#3"/>
    <dgm:cxn modelId="{9F9084D5-B753-4D4B-ABD2-2C77C125732A}" type="presOf" srcId="{0B40E534-0C1D-4C5A-B531-FACCED49BB74}" destId="{D2822779-F815-477E-B50C-15DE33EF0217}" srcOrd="0" destOrd="0" presId="urn:microsoft.com/office/officeart/2005/8/layout/default#3"/>
    <dgm:cxn modelId="{5C895B28-004F-4D6B-B626-E9E0587ACF92}" type="presParOf" srcId="{E95C653D-F2E8-408E-8051-50D6156E2BE4}" destId="{D2822779-F815-477E-B50C-15DE33EF0217}" srcOrd="0" destOrd="0" presId="urn:microsoft.com/office/officeart/2005/8/layout/default#3"/>
    <dgm:cxn modelId="{6B443645-00E6-4408-B7CF-1373596D982C}" type="presParOf" srcId="{E95C653D-F2E8-408E-8051-50D6156E2BE4}" destId="{07D2109A-EDF3-4F18-8AA8-42F4E62C2343}" srcOrd="1" destOrd="0" presId="urn:microsoft.com/office/officeart/2005/8/layout/default#3"/>
    <dgm:cxn modelId="{D84BADCD-DFE3-4132-9428-D61203418553}" type="presParOf" srcId="{E95C653D-F2E8-408E-8051-50D6156E2BE4}" destId="{B8A1051B-DA44-44F4-A557-3DED94409F4E}" srcOrd="2" destOrd="0" presId="urn:microsoft.com/office/officeart/2005/8/layout/default#3"/>
    <dgm:cxn modelId="{82C7C9AC-23D7-4A95-B9E8-B96BCBD28410}" type="presParOf" srcId="{E95C653D-F2E8-408E-8051-50D6156E2BE4}" destId="{30ED35BA-A878-4DC4-BFFA-C7AAA72A30B9}" srcOrd="3" destOrd="0" presId="urn:microsoft.com/office/officeart/2005/8/layout/default#3"/>
    <dgm:cxn modelId="{8031ABD3-E35D-41F8-B329-7DFE00217904}" type="presParOf" srcId="{E95C653D-F2E8-408E-8051-50D6156E2BE4}" destId="{E2164D6A-4A66-4C4B-988B-AE3ACCAA91F1}" srcOrd="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244E9B6-116B-4A3D-82FF-6E8FF8A93E5A}" type="doc">
      <dgm:prSet loTypeId="urn:microsoft.com/office/officeart/2005/8/layout/default#4" loCatId="list" qsTypeId="urn:microsoft.com/office/officeart/2005/8/quickstyle/simple1" qsCatId="simple" csTypeId="urn:microsoft.com/office/officeart/2005/8/colors/colorful2" csCatId="colorful" phldr="1"/>
      <dgm:spPr/>
      <dgm:t>
        <a:bodyPr/>
        <a:lstStyle/>
        <a:p>
          <a:endParaRPr lang="es-MX"/>
        </a:p>
      </dgm:t>
    </dgm:pt>
    <dgm:pt modelId="{C82594BE-75A3-49B1-822D-3B220CCDAFCD}">
      <dgm:prSet phldrT="[Texto]"/>
      <dgm:spPr/>
      <dgm:t>
        <a:bodyPr/>
        <a:lstStyle/>
        <a:p>
          <a:r>
            <a:rPr lang="es-MX" dirty="0"/>
            <a:t>Adición.  Consiste en insertar, junto a un fonema difícil de producir para el niño, otro sonido o fonema que no corresponde a esa palabra, y que facilita su articulación.</a:t>
          </a:r>
        </a:p>
      </dgm:t>
    </dgm:pt>
    <dgm:pt modelId="{BA025710-EC24-479A-9BD7-3041AD433BEC}" type="parTrans" cxnId="{1BCBDE58-DF0F-44C3-8E34-4E7C51B67755}">
      <dgm:prSet/>
      <dgm:spPr/>
      <dgm:t>
        <a:bodyPr/>
        <a:lstStyle/>
        <a:p>
          <a:endParaRPr lang="es-MX"/>
        </a:p>
      </dgm:t>
    </dgm:pt>
    <dgm:pt modelId="{EEA78614-F337-41B5-B537-15CC1DA01051}" type="sibTrans" cxnId="{1BCBDE58-DF0F-44C3-8E34-4E7C51B67755}">
      <dgm:prSet/>
      <dgm:spPr/>
      <dgm:t>
        <a:bodyPr/>
        <a:lstStyle/>
        <a:p>
          <a:endParaRPr lang="es-MX"/>
        </a:p>
      </dgm:t>
    </dgm:pt>
    <dgm:pt modelId="{4CE17C25-84B6-4BC6-8B45-04B3B7301EF9}">
      <dgm:prSet phldrT="[Texto]"/>
      <dgm:spPr/>
      <dgm:t>
        <a:bodyPr/>
        <a:lstStyle/>
        <a:p>
          <a:r>
            <a:rPr lang="es-MX" dirty="0"/>
            <a:t>Palato, </a:t>
          </a:r>
          <a:r>
            <a:rPr lang="es-MX" dirty="0" err="1"/>
            <a:t>Calavo</a:t>
          </a:r>
          <a:r>
            <a:rPr lang="es-MX" dirty="0"/>
            <a:t> y Feresa por plato, clavo y fresa</a:t>
          </a:r>
        </a:p>
      </dgm:t>
    </dgm:pt>
    <dgm:pt modelId="{A3F0CEE5-079E-45AD-B3E7-AE82709621F0}" type="parTrans" cxnId="{EC18837D-8311-4E19-B9C5-D760639094E3}">
      <dgm:prSet/>
      <dgm:spPr/>
      <dgm:t>
        <a:bodyPr/>
        <a:lstStyle/>
        <a:p>
          <a:endParaRPr lang="es-MX"/>
        </a:p>
      </dgm:t>
    </dgm:pt>
    <dgm:pt modelId="{D1003ED8-0CD8-4CEA-9B18-0C9DFC24AF2F}" type="sibTrans" cxnId="{EC18837D-8311-4E19-B9C5-D760639094E3}">
      <dgm:prSet/>
      <dgm:spPr/>
      <dgm:t>
        <a:bodyPr/>
        <a:lstStyle/>
        <a:p>
          <a:endParaRPr lang="es-MX"/>
        </a:p>
      </dgm:t>
    </dgm:pt>
    <dgm:pt modelId="{8867DE5D-CDB8-4DA8-845D-96B4EBAAF727}">
      <dgm:prSet/>
      <dgm:spPr/>
      <dgm:t>
        <a:bodyPr/>
        <a:lstStyle/>
        <a:p>
          <a:r>
            <a:rPr lang="es-MX" dirty="0"/>
            <a:t>Es el error articulatorio menos frecuente.</a:t>
          </a:r>
        </a:p>
      </dgm:t>
    </dgm:pt>
    <dgm:pt modelId="{E5AE10E7-713C-44E5-AAA0-E3C63384C5F2}" type="parTrans" cxnId="{615BAEEA-589A-43A1-830A-474229919D91}">
      <dgm:prSet/>
      <dgm:spPr/>
      <dgm:t>
        <a:bodyPr/>
        <a:lstStyle/>
        <a:p>
          <a:endParaRPr lang="es-MX"/>
        </a:p>
      </dgm:t>
    </dgm:pt>
    <dgm:pt modelId="{C8D75DA9-9802-4604-A8D7-A74AB8FAAF1D}" type="sibTrans" cxnId="{615BAEEA-589A-43A1-830A-474229919D91}">
      <dgm:prSet/>
      <dgm:spPr/>
      <dgm:t>
        <a:bodyPr/>
        <a:lstStyle/>
        <a:p>
          <a:endParaRPr lang="es-MX"/>
        </a:p>
      </dgm:t>
    </dgm:pt>
    <dgm:pt modelId="{027B5206-C6D2-44EC-B2D2-511CCA64C655}" type="pres">
      <dgm:prSet presAssocID="{8244E9B6-116B-4A3D-82FF-6E8FF8A93E5A}" presName="diagram" presStyleCnt="0">
        <dgm:presLayoutVars>
          <dgm:dir/>
          <dgm:resizeHandles val="exact"/>
        </dgm:presLayoutVars>
      </dgm:prSet>
      <dgm:spPr/>
    </dgm:pt>
    <dgm:pt modelId="{705A8681-E334-4962-ACDC-C679C85879AB}" type="pres">
      <dgm:prSet presAssocID="{C82594BE-75A3-49B1-822D-3B220CCDAFCD}" presName="node" presStyleLbl="node1" presStyleIdx="0" presStyleCnt="3">
        <dgm:presLayoutVars>
          <dgm:bulletEnabled val="1"/>
        </dgm:presLayoutVars>
      </dgm:prSet>
      <dgm:spPr/>
    </dgm:pt>
    <dgm:pt modelId="{48031EC8-2370-4313-B116-61CEC0CBE609}" type="pres">
      <dgm:prSet presAssocID="{EEA78614-F337-41B5-B537-15CC1DA01051}" presName="sibTrans" presStyleCnt="0"/>
      <dgm:spPr/>
    </dgm:pt>
    <dgm:pt modelId="{18772095-F791-49E7-A88D-0EDBAB7DB27A}" type="pres">
      <dgm:prSet presAssocID="{8867DE5D-CDB8-4DA8-845D-96B4EBAAF727}" presName="node" presStyleLbl="node1" presStyleIdx="1" presStyleCnt="3" custScaleX="89471" custScaleY="88763">
        <dgm:presLayoutVars>
          <dgm:bulletEnabled val="1"/>
        </dgm:presLayoutVars>
      </dgm:prSet>
      <dgm:spPr/>
    </dgm:pt>
    <dgm:pt modelId="{D5EC98B5-1B25-4FEB-8560-57FFDFC08EDD}" type="pres">
      <dgm:prSet presAssocID="{C8D75DA9-9802-4604-A8D7-A74AB8FAAF1D}" presName="sibTrans" presStyleCnt="0"/>
      <dgm:spPr/>
    </dgm:pt>
    <dgm:pt modelId="{FCA83D54-A1C0-4DCB-B19E-D21AF0C10B35}" type="pres">
      <dgm:prSet presAssocID="{4CE17C25-84B6-4BC6-8B45-04B3B7301EF9}" presName="node" presStyleLbl="node1" presStyleIdx="2" presStyleCnt="3" custLinFactNeighborX="-46257" custLinFactNeighborY="-14171">
        <dgm:presLayoutVars>
          <dgm:bulletEnabled val="1"/>
        </dgm:presLayoutVars>
      </dgm:prSet>
      <dgm:spPr/>
    </dgm:pt>
  </dgm:ptLst>
  <dgm:cxnLst>
    <dgm:cxn modelId="{2CC7EE73-D86D-4587-97CD-E723EC61773C}" type="presOf" srcId="{C82594BE-75A3-49B1-822D-3B220CCDAFCD}" destId="{705A8681-E334-4962-ACDC-C679C85879AB}" srcOrd="0" destOrd="0" presId="urn:microsoft.com/office/officeart/2005/8/layout/default#4"/>
    <dgm:cxn modelId="{1BCBDE58-DF0F-44C3-8E34-4E7C51B67755}" srcId="{8244E9B6-116B-4A3D-82FF-6E8FF8A93E5A}" destId="{C82594BE-75A3-49B1-822D-3B220CCDAFCD}" srcOrd="0" destOrd="0" parTransId="{BA025710-EC24-479A-9BD7-3041AD433BEC}" sibTransId="{EEA78614-F337-41B5-B537-15CC1DA01051}"/>
    <dgm:cxn modelId="{EC18837D-8311-4E19-B9C5-D760639094E3}" srcId="{8244E9B6-116B-4A3D-82FF-6E8FF8A93E5A}" destId="{4CE17C25-84B6-4BC6-8B45-04B3B7301EF9}" srcOrd="2" destOrd="0" parTransId="{A3F0CEE5-079E-45AD-B3E7-AE82709621F0}" sibTransId="{D1003ED8-0CD8-4CEA-9B18-0C9DFC24AF2F}"/>
    <dgm:cxn modelId="{84BFE789-5B44-467E-9A6E-AB6F674F09F4}" type="presOf" srcId="{8244E9B6-116B-4A3D-82FF-6E8FF8A93E5A}" destId="{027B5206-C6D2-44EC-B2D2-511CCA64C655}" srcOrd="0" destOrd="0" presId="urn:microsoft.com/office/officeart/2005/8/layout/default#4"/>
    <dgm:cxn modelId="{5BE3A5B9-6B1F-44E8-966E-9D702D2FD6BD}" type="presOf" srcId="{4CE17C25-84B6-4BC6-8B45-04B3B7301EF9}" destId="{FCA83D54-A1C0-4DCB-B19E-D21AF0C10B35}" srcOrd="0" destOrd="0" presId="urn:microsoft.com/office/officeart/2005/8/layout/default#4"/>
    <dgm:cxn modelId="{65CA08E0-0950-406F-8DA7-B45FA4ABFCFF}" type="presOf" srcId="{8867DE5D-CDB8-4DA8-845D-96B4EBAAF727}" destId="{18772095-F791-49E7-A88D-0EDBAB7DB27A}" srcOrd="0" destOrd="0" presId="urn:microsoft.com/office/officeart/2005/8/layout/default#4"/>
    <dgm:cxn modelId="{615BAEEA-589A-43A1-830A-474229919D91}" srcId="{8244E9B6-116B-4A3D-82FF-6E8FF8A93E5A}" destId="{8867DE5D-CDB8-4DA8-845D-96B4EBAAF727}" srcOrd="1" destOrd="0" parTransId="{E5AE10E7-713C-44E5-AAA0-E3C63384C5F2}" sibTransId="{C8D75DA9-9802-4604-A8D7-A74AB8FAAF1D}"/>
    <dgm:cxn modelId="{BAE6DE4B-B616-412B-91AB-BF449CAD0949}" type="presParOf" srcId="{027B5206-C6D2-44EC-B2D2-511CCA64C655}" destId="{705A8681-E334-4962-ACDC-C679C85879AB}" srcOrd="0" destOrd="0" presId="urn:microsoft.com/office/officeart/2005/8/layout/default#4"/>
    <dgm:cxn modelId="{0EE9B6B6-D658-4B61-A8C0-5510A98D5102}" type="presParOf" srcId="{027B5206-C6D2-44EC-B2D2-511CCA64C655}" destId="{48031EC8-2370-4313-B116-61CEC0CBE609}" srcOrd="1" destOrd="0" presId="urn:microsoft.com/office/officeart/2005/8/layout/default#4"/>
    <dgm:cxn modelId="{6DF69A12-C2AD-416A-B33B-D954681AD91A}" type="presParOf" srcId="{027B5206-C6D2-44EC-B2D2-511CCA64C655}" destId="{18772095-F791-49E7-A88D-0EDBAB7DB27A}" srcOrd="2" destOrd="0" presId="urn:microsoft.com/office/officeart/2005/8/layout/default#4"/>
    <dgm:cxn modelId="{E594E00D-847C-4412-A460-7BF8C138176B}" type="presParOf" srcId="{027B5206-C6D2-44EC-B2D2-511CCA64C655}" destId="{D5EC98B5-1B25-4FEB-8560-57FFDFC08EDD}" srcOrd="3" destOrd="0" presId="urn:microsoft.com/office/officeart/2005/8/layout/default#4"/>
    <dgm:cxn modelId="{118EA1B8-E7D9-4A16-A686-E339B6CB326D}" type="presParOf" srcId="{027B5206-C6D2-44EC-B2D2-511CCA64C655}" destId="{FCA83D54-A1C0-4DCB-B19E-D21AF0C10B35}" srcOrd="4"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4A90D96-630E-485D-9DD1-D7CC3ED128B1}" type="doc">
      <dgm:prSet loTypeId="urn:microsoft.com/office/officeart/2005/8/layout/hierarchy2" loCatId="hierarchy" qsTypeId="urn:microsoft.com/office/officeart/2005/8/quickstyle/simple1" qsCatId="simple" csTypeId="urn:microsoft.com/office/officeart/2005/8/colors/colorful1#6" csCatId="colorful" phldr="1"/>
      <dgm:spPr/>
      <dgm:t>
        <a:bodyPr/>
        <a:lstStyle/>
        <a:p>
          <a:endParaRPr lang="es-MX"/>
        </a:p>
      </dgm:t>
    </dgm:pt>
    <dgm:pt modelId="{83339816-2AE6-412B-B349-CC989CE59A11}">
      <dgm:prSet phldrT="[Texto]"/>
      <dgm:spPr/>
      <dgm:t>
        <a:bodyPr/>
        <a:lstStyle/>
        <a:p>
          <a:r>
            <a:rPr lang="es-MX" dirty="0"/>
            <a:t>Alteraciones de la articulación</a:t>
          </a:r>
        </a:p>
      </dgm:t>
    </dgm:pt>
    <dgm:pt modelId="{056CDF5E-E4C0-4C02-B124-558A6875E431}" type="parTrans" cxnId="{967B7D52-8B78-4713-B862-2C2653D9A12B}">
      <dgm:prSet/>
      <dgm:spPr/>
      <dgm:t>
        <a:bodyPr/>
        <a:lstStyle/>
        <a:p>
          <a:endParaRPr lang="es-MX"/>
        </a:p>
      </dgm:t>
    </dgm:pt>
    <dgm:pt modelId="{1B4BFCE5-D128-4C4E-8214-40246D38E0F1}" type="sibTrans" cxnId="{967B7D52-8B78-4713-B862-2C2653D9A12B}">
      <dgm:prSet/>
      <dgm:spPr/>
      <dgm:t>
        <a:bodyPr/>
        <a:lstStyle/>
        <a:p>
          <a:endParaRPr lang="es-MX"/>
        </a:p>
      </dgm:t>
    </dgm:pt>
    <dgm:pt modelId="{5CC5DB7C-6475-4724-99D1-5E64AF5EB065}">
      <dgm:prSet phldrT="[Texto]"/>
      <dgm:spPr/>
      <dgm:t>
        <a:bodyPr/>
        <a:lstStyle/>
        <a:p>
          <a:r>
            <a:rPr lang="es-MX" dirty="0"/>
            <a:t>Dislalias </a:t>
          </a:r>
        </a:p>
      </dgm:t>
    </dgm:pt>
    <dgm:pt modelId="{945F1CC5-91D4-457D-8D67-AB070120938B}" type="parTrans" cxnId="{48541733-2B2C-40A9-A1CB-BB01F21F3E71}">
      <dgm:prSet/>
      <dgm:spPr/>
      <dgm:t>
        <a:bodyPr/>
        <a:lstStyle/>
        <a:p>
          <a:endParaRPr lang="es-MX" dirty="0"/>
        </a:p>
      </dgm:t>
    </dgm:pt>
    <dgm:pt modelId="{65CD82F9-E00D-49BE-BF00-942B87BF8879}" type="sibTrans" cxnId="{48541733-2B2C-40A9-A1CB-BB01F21F3E71}">
      <dgm:prSet/>
      <dgm:spPr/>
      <dgm:t>
        <a:bodyPr/>
        <a:lstStyle/>
        <a:p>
          <a:endParaRPr lang="es-MX"/>
        </a:p>
      </dgm:t>
    </dgm:pt>
    <dgm:pt modelId="{A90F2AF1-0F60-484B-930A-44F763A601DD}">
      <dgm:prSet phldrT="[Texto]"/>
      <dgm:spPr/>
      <dgm:t>
        <a:bodyPr/>
        <a:lstStyle/>
        <a:p>
          <a:r>
            <a:rPr lang="es-MX" dirty="0"/>
            <a:t>Evolutiva </a:t>
          </a:r>
        </a:p>
      </dgm:t>
    </dgm:pt>
    <dgm:pt modelId="{1427E02E-EFE8-4C90-8690-4FDD158E9647}" type="parTrans" cxnId="{F737B797-D2F1-4E9C-B809-255A3E10CA6E}">
      <dgm:prSet/>
      <dgm:spPr/>
      <dgm:t>
        <a:bodyPr/>
        <a:lstStyle/>
        <a:p>
          <a:endParaRPr lang="es-MX" dirty="0"/>
        </a:p>
      </dgm:t>
    </dgm:pt>
    <dgm:pt modelId="{C9B21AD2-125A-4756-8F6B-FCAF092FACB9}" type="sibTrans" cxnId="{F737B797-D2F1-4E9C-B809-255A3E10CA6E}">
      <dgm:prSet/>
      <dgm:spPr/>
      <dgm:t>
        <a:bodyPr/>
        <a:lstStyle/>
        <a:p>
          <a:endParaRPr lang="es-MX"/>
        </a:p>
      </dgm:t>
    </dgm:pt>
    <dgm:pt modelId="{EBE6BFC5-232A-4CAE-B959-EA9C5667A2A1}">
      <dgm:prSet phldrT="[Texto]"/>
      <dgm:spPr/>
      <dgm:t>
        <a:bodyPr/>
        <a:lstStyle/>
        <a:p>
          <a:r>
            <a:rPr lang="es-MX" dirty="0"/>
            <a:t>Funcional </a:t>
          </a:r>
        </a:p>
      </dgm:t>
    </dgm:pt>
    <dgm:pt modelId="{2A19E382-2AC7-43DE-AE84-7048FECC98C7}" type="parTrans" cxnId="{6CDF5391-CF65-43F0-9229-3ED1775EAB5C}">
      <dgm:prSet/>
      <dgm:spPr/>
      <dgm:t>
        <a:bodyPr/>
        <a:lstStyle/>
        <a:p>
          <a:endParaRPr lang="es-MX" dirty="0"/>
        </a:p>
      </dgm:t>
    </dgm:pt>
    <dgm:pt modelId="{23387543-2845-4412-991A-FF333E0EA106}" type="sibTrans" cxnId="{6CDF5391-CF65-43F0-9229-3ED1775EAB5C}">
      <dgm:prSet/>
      <dgm:spPr/>
      <dgm:t>
        <a:bodyPr/>
        <a:lstStyle/>
        <a:p>
          <a:endParaRPr lang="es-MX"/>
        </a:p>
      </dgm:t>
    </dgm:pt>
    <dgm:pt modelId="{5B8697AE-9D5D-483C-9945-82EE52E154DE}">
      <dgm:prSet phldrT="[Texto]"/>
      <dgm:spPr/>
      <dgm:t>
        <a:bodyPr/>
        <a:lstStyle/>
        <a:p>
          <a:r>
            <a:rPr lang="es-MX" dirty="0"/>
            <a:t>Trastorno Fonológico</a:t>
          </a:r>
        </a:p>
      </dgm:t>
    </dgm:pt>
    <dgm:pt modelId="{DC38E6D9-000F-4C58-8F83-0D7BE21232C2}" type="parTrans" cxnId="{AFF8D9D9-211E-431E-A9DA-E15BFF3907D4}">
      <dgm:prSet/>
      <dgm:spPr/>
      <dgm:t>
        <a:bodyPr/>
        <a:lstStyle/>
        <a:p>
          <a:endParaRPr lang="es-MX" dirty="0"/>
        </a:p>
      </dgm:t>
    </dgm:pt>
    <dgm:pt modelId="{87A3A86F-E7FA-489D-9072-C1E116425B61}" type="sibTrans" cxnId="{AFF8D9D9-211E-431E-A9DA-E15BFF3907D4}">
      <dgm:prSet/>
      <dgm:spPr/>
      <dgm:t>
        <a:bodyPr/>
        <a:lstStyle/>
        <a:p>
          <a:endParaRPr lang="es-MX"/>
        </a:p>
      </dgm:t>
    </dgm:pt>
    <dgm:pt modelId="{0F984F87-CE5F-4CDD-BD85-3D8A91ABB2CB}">
      <dgm:prSet/>
      <dgm:spPr/>
      <dgm:t>
        <a:bodyPr/>
        <a:lstStyle/>
        <a:p>
          <a:r>
            <a:rPr lang="es-MX" dirty="0"/>
            <a:t>Disglosias</a:t>
          </a:r>
        </a:p>
      </dgm:t>
    </dgm:pt>
    <dgm:pt modelId="{CE5438E4-15F4-4B6D-A517-B297F3F83318}" type="parTrans" cxnId="{BB5114F8-78E4-4047-ACEB-C29E57A78739}">
      <dgm:prSet/>
      <dgm:spPr/>
      <dgm:t>
        <a:bodyPr/>
        <a:lstStyle/>
        <a:p>
          <a:endParaRPr lang="es-MX" dirty="0"/>
        </a:p>
      </dgm:t>
    </dgm:pt>
    <dgm:pt modelId="{434A3074-508B-448D-85F1-4F4C193612D5}" type="sibTrans" cxnId="{BB5114F8-78E4-4047-ACEB-C29E57A78739}">
      <dgm:prSet/>
      <dgm:spPr/>
      <dgm:t>
        <a:bodyPr/>
        <a:lstStyle/>
        <a:p>
          <a:endParaRPr lang="es-MX"/>
        </a:p>
      </dgm:t>
    </dgm:pt>
    <dgm:pt modelId="{B2C15964-0CD9-48F6-A003-99E54F24C2AA}">
      <dgm:prSet/>
      <dgm:spPr/>
      <dgm:t>
        <a:bodyPr/>
        <a:lstStyle/>
        <a:p>
          <a:r>
            <a:rPr lang="es-MX" dirty="0"/>
            <a:t>Disartrias</a:t>
          </a:r>
        </a:p>
      </dgm:t>
    </dgm:pt>
    <dgm:pt modelId="{35EAD567-D169-4F66-B6A1-0D115C60A64D}" type="parTrans" cxnId="{65498974-3BF0-43DE-8D4E-85211F286190}">
      <dgm:prSet/>
      <dgm:spPr/>
      <dgm:t>
        <a:bodyPr/>
        <a:lstStyle/>
        <a:p>
          <a:endParaRPr lang="es-MX" dirty="0"/>
        </a:p>
      </dgm:t>
    </dgm:pt>
    <dgm:pt modelId="{23766D75-0EBE-4C58-AE3F-786ED06C93F2}" type="sibTrans" cxnId="{65498974-3BF0-43DE-8D4E-85211F286190}">
      <dgm:prSet/>
      <dgm:spPr/>
      <dgm:t>
        <a:bodyPr/>
        <a:lstStyle/>
        <a:p>
          <a:endParaRPr lang="es-MX"/>
        </a:p>
      </dgm:t>
    </dgm:pt>
    <dgm:pt modelId="{864554D4-C6BB-432B-ADA4-16AA7AF6E0F3}">
      <dgm:prSet/>
      <dgm:spPr/>
      <dgm:t>
        <a:bodyPr/>
        <a:lstStyle/>
        <a:p>
          <a:r>
            <a:rPr lang="es-MX" dirty="0"/>
            <a:t>Audiógena</a:t>
          </a:r>
        </a:p>
      </dgm:t>
    </dgm:pt>
    <dgm:pt modelId="{15869EAB-F47C-4AD4-B1F7-B1E9125D36F8}" type="parTrans" cxnId="{CDC0134F-19E2-4446-95D1-F3A5229F8A31}">
      <dgm:prSet/>
      <dgm:spPr/>
      <dgm:t>
        <a:bodyPr/>
        <a:lstStyle/>
        <a:p>
          <a:endParaRPr lang="es-MX" dirty="0"/>
        </a:p>
      </dgm:t>
    </dgm:pt>
    <dgm:pt modelId="{4A14E805-7DDB-4522-B93D-FDB3EF7E80B7}" type="sibTrans" cxnId="{CDC0134F-19E2-4446-95D1-F3A5229F8A31}">
      <dgm:prSet/>
      <dgm:spPr/>
      <dgm:t>
        <a:bodyPr/>
        <a:lstStyle/>
        <a:p>
          <a:endParaRPr lang="es-MX"/>
        </a:p>
      </dgm:t>
    </dgm:pt>
    <dgm:pt modelId="{D796F167-470F-43BE-9B7C-B034A5D6CD93}">
      <dgm:prSet/>
      <dgm:spPr/>
      <dgm:t>
        <a:bodyPr/>
        <a:lstStyle/>
        <a:p>
          <a:r>
            <a:rPr lang="es-MX" dirty="0"/>
            <a:t>Labiales </a:t>
          </a:r>
        </a:p>
      </dgm:t>
    </dgm:pt>
    <dgm:pt modelId="{828B5292-CE76-4A9B-92BF-9C9D08F1D396}" type="parTrans" cxnId="{3BF19BF5-5878-4BBE-B289-3A8BAB63BAB7}">
      <dgm:prSet/>
      <dgm:spPr/>
      <dgm:t>
        <a:bodyPr/>
        <a:lstStyle/>
        <a:p>
          <a:endParaRPr lang="es-MX" dirty="0"/>
        </a:p>
      </dgm:t>
    </dgm:pt>
    <dgm:pt modelId="{A8891F13-2F5E-4C71-A91A-0B440F6B16FB}" type="sibTrans" cxnId="{3BF19BF5-5878-4BBE-B289-3A8BAB63BAB7}">
      <dgm:prSet/>
      <dgm:spPr/>
      <dgm:t>
        <a:bodyPr/>
        <a:lstStyle/>
        <a:p>
          <a:endParaRPr lang="es-MX"/>
        </a:p>
      </dgm:t>
    </dgm:pt>
    <dgm:pt modelId="{A6478216-764A-4EDA-BCA4-47B62E8D098D}">
      <dgm:prSet/>
      <dgm:spPr/>
      <dgm:t>
        <a:bodyPr/>
        <a:lstStyle/>
        <a:p>
          <a:r>
            <a:rPr lang="es-MX" dirty="0"/>
            <a:t>Maxilares </a:t>
          </a:r>
        </a:p>
      </dgm:t>
    </dgm:pt>
    <dgm:pt modelId="{766A5E37-1F77-40F5-AB05-2C19654700D8}" type="parTrans" cxnId="{CAB2B71D-E6C6-4711-8816-2F0336EB2270}">
      <dgm:prSet/>
      <dgm:spPr/>
      <dgm:t>
        <a:bodyPr/>
        <a:lstStyle/>
        <a:p>
          <a:endParaRPr lang="es-MX" dirty="0"/>
        </a:p>
      </dgm:t>
    </dgm:pt>
    <dgm:pt modelId="{FC7567B6-57AA-4EBE-9AF5-A90BF1466485}" type="sibTrans" cxnId="{CAB2B71D-E6C6-4711-8816-2F0336EB2270}">
      <dgm:prSet/>
      <dgm:spPr/>
      <dgm:t>
        <a:bodyPr/>
        <a:lstStyle/>
        <a:p>
          <a:endParaRPr lang="es-MX"/>
        </a:p>
      </dgm:t>
    </dgm:pt>
    <dgm:pt modelId="{4F319040-C2A0-4F67-B3FF-B911931B56EE}">
      <dgm:prSet/>
      <dgm:spPr/>
      <dgm:t>
        <a:bodyPr/>
        <a:lstStyle/>
        <a:p>
          <a:r>
            <a:rPr lang="es-MX" dirty="0"/>
            <a:t>Palatales</a:t>
          </a:r>
        </a:p>
      </dgm:t>
    </dgm:pt>
    <dgm:pt modelId="{E7AA1D13-A8E2-4A8F-BFA6-368DF2882B44}" type="parTrans" cxnId="{93327B5A-F021-4146-A017-8898B072EE21}">
      <dgm:prSet/>
      <dgm:spPr/>
      <dgm:t>
        <a:bodyPr/>
        <a:lstStyle/>
        <a:p>
          <a:endParaRPr lang="es-MX" dirty="0"/>
        </a:p>
      </dgm:t>
    </dgm:pt>
    <dgm:pt modelId="{74F03CBB-CB0E-4927-AECD-E0B1D85E49D6}" type="sibTrans" cxnId="{93327B5A-F021-4146-A017-8898B072EE21}">
      <dgm:prSet/>
      <dgm:spPr/>
      <dgm:t>
        <a:bodyPr/>
        <a:lstStyle/>
        <a:p>
          <a:endParaRPr lang="es-MX"/>
        </a:p>
      </dgm:t>
    </dgm:pt>
    <dgm:pt modelId="{CAD3247C-A0C4-4952-88D7-3ECA4E74629B}">
      <dgm:prSet/>
      <dgm:spPr/>
      <dgm:t>
        <a:bodyPr/>
        <a:lstStyle/>
        <a:p>
          <a:r>
            <a:rPr lang="es-MX" dirty="0"/>
            <a:t>Dentales</a:t>
          </a:r>
        </a:p>
      </dgm:t>
    </dgm:pt>
    <dgm:pt modelId="{DDB16770-7DBC-4E92-BDB6-3C6D84BB56EE}" type="parTrans" cxnId="{D1D89A1D-1ED6-4CEE-8EBB-7E565FFEB457}">
      <dgm:prSet/>
      <dgm:spPr/>
      <dgm:t>
        <a:bodyPr/>
        <a:lstStyle/>
        <a:p>
          <a:endParaRPr lang="es-MX" dirty="0"/>
        </a:p>
      </dgm:t>
    </dgm:pt>
    <dgm:pt modelId="{139FD443-6FDC-488F-9347-0EC99D640AC9}" type="sibTrans" cxnId="{D1D89A1D-1ED6-4CEE-8EBB-7E565FFEB457}">
      <dgm:prSet/>
      <dgm:spPr/>
      <dgm:t>
        <a:bodyPr/>
        <a:lstStyle/>
        <a:p>
          <a:endParaRPr lang="es-MX"/>
        </a:p>
      </dgm:t>
    </dgm:pt>
    <dgm:pt modelId="{1AAD59BB-35B6-48F9-88AB-AC5462379B83}">
      <dgm:prSet/>
      <dgm:spPr/>
      <dgm:t>
        <a:bodyPr/>
        <a:lstStyle/>
        <a:p>
          <a:r>
            <a:rPr lang="es-MX" dirty="0"/>
            <a:t>Linguales</a:t>
          </a:r>
        </a:p>
      </dgm:t>
    </dgm:pt>
    <dgm:pt modelId="{E91BD2F2-D164-4250-A31C-7BB9091A47CD}" type="parTrans" cxnId="{8E471AB0-823C-454E-A134-16A222F67F00}">
      <dgm:prSet/>
      <dgm:spPr/>
      <dgm:t>
        <a:bodyPr/>
        <a:lstStyle/>
        <a:p>
          <a:endParaRPr lang="es-MX" dirty="0"/>
        </a:p>
      </dgm:t>
    </dgm:pt>
    <dgm:pt modelId="{BE6C0F24-7FD8-4FCF-87F0-42B67BD43FC0}" type="sibTrans" cxnId="{8E471AB0-823C-454E-A134-16A222F67F00}">
      <dgm:prSet/>
      <dgm:spPr/>
      <dgm:t>
        <a:bodyPr/>
        <a:lstStyle/>
        <a:p>
          <a:endParaRPr lang="es-MX"/>
        </a:p>
      </dgm:t>
    </dgm:pt>
    <dgm:pt modelId="{21B545F1-C20B-4F03-8A65-E33C28300336}">
      <dgm:prSet/>
      <dgm:spPr/>
      <dgm:t>
        <a:bodyPr/>
        <a:lstStyle/>
        <a:p>
          <a:r>
            <a:rPr lang="es-MX" dirty="0"/>
            <a:t>Nasales </a:t>
          </a:r>
        </a:p>
      </dgm:t>
    </dgm:pt>
    <dgm:pt modelId="{AA9A6843-BC69-4217-931F-6D8A41F11DC7}" type="parTrans" cxnId="{67D7EC97-F417-4EB6-9103-F5FA86428962}">
      <dgm:prSet/>
      <dgm:spPr/>
      <dgm:t>
        <a:bodyPr/>
        <a:lstStyle/>
        <a:p>
          <a:endParaRPr lang="es-MX" dirty="0"/>
        </a:p>
      </dgm:t>
    </dgm:pt>
    <dgm:pt modelId="{97B8603C-1317-45C2-AF2E-C26EB90370EA}" type="sibTrans" cxnId="{67D7EC97-F417-4EB6-9103-F5FA86428962}">
      <dgm:prSet/>
      <dgm:spPr/>
      <dgm:t>
        <a:bodyPr/>
        <a:lstStyle/>
        <a:p>
          <a:endParaRPr lang="es-MX"/>
        </a:p>
      </dgm:t>
    </dgm:pt>
    <dgm:pt modelId="{8A9A946C-65D4-4B7B-BC7F-34B80B15346B}" type="pres">
      <dgm:prSet presAssocID="{34A90D96-630E-485D-9DD1-D7CC3ED128B1}" presName="diagram" presStyleCnt="0">
        <dgm:presLayoutVars>
          <dgm:chPref val="1"/>
          <dgm:dir/>
          <dgm:animOne val="branch"/>
          <dgm:animLvl val="lvl"/>
          <dgm:resizeHandles val="exact"/>
        </dgm:presLayoutVars>
      </dgm:prSet>
      <dgm:spPr/>
    </dgm:pt>
    <dgm:pt modelId="{F42EAB3A-8815-4D4E-88A9-B9E6748AE086}" type="pres">
      <dgm:prSet presAssocID="{83339816-2AE6-412B-B349-CC989CE59A11}" presName="root1" presStyleCnt="0"/>
      <dgm:spPr/>
    </dgm:pt>
    <dgm:pt modelId="{A44689FF-B171-465A-B3A6-D6CA63303EB9}" type="pres">
      <dgm:prSet presAssocID="{83339816-2AE6-412B-B349-CC989CE59A11}" presName="LevelOneTextNode" presStyleLbl="node0" presStyleIdx="0" presStyleCnt="1">
        <dgm:presLayoutVars>
          <dgm:chPref val="3"/>
        </dgm:presLayoutVars>
      </dgm:prSet>
      <dgm:spPr/>
    </dgm:pt>
    <dgm:pt modelId="{658A57C5-0F27-4934-B42B-D8BEF2381241}" type="pres">
      <dgm:prSet presAssocID="{83339816-2AE6-412B-B349-CC989CE59A11}" presName="level2hierChild" presStyleCnt="0"/>
      <dgm:spPr/>
    </dgm:pt>
    <dgm:pt modelId="{CA3029A9-67B4-460C-ADEC-62D164FF2D72}" type="pres">
      <dgm:prSet presAssocID="{945F1CC5-91D4-457D-8D67-AB070120938B}" presName="conn2-1" presStyleLbl="parChTrans1D2" presStyleIdx="0" presStyleCnt="4"/>
      <dgm:spPr/>
    </dgm:pt>
    <dgm:pt modelId="{B7CE838C-2988-48B1-AAE4-7D38D18BAEBC}" type="pres">
      <dgm:prSet presAssocID="{945F1CC5-91D4-457D-8D67-AB070120938B}" presName="connTx" presStyleLbl="parChTrans1D2" presStyleIdx="0" presStyleCnt="4"/>
      <dgm:spPr/>
    </dgm:pt>
    <dgm:pt modelId="{9D1AFE92-B9F4-4690-923F-A89C64F4E89E}" type="pres">
      <dgm:prSet presAssocID="{5CC5DB7C-6475-4724-99D1-5E64AF5EB065}" presName="root2" presStyleCnt="0"/>
      <dgm:spPr/>
    </dgm:pt>
    <dgm:pt modelId="{B87E4B1D-CDD4-487C-9A66-231E6B46226A}" type="pres">
      <dgm:prSet presAssocID="{5CC5DB7C-6475-4724-99D1-5E64AF5EB065}" presName="LevelTwoTextNode" presStyleLbl="node2" presStyleIdx="0" presStyleCnt="4">
        <dgm:presLayoutVars>
          <dgm:chPref val="3"/>
        </dgm:presLayoutVars>
      </dgm:prSet>
      <dgm:spPr/>
    </dgm:pt>
    <dgm:pt modelId="{D3C5A0DF-A5E6-4D44-A03F-9A5123AD6B82}" type="pres">
      <dgm:prSet presAssocID="{5CC5DB7C-6475-4724-99D1-5E64AF5EB065}" presName="level3hierChild" presStyleCnt="0"/>
      <dgm:spPr/>
    </dgm:pt>
    <dgm:pt modelId="{B8BBAF7A-B3C8-4A08-BCC1-8503F1194180}" type="pres">
      <dgm:prSet presAssocID="{1427E02E-EFE8-4C90-8690-4FDD158E9647}" presName="conn2-1" presStyleLbl="parChTrans1D3" presStyleIdx="0" presStyleCnt="9"/>
      <dgm:spPr/>
    </dgm:pt>
    <dgm:pt modelId="{D15A5BA0-8F4C-427D-AFEB-C0488929B0F4}" type="pres">
      <dgm:prSet presAssocID="{1427E02E-EFE8-4C90-8690-4FDD158E9647}" presName="connTx" presStyleLbl="parChTrans1D3" presStyleIdx="0" presStyleCnt="9"/>
      <dgm:spPr/>
    </dgm:pt>
    <dgm:pt modelId="{E6DC05A2-06AA-4821-8F5D-9755580A6AD8}" type="pres">
      <dgm:prSet presAssocID="{A90F2AF1-0F60-484B-930A-44F763A601DD}" presName="root2" presStyleCnt="0"/>
      <dgm:spPr/>
    </dgm:pt>
    <dgm:pt modelId="{6B52E4BC-CBA0-4034-B034-78ADA976295D}" type="pres">
      <dgm:prSet presAssocID="{A90F2AF1-0F60-484B-930A-44F763A601DD}" presName="LevelTwoTextNode" presStyleLbl="node3" presStyleIdx="0" presStyleCnt="9">
        <dgm:presLayoutVars>
          <dgm:chPref val="3"/>
        </dgm:presLayoutVars>
      </dgm:prSet>
      <dgm:spPr/>
    </dgm:pt>
    <dgm:pt modelId="{E67803D1-55D7-4D61-A7A6-4FFF64097983}" type="pres">
      <dgm:prSet presAssocID="{A90F2AF1-0F60-484B-930A-44F763A601DD}" presName="level3hierChild" presStyleCnt="0"/>
      <dgm:spPr/>
    </dgm:pt>
    <dgm:pt modelId="{78E6D17E-B03C-47E9-AB52-E3663FFE09F4}" type="pres">
      <dgm:prSet presAssocID="{2A19E382-2AC7-43DE-AE84-7048FECC98C7}" presName="conn2-1" presStyleLbl="parChTrans1D3" presStyleIdx="1" presStyleCnt="9"/>
      <dgm:spPr/>
    </dgm:pt>
    <dgm:pt modelId="{BE4A88AD-D352-4659-B269-721E195AAF8F}" type="pres">
      <dgm:prSet presAssocID="{2A19E382-2AC7-43DE-AE84-7048FECC98C7}" presName="connTx" presStyleLbl="parChTrans1D3" presStyleIdx="1" presStyleCnt="9"/>
      <dgm:spPr/>
    </dgm:pt>
    <dgm:pt modelId="{EE50C8DC-055A-4A8B-83D4-6F87EF2C9795}" type="pres">
      <dgm:prSet presAssocID="{EBE6BFC5-232A-4CAE-B959-EA9C5667A2A1}" presName="root2" presStyleCnt="0"/>
      <dgm:spPr/>
    </dgm:pt>
    <dgm:pt modelId="{7C7E02A4-61F2-4D59-8CBB-3E9D8D5D5F69}" type="pres">
      <dgm:prSet presAssocID="{EBE6BFC5-232A-4CAE-B959-EA9C5667A2A1}" presName="LevelTwoTextNode" presStyleLbl="node3" presStyleIdx="1" presStyleCnt="9">
        <dgm:presLayoutVars>
          <dgm:chPref val="3"/>
        </dgm:presLayoutVars>
      </dgm:prSet>
      <dgm:spPr/>
    </dgm:pt>
    <dgm:pt modelId="{D3D57522-B80D-4961-8E08-2B4907D3ADC1}" type="pres">
      <dgm:prSet presAssocID="{EBE6BFC5-232A-4CAE-B959-EA9C5667A2A1}" presName="level3hierChild" presStyleCnt="0"/>
      <dgm:spPr/>
    </dgm:pt>
    <dgm:pt modelId="{2FCE596A-3C0C-4927-8E11-769A16868E07}" type="pres">
      <dgm:prSet presAssocID="{15869EAB-F47C-4AD4-B1F7-B1E9125D36F8}" presName="conn2-1" presStyleLbl="parChTrans1D3" presStyleIdx="2" presStyleCnt="9"/>
      <dgm:spPr/>
    </dgm:pt>
    <dgm:pt modelId="{4DB4C970-E758-4683-A32E-3602034DADFE}" type="pres">
      <dgm:prSet presAssocID="{15869EAB-F47C-4AD4-B1F7-B1E9125D36F8}" presName="connTx" presStyleLbl="parChTrans1D3" presStyleIdx="2" presStyleCnt="9"/>
      <dgm:spPr/>
    </dgm:pt>
    <dgm:pt modelId="{2AC6021C-C8F3-4D2F-B381-DEC068F49E73}" type="pres">
      <dgm:prSet presAssocID="{864554D4-C6BB-432B-ADA4-16AA7AF6E0F3}" presName="root2" presStyleCnt="0"/>
      <dgm:spPr/>
    </dgm:pt>
    <dgm:pt modelId="{F66ED37C-D597-4F33-8975-830F950EB397}" type="pres">
      <dgm:prSet presAssocID="{864554D4-C6BB-432B-ADA4-16AA7AF6E0F3}" presName="LevelTwoTextNode" presStyleLbl="node3" presStyleIdx="2" presStyleCnt="9">
        <dgm:presLayoutVars>
          <dgm:chPref val="3"/>
        </dgm:presLayoutVars>
      </dgm:prSet>
      <dgm:spPr/>
    </dgm:pt>
    <dgm:pt modelId="{58FCFA1E-E9B8-4529-9860-FC12DE78A154}" type="pres">
      <dgm:prSet presAssocID="{864554D4-C6BB-432B-ADA4-16AA7AF6E0F3}" presName="level3hierChild" presStyleCnt="0"/>
      <dgm:spPr/>
    </dgm:pt>
    <dgm:pt modelId="{102459D6-EE4B-4EB7-8F24-FC89E37613A9}" type="pres">
      <dgm:prSet presAssocID="{DC38E6D9-000F-4C58-8F83-0D7BE21232C2}" presName="conn2-1" presStyleLbl="parChTrans1D2" presStyleIdx="1" presStyleCnt="4"/>
      <dgm:spPr/>
    </dgm:pt>
    <dgm:pt modelId="{61CE03E1-2AF2-4DF2-8D40-037529A87EB5}" type="pres">
      <dgm:prSet presAssocID="{DC38E6D9-000F-4C58-8F83-0D7BE21232C2}" presName="connTx" presStyleLbl="parChTrans1D2" presStyleIdx="1" presStyleCnt="4"/>
      <dgm:spPr/>
    </dgm:pt>
    <dgm:pt modelId="{65756691-A30C-46AD-823E-5841FCFE9974}" type="pres">
      <dgm:prSet presAssocID="{5B8697AE-9D5D-483C-9945-82EE52E154DE}" presName="root2" presStyleCnt="0"/>
      <dgm:spPr/>
    </dgm:pt>
    <dgm:pt modelId="{9D693582-AAF7-42D8-A913-DFE6C7BFED9C}" type="pres">
      <dgm:prSet presAssocID="{5B8697AE-9D5D-483C-9945-82EE52E154DE}" presName="LevelTwoTextNode" presStyleLbl="node2" presStyleIdx="1" presStyleCnt="4">
        <dgm:presLayoutVars>
          <dgm:chPref val="3"/>
        </dgm:presLayoutVars>
      </dgm:prSet>
      <dgm:spPr/>
    </dgm:pt>
    <dgm:pt modelId="{5EF08B61-FF5E-4ABA-8628-9AAFE11D182C}" type="pres">
      <dgm:prSet presAssocID="{5B8697AE-9D5D-483C-9945-82EE52E154DE}" presName="level3hierChild" presStyleCnt="0"/>
      <dgm:spPr/>
    </dgm:pt>
    <dgm:pt modelId="{49E53736-95E4-4485-82F1-4A238278844D}" type="pres">
      <dgm:prSet presAssocID="{CE5438E4-15F4-4B6D-A517-B297F3F83318}" presName="conn2-1" presStyleLbl="parChTrans1D2" presStyleIdx="2" presStyleCnt="4"/>
      <dgm:spPr/>
    </dgm:pt>
    <dgm:pt modelId="{70645030-92DE-45C9-B3E8-B71D0C605D4D}" type="pres">
      <dgm:prSet presAssocID="{CE5438E4-15F4-4B6D-A517-B297F3F83318}" presName="connTx" presStyleLbl="parChTrans1D2" presStyleIdx="2" presStyleCnt="4"/>
      <dgm:spPr/>
    </dgm:pt>
    <dgm:pt modelId="{12089B94-1713-4E7A-B695-B1711678B115}" type="pres">
      <dgm:prSet presAssocID="{0F984F87-CE5F-4CDD-BD85-3D8A91ABB2CB}" presName="root2" presStyleCnt="0"/>
      <dgm:spPr/>
    </dgm:pt>
    <dgm:pt modelId="{F4D3A426-1AA6-4020-9D31-A2812AAB3FA1}" type="pres">
      <dgm:prSet presAssocID="{0F984F87-CE5F-4CDD-BD85-3D8A91ABB2CB}" presName="LevelTwoTextNode" presStyleLbl="node2" presStyleIdx="2" presStyleCnt="4">
        <dgm:presLayoutVars>
          <dgm:chPref val="3"/>
        </dgm:presLayoutVars>
      </dgm:prSet>
      <dgm:spPr/>
    </dgm:pt>
    <dgm:pt modelId="{5AAC8126-F5CE-4EF4-B0DB-A8D31E64A712}" type="pres">
      <dgm:prSet presAssocID="{0F984F87-CE5F-4CDD-BD85-3D8A91ABB2CB}" presName="level3hierChild" presStyleCnt="0"/>
      <dgm:spPr/>
    </dgm:pt>
    <dgm:pt modelId="{0757711C-1B0E-4DCA-8BA5-06FD9971B823}" type="pres">
      <dgm:prSet presAssocID="{828B5292-CE76-4A9B-92BF-9C9D08F1D396}" presName="conn2-1" presStyleLbl="parChTrans1D3" presStyleIdx="3" presStyleCnt="9"/>
      <dgm:spPr/>
    </dgm:pt>
    <dgm:pt modelId="{98AF06EC-1B6C-4DE6-8B43-2184AB3F1FF6}" type="pres">
      <dgm:prSet presAssocID="{828B5292-CE76-4A9B-92BF-9C9D08F1D396}" presName="connTx" presStyleLbl="parChTrans1D3" presStyleIdx="3" presStyleCnt="9"/>
      <dgm:spPr/>
    </dgm:pt>
    <dgm:pt modelId="{75C3FB72-20B9-4F6D-83CD-71C09C737963}" type="pres">
      <dgm:prSet presAssocID="{D796F167-470F-43BE-9B7C-B034A5D6CD93}" presName="root2" presStyleCnt="0"/>
      <dgm:spPr/>
    </dgm:pt>
    <dgm:pt modelId="{CEA8E161-9FC4-4BEF-91B0-9743901CEB0F}" type="pres">
      <dgm:prSet presAssocID="{D796F167-470F-43BE-9B7C-B034A5D6CD93}" presName="LevelTwoTextNode" presStyleLbl="node3" presStyleIdx="3" presStyleCnt="9">
        <dgm:presLayoutVars>
          <dgm:chPref val="3"/>
        </dgm:presLayoutVars>
      </dgm:prSet>
      <dgm:spPr/>
    </dgm:pt>
    <dgm:pt modelId="{D3AB9D04-7887-42DF-B379-5DBEF78B66A0}" type="pres">
      <dgm:prSet presAssocID="{D796F167-470F-43BE-9B7C-B034A5D6CD93}" presName="level3hierChild" presStyleCnt="0"/>
      <dgm:spPr/>
    </dgm:pt>
    <dgm:pt modelId="{8201E8C1-86D2-4351-A85C-E4BA28520BC3}" type="pres">
      <dgm:prSet presAssocID="{766A5E37-1F77-40F5-AB05-2C19654700D8}" presName="conn2-1" presStyleLbl="parChTrans1D3" presStyleIdx="4" presStyleCnt="9"/>
      <dgm:spPr/>
    </dgm:pt>
    <dgm:pt modelId="{B9AF7D05-3A29-4AA5-A2AE-8336A3A6B78E}" type="pres">
      <dgm:prSet presAssocID="{766A5E37-1F77-40F5-AB05-2C19654700D8}" presName="connTx" presStyleLbl="parChTrans1D3" presStyleIdx="4" presStyleCnt="9"/>
      <dgm:spPr/>
    </dgm:pt>
    <dgm:pt modelId="{687C4E1E-952C-4420-A60B-8AE74CE889AC}" type="pres">
      <dgm:prSet presAssocID="{A6478216-764A-4EDA-BCA4-47B62E8D098D}" presName="root2" presStyleCnt="0"/>
      <dgm:spPr/>
    </dgm:pt>
    <dgm:pt modelId="{BE31C4BE-8846-4DA0-895C-CD6ECCF4299F}" type="pres">
      <dgm:prSet presAssocID="{A6478216-764A-4EDA-BCA4-47B62E8D098D}" presName="LevelTwoTextNode" presStyleLbl="node3" presStyleIdx="4" presStyleCnt="9">
        <dgm:presLayoutVars>
          <dgm:chPref val="3"/>
        </dgm:presLayoutVars>
      </dgm:prSet>
      <dgm:spPr/>
    </dgm:pt>
    <dgm:pt modelId="{DE0CFBBE-2E89-416A-8881-252271F9E02F}" type="pres">
      <dgm:prSet presAssocID="{A6478216-764A-4EDA-BCA4-47B62E8D098D}" presName="level3hierChild" presStyleCnt="0"/>
      <dgm:spPr/>
    </dgm:pt>
    <dgm:pt modelId="{4BD66051-AFB7-43A0-9D05-6A9B8DF18076}" type="pres">
      <dgm:prSet presAssocID="{E7AA1D13-A8E2-4A8F-BFA6-368DF2882B44}" presName="conn2-1" presStyleLbl="parChTrans1D3" presStyleIdx="5" presStyleCnt="9"/>
      <dgm:spPr/>
    </dgm:pt>
    <dgm:pt modelId="{1395A08E-B4D8-4ED4-B6F6-6CC2A3BB603C}" type="pres">
      <dgm:prSet presAssocID="{E7AA1D13-A8E2-4A8F-BFA6-368DF2882B44}" presName="connTx" presStyleLbl="parChTrans1D3" presStyleIdx="5" presStyleCnt="9"/>
      <dgm:spPr/>
    </dgm:pt>
    <dgm:pt modelId="{03CE9FB4-BFEC-4386-8510-1EBEC3DDE2DB}" type="pres">
      <dgm:prSet presAssocID="{4F319040-C2A0-4F67-B3FF-B911931B56EE}" presName="root2" presStyleCnt="0"/>
      <dgm:spPr/>
    </dgm:pt>
    <dgm:pt modelId="{AE511B7B-D8A7-47DB-B8A7-9F4DBEBA4C2C}" type="pres">
      <dgm:prSet presAssocID="{4F319040-C2A0-4F67-B3FF-B911931B56EE}" presName="LevelTwoTextNode" presStyleLbl="node3" presStyleIdx="5" presStyleCnt="9">
        <dgm:presLayoutVars>
          <dgm:chPref val="3"/>
        </dgm:presLayoutVars>
      </dgm:prSet>
      <dgm:spPr/>
    </dgm:pt>
    <dgm:pt modelId="{65D94E5E-7AE9-4232-B5DF-30E4F3E1ABB3}" type="pres">
      <dgm:prSet presAssocID="{4F319040-C2A0-4F67-B3FF-B911931B56EE}" presName="level3hierChild" presStyleCnt="0"/>
      <dgm:spPr/>
    </dgm:pt>
    <dgm:pt modelId="{4A6B0575-F108-4A23-8F76-2B8F1A87127A}" type="pres">
      <dgm:prSet presAssocID="{DDB16770-7DBC-4E92-BDB6-3C6D84BB56EE}" presName="conn2-1" presStyleLbl="parChTrans1D3" presStyleIdx="6" presStyleCnt="9"/>
      <dgm:spPr/>
    </dgm:pt>
    <dgm:pt modelId="{12B3BE55-6A3F-4B7C-AB31-C24E8BD5CBDC}" type="pres">
      <dgm:prSet presAssocID="{DDB16770-7DBC-4E92-BDB6-3C6D84BB56EE}" presName="connTx" presStyleLbl="parChTrans1D3" presStyleIdx="6" presStyleCnt="9"/>
      <dgm:spPr/>
    </dgm:pt>
    <dgm:pt modelId="{AB30302B-D278-4902-94A2-17757F545240}" type="pres">
      <dgm:prSet presAssocID="{CAD3247C-A0C4-4952-88D7-3ECA4E74629B}" presName="root2" presStyleCnt="0"/>
      <dgm:spPr/>
    </dgm:pt>
    <dgm:pt modelId="{380C3603-182F-49D3-A10F-8636614B8EDB}" type="pres">
      <dgm:prSet presAssocID="{CAD3247C-A0C4-4952-88D7-3ECA4E74629B}" presName="LevelTwoTextNode" presStyleLbl="node3" presStyleIdx="6" presStyleCnt="9">
        <dgm:presLayoutVars>
          <dgm:chPref val="3"/>
        </dgm:presLayoutVars>
      </dgm:prSet>
      <dgm:spPr/>
    </dgm:pt>
    <dgm:pt modelId="{BA0193E6-EE63-411C-8D51-BE4A30397966}" type="pres">
      <dgm:prSet presAssocID="{CAD3247C-A0C4-4952-88D7-3ECA4E74629B}" presName="level3hierChild" presStyleCnt="0"/>
      <dgm:spPr/>
    </dgm:pt>
    <dgm:pt modelId="{92A16E28-B80B-45C7-AD7E-A399C37A1946}" type="pres">
      <dgm:prSet presAssocID="{E91BD2F2-D164-4250-A31C-7BB9091A47CD}" presName="conn2-1" presStyleLbl="parChTrans1D3" presStyleIdx="7" presStyleCnt="9"/>
      <dgm:spPr/>
    </dgm:pt>
    <dgm:pt modelId="{688F8401-BFC3-4084-8C36-BFA8924FDC20}" type="pres">
      <dgm:prSet presAssocID="{E91BD2F2-D164-4250-A31C-7BB9091A47CD}" presName="connTx" presStyleLbl="parChTrans1D3" presStyleIdx="7" presStyleCnt="9"/>
      <dgm:spPr/>
    </dgm:pt>
    <dgm:pt modelId="{3380A51A-1C6C-4ED9-A25E-A0353EBE3B8F}" type="pres">
      <dgm:prSet presAssocID="{1AAD59BB-35B6-48F9-88AB-AC5462379B83}" presName="root2" presStyleCnt="0"/>
      <dgm:spPr/>
    </dgm:pt>
    <dgm:pt modelId="{C31C4816-1FFE-4089-A1C1-B2A98311AEFB}" type="pres">
      <dgm:prSet presAssocID="{1AAD59BB-35B6-48F9-88AB-AC5462379B83}" presName="LevelTwoTextNode" presStyleLbl="node3" presStyleIdx="7" presStyleCnt="9">
        <dgm:presLayoutVars>
          <dgm:chPref val="3"/>
        </dgm:presLayoutVars>
      </dgm:prSet>
      <dgm:spPr/>
    </dgm:pt>
    <dgm:pt modelId="{6F4A5FF8-F649-4A8C-BBE1-42A7C2E5ADD0}" type="pres">
      <dgm:prSet presAssocID="{1AAD59BB-35B6-48F9-88AB-AC5462379B83}" presName="level3hierChild" presStyleCnt="0"/>
      <dgm:spPr/>
    </dgm:pt>
    <dgm:pt modelId="{84AD5351-DB71-4A0C-B3CD-D1B2BBA006D6}" type="pres">
      <dgm:prSet presAssocID="{AA9A6843-BC69-4217-931F-6D8A41F11DC7}" presName="conn2-1" presStyleLbl="parChTrans1D3" presStyleIdx="8" presStyleCnt="9"/>
      <dgm:spPr/>
    </dgm:pt>
    <dgm:pt modelId="{EC5A6DB9-30E6-41F0-8750-89BE16510A07}" type="pres">
      <dgm:prSet presAssocID="{AA9A6843-BC69-4217-931F-6D8A41F11DC7}" presName="connTx" presStyleLbl="parChTrans1D3" presStyleIdx="8" presStyleCnt="9"/>
      <dgm:spPr/>
    </dgm:pt>
    <dgm:pt modelId="{919095EB-2E9C-41FD-B848-7D634E1D0511}" type="pres">
      <dgm:prSet presAssocID="{21B545F1-C20B-4F03-8A65-E33C28300336}" presName="root2" presStyleCnt="0"/>
      <dgm:spPr/>
    </dgm:pt>
    <dgm:pt modelId="{91E42051-5EC7-46AE-863D-C23AE1202091}" type="pres">
      <dgm:prSet presAssocID="{21B545F1-C20B-4F03-8A65-E33C28300336}" presName="LevelTwoTextNode" presStyleLbl="node3" presStyleIdx="8" presStyleCnt="9">
        <dgm:presLayoutVars>
          <dgm:chPref val="3"/>
        </dgm:presLayoutVars>
      </dgm:prSet>
      <dgm:spPr/>
    </dgm:pt>
    <dgm:pt modelId="{E9CE7B81-A203-470A-9E94-407094483FE2}" type="pres">
      <dgm:prSet presAssocID="{21B545F1-C20B-4F03-8A65-E33C28300336}" presName="level3hierChild" presStyleCnt="0"/>
      <dgm:spPr/>
    </dgm:pt>
    <dgm:pt modelId="{BD42150F-82A1-4C62-B2A3-A1B9BE3CAC9E}" type="pres">
      <dgm:prSet presAssocID="{35EAD567-D169-4F66-B6A1-0D115C60A64D}" presName="conn2-1" presStyleLbl="parChTrans1D2" presStyleIdx="3" presStyleCnt="4"/>
      <dgm:spPr/>
    </dgm:pt>
    <dgm:pt modelId="{E18407D2-C944-4739-A743-6146ABF9DA9E}" type="pres">
      <dgm:prSet presAssocID="{35EAD567-D169-4F66-B6A1-0D115C60A64D}" presName="connTx" presStyleLbl="parChTrans1D2" presStyleIdx="3" presStyleCnt="4"/>
      <dgm:spPr/>
    </dgm:pt>
    <dgm:pt modelId="{6DF7FDD8-C32A-4802-86CF-910D0C489826}" type="pres">
      <dgm:prSet presAssocID="{B2C15964-0CD9-48F6-A003-99E54F24C2AA}" presName="root2" presStyleCnt="0"/>
      <dgm:spPr/>
    </dgm:pt>
    <dgm:pt modelId="{098849BE-F63F-4531-B083-1E7BF619C987}" type="pres">
      <dgm:prSet presAssocID="{B2C15964-0CD9-48F6-A003-99E54F24C2AA}" presName="LevelTwoTextNode" presStyleLbl="node2" presStyleIdx="3" presStyleCnt="4">
        <dgm:presLayoutVars>
          <dgm:chPref val="3"/>
        </dgm:presLayoutVars>
      </dgm:prSet>
      <dgm:spPr/>
    </dgm:pt>
    <dgm:pt modelId="{50742A73-1D1A-4D73-ADF2-F5922A0D39B9}" type="pres">
      <dgm:prSet presAssocID="{B2C15964-0CD9-48F6-A003-99E54F24C2AA}" presName="level3hierChild" presStyleCnt="0"/>
      <dgm:spPr/>
    </dgm:pt>
  </dgm:ptLst>
  <dgm:cxnLst>
    <dgm:cxn modelId="{69ED7E02-C51D-40F5-9E1E-855543F3AD25}" type="presOf" srcId="{0F984F87-CE5F-4CDD-BD85-3D8A91ABB2CB}" destId="{F4D3A426-1AA6-4020-9D31-A2812AAB3FA1}" srcOrd="0" destOrd="0" presId="urn:microsoft.com/office/officeart/2005/8/layout/hierarchy2"/>
    <dgm:cxn modelId="{D0560C08-E0A8-4B50-856E-5CB209E5D41D}" type="presOf" srcId="{DC38E6D9-000F-4C58-8F83-0D7BE21232C2}" destId="{102459D6-EE4B-4EB7-8F24-FC89E37613A9}" srcOrd="0" destOrd="0" presId="urn:microsoft.com/office/officeart/2005/8/layout/hierarchy2"/>
    <dgm:cxn modelId="{90251D0C-5CE3-437A-B935-D08640A8C98D}" type="presOf" srcId="{945F1CC5-91D4-457D-8D67-AB070120938B}" destId="{B7CE838C-2988-48B1-AAE4-7D38D18BAEBC}" srcOrd="1" destOrd="0" presId="urn:microsoft.com/office/officeart/2005/8/layout/hierarchy2"/>
    <dgm:cxn modelId="{9FE92C0D-7FE1-4FEC-BC30-4DE2D3D30F88}" type="presOf" srcId="{AA9A6843-BC69-4217-931F-6D8A41F11DC7}" destId="{EC5A6DB9-30E6-41F0-8750-89BE16510A07}" srcOrd="1" destOrd="0" presId="urn:microsoft.com/office/officeart/2005/8/layout/hierarchy2"/>
    <dgm:cxn modelId="{EE26680D-C340-4773-AECC-D2C25CF9247A}" type="presOf" srcId="{AA9A6843-BC69-4217-931F-6D8A41F11DC7}" destId="{84AD5351-DB71-4A0C-B3CD-D1B2BBA006D6}" srcOrd="0" destOrd="0" presId="urn:microsoft.com/office/officeart/2005/8/layout/hierarchy2"/>
    <dgm:cxn modelId="{1CC4E617-5454-4354-9696-5B0F28D31F84}" type="presOf" srcId="{2A19E382-2AC7-43DE-AE84-7048FECC98C7}" destId="{BE4A88AD-D352-4659-B269-721E195AAF8F}" srcOrd="1" destOrd="0" presId="urn:microsoft.com/office/officeart/2005/8/layout/hierarchy2"/>
    <dgm:cxn modelId="{75B18F1D-494A-471A-A577-671F6A715A50}" type="presOf" srcId="{B2C15964-0CD9-48F6-A003-99E54F24C2AA}" destId="{098849BE-F63F-4531-B083-1E7BF619C987}" srcOrd="0" destOrd="0" presId="urn:microsoft.com/office/officeart/2005/8/layout/hierarchy2"/>
    <dgm:cxn modelId="{D1D89A1D-1ED6-4CEE-8EBB-7E565FFEB457}" srcId="{0F984F87-CE5F-4CDD-BD85-3D8A91ABB2CB}" destId="{CAD3247C-A0C4-4952-88D7-3ECA4E74629B}" srcOrd="3" destOrd="0" parTransId="{DDB16770-7DBC-4E92-BDB6-3C6D84BB56EE}" sibTransId="{139FD443-6FDC-488F-9347-0EC99D640AC9}"/>
    <dgm:cxn modelId="{CAB2B71D-E6C6-4711-8816-2F0336EB2270}" srcId="{0F984F87-CE5F-4CDD-BD85-3D8A91ABB2CB}" destId="{A6478216-764A-4EDA-BCA4-47B62E8D098D}" srcOrd="1" destOrd="0" parTransId="{766A5E37-1F77-40F5-AB05-2C19654700D8}" sibTransId="{FC7567B6-57AA-4EBE-9AF5-A90BF1466485}"/>
    <dgm:cxn modelId="{5B400F2C-63F2-422F-96A7-8C736B0546C2}" type="presOf" srcId="{EBE6BFC5-232A-4CAE-B959-EA9C5667A2A1}" destId="{7C7E02A4-61F2-4D59-8CBB-3E9D8D5D5F69}" srcOrd="0" destOrd="0" presId="urn:microsoft.com/office/officeart/2005/8/layout/hierarchy2"/>
    <dgm:cxn modelId="{C4FD9931-3C8D-4977-9C15-749ADCB4A45E}" type="presOf" srcId="{CE5438E4-15F4-4B6D-A517-B297F3F83318}" destId="{70645030-92DE-45C9-B3E8-B71D0C605D4D}" srcOrd="1" destOrd="0" presId="urn:microsoft.com/office/officeart/2005/8/layout/hierarchy2"/>
    <dgm:cxn modelId="{48541733-2B2C-40A9-A1CB-BB01F21F3E71}" srcId="{83339816-2AE6-412B-B349-CC989CE59A11}" destId="{5CC5DB7C-6475-4724-99D1-5E64AF5EB065}" srcOrd="0" destOrd="0" parTransId="{945F1CC5-91D4-457D-8D67-AB070120938B}" sibTransId="{65CD82F9-E00D-49BE-BF00-942B87BF8879}"/>
    <dgm:cxn modelId="{D1566F35-2B7C-465B-BA24-9354923CF66D}" type="presOf" srcId="{4F319040-C2A0-4F67-B3FF-B911931B56EE}" destId="{AE511B7B-D8A7-47DB-B8A7-9F4DBEBA4C2C}" srcOrd="0" destOrd="0" presId="urn:microsoft.com/office/officeart/2005/8/layout/hierarchy2"/>
    <dgm:cxn modelId="{F4C2C740-D853-4A85-B0D6-5E84507F5953}" type="presOf" srcId="{35EAD567-D169-4F66-B6A1-0D115C60A64D}" destId="{E18407D2-C944-4739-A743-6146ABF9DA9E}" srcOrd="1" destOrd="0" presId="urn:microsoft.com/office/officeart/2005/8/layout/hierarchy2"/>
    <dgm:cxn modelId="{3C4CBE5D-F2DD-41A6-BD7C-BE1ACAC3DE41}" type="presOf" srcId="{766A5E37-1F77-40F5-AB05-2C19654700D8}" destId="{B9AF7D05-3A29-4AA5-A2AE-8336A3A6B78E}" srcOrd="1" destOrd="0" presId="urn:microsoft.com/office/officeart/2005/8/layout/hierarchy2"/>
    <dgm:cxn modelId="{03E7CB5D-4167-4B3C-B2AB-8395BF4C9E5A}" type="presOf" srcId="{E91BD2F2-D164-4250-A31C-7BB9091A47CD}" destId="{92A16E28-B80B-45C7-AD7E-A399C37A1946}" srcOrd="0" destOrd="0" presId="urn:microsoft.com/office/officeart/2005/8/layout/hierarchy2"/>
    <dgm:cxn modelId="{72FB5B45-FD52-4602-A289-D8C19BFB0C82}" type="presOf" srcId="{864554D4-C6BB-432B-ADA4-16AA7AF6E0F3}" destId="{F66ED37C-D597-4F33-8975-830F950EB397}" srcOrd="0" destOrd="0" presId="urn:microsoft.com/office/officeart/2005/8/layout/hierarchy2"/>
    <dgm:cxn modelId="{711F7445-7AB4-4D05-AF43-C733B42355FF}" type="presOf" srcId="{1AAD59BB-35B6-48F9-88AB-AC5462379B83}" destId="{C31C4816-1FFE-4089-A1C1-B2A98311AEFB}" srcOrd="0" destOrd="0" presId="urn:microsoft.com/office/officeart/2005/8/layout/hierarchy2"/>
    <dgm:cxn modelId="{2FB60069-AF19-4958-B52C-4B9205400B7B}" type="presOf" srcId="{828B5292-CE76-4A9B-92BF-9C9D08F1D396}" destId="{0757711C-1B0E-4DCA-8BA5-06FD9971B823}" srcOrd="0" destOrd="0" presId="urn:microsoft.com/office/officeart/2005/8/layout/hierarchy2"/>
    <dgm:cxn modelId="{7AA50C6F-9AAC-4AE1-8835-1843B4E72A2C}" type="presOf" srcId="{CAD3247C-A0C4-4952-88D7-3ECA4E74629B}" destId="{380C3603-182F-49D3-A10F-8636614B8EDB}" srcOrd="0" destOrd="0" presId="urn:microsoft.com/office/officeart/2005/8/layout/hierarchy2"/>
    <dgm:cxn modelId="{CDC0134F-19E2-4446-95D1-F3A5229F8A31}" srcId="{5CC5DB7C-6475-4724-99D1-5E64AF5EB065}" destId="{864554D4-C6BB-432B-ADA4-16AA7AF6E0F3}" srcOrd="2" destOrd="0" parTransId="{15869EAB-F47C-4AD4-B1F7-B1E9125D36F8}" sibTransId="{4A14E805-7DDB-4522-B93D-FDB3EF7E80B7}"/>
    <dgm:cxn modelId="{97FE1972-785F-4CA7-AF7F-F1CB01AEC735}" type="presOf" srcId="{CE5438E4-15F4-4B6D-A517-B297F3F83318}" destId="{49E53736-95E4-4485-82F1-4A238278844D}" srcOrd="0" destOrd="0" presId="urn:microsoft.com/office/officeart/2005/8/layout/hierarchy2"/>
    <dgm:cxn modelId="{967B7D52-8B78-4713-B862-2C2653D9A12B}" srcId="{34A90D96-630E-485D-9DD1-D7CC3ED128B1}" destId="{83339816-2AE6-412B-B349-CC989CE59A11}" srcOrd="0" destOrd="0" parTransId="{056CDF5E-E4C0-4C02-B124-558A6875E431}" sibTransId="{1B4BFCE5-D128-4C4E-8214-40246D38E0F1}"/>
    <dgm:cxn modelId="{65498974-3BF0-43DE-8D4E-85211F286190}" srcId="{83339816-2AE6-412B-B349-CC989CE59A11}" destId="{B2C15964-0CD9-48F6-A003-99E54F24C2AA}" srcOrd="3" destOrd="0" parTransId="{35EAD567-D169-4F66-B6A1-0D115C60A64D}" sibTransId="{23766D75-0EBE-4C58-AE3F-786ED06C93F2}"/>
    <dgm:cxn modelId="{1107717A-FC7F-43CD-ACED-3BBB586866E0}" type="presOf" srcId="{15869EAB-F47C-4AD4-B1F7-B1E9125D36F8}" destId="{2FCE596A-3C0C-4927-8E11-769A16868E07}" srcOrd="0" destOrd="0" presId="urn:microsoft.com/office/officeart/2005/8/layout/hierarchy2"/>
    <dgm:cxn modelId="{93327B5A-F021-4146-A017-8898B072EE21}" srcId="{0F984F87-CE5F-4CDD-BD85-3D8A91ABB2CB}" destId="{4F319040-C2A0-4F67-B3FF-B911931B56EE}" srcOrd="2" destOrd="0" parTransId="{E7AA1D13-A8E2-4A8F-BFA6-368DF2882B44}" sibTransId="{74F03CBB-CB0E-4927-AECD-E0B1D85E49D6}"/>
    <dgm:cxn modelId="{C4B3FF5A-D13A-42A0-BA47-B9400B67AE60}" type="presOf" srcId="{83339816-2AE6-412B-B349-CC989CE59A11}" destId="{A44689FF-B171-465A-B3A6-D6CA63303EB9}" srcOrd="0" destOrd="0" presId="urn:microsoft.com/office/officeart/2005/8/layout/hierarchy2"/>
    <dgm:cxn modelId="{C3DD3A82-0456-442E-8C6A-971BB7515CAE}" type="presOf" srcId="{15869EAB-F47C-4AD4-B1F7-B1E9125D36F8}" destId="{4DB4C970-E758-4683-A32E-3602034DADFE}" srcOrd="1" destOrd="0" presId="urn:microsoft.com/office/officeart/2005/8/layout/hierarchy2"/>
    <dgm:cxn modelId="{17498A86-8958-47E5-B6DD-B09A262A03EC}" type="presOf" srcId="{5B8697AE-9D5D-483C-9945-82EE52E154DE}" destId="{9D693582-AAF7-42D8-A913-DFE6C7BFED9C}" srcOrd="0" destOrd="0" presId="urn:microsoft.com/office/officeart/2005/8/layout/hierarchy2"/>
    <dgm:cxn modelId="{A405BC86-202D-49A3-A7EC-A4BCB1AF6318}" type="presOf" srcId="{945F1CC5-91D4-457D-8D67-AB070120938B}" destId="{CA3029A9-67B4-460C-ADEC-62D164FF2D72}" srcOrd="0" destOrd="0" presId="urn:microsoft.com/office/officeart/2005/8/layout/hierarchy2"/>
    <dgm:cxn modelId="{528EEF88-0F59-4A38-AD19-BF5469D20EF9}" type="presOf" srcId="{D796F167-470F-43BE-9B7C-B034A5D6CD93}" destId="{CEA8E161-9FC4-4BEF-91B0-9743901CEB0F}" srcOrd="0" destOrd="0" presId="urn:microsoft.com/office/officeart/2005/8/layout/hierarchy2"/>
    <dgm:cxn modelId="{28EBFF88-42BF-41BB-A584-FB00BEB44551}" type="presOf" srcId="{35EAD567-D169-4F66-B6A1-0D115C60A64D}" destId="{BD42150F-82A1-4C62-B2A3-A1B9BE3CAC9E}" srcOrd="0" destOrd="0" presId="urn:microsoft.com/office/officeart/2005/8/layout/hierarchy2"/>
    <dgm:cxn modelId="{6CDF5391-CF65-43F0-9229-3ED1775EAB5C}" srcId="{5CC5DB7C-6475-4724-99D1-5E64AF5EB065}" destId="{EBE6BFC5-232A-4CAE-B959-EA9C5667A2A1}" srcOrd="1" destOrd="0" parTransId="{2A19E382-2AC7-43DE-AE84-7048FECC98C7}" sibTransId="{23387543-2845-4412-991A-FF333E0EA106}"/>
    <dgm:cxn modelId="{F737B797-D2F1-4E9C-B809-255A3E10CA6E}" srcId="{5CC5DB7C-6475-4724-99D1-5E64AF5EB065}" destId="{A90F2AF1-0F60-484B-930A-44F763A601DD}" srcOrd="0" destOrd="0" parTransId="{1427E02E-EFE8-4C90-8690-4FDD158E9647}" sibTransId="{C9B21AD2-125A-4756-8F6B-FCAF092FACB9}"/>
    <dgm:cxn modelId="{67D7EC97-F417-4EB6-9103-F5FA86428962}" srcId="{0F984F87-CE5F-4CDD-BD85-3D8A91ABB2CB}" destId="{21B545F1-C20B-4F03-8A65-E33C28300336}" srcOrd="5" destOrd="0" parTransId="{AA9A6843-BC69-4217-931F-6D8A41F11DC7}" sibTransId="{97B8603C-1317-45C2-AF2E-C26EB90370EA}"/>
    <dgm:cxn modelId="{56DD78A4-C21D-4074-B646-F401FC6FF2AF}" type="presOf" srcId="{A90F2AF1-0F60-484B-930A-44F763A601DD}" destId="{6B52E4BC-CBA0-4034-B034-78ADA976295D}" srcOrd="0" destOrd="0" presId="urn:microsoft.com/office/officeart/2005/8/layout/hierarchy2"/>
    <dgm:cxn modelId="{A48553AD-983E-4CF4-A4FE-0B1AAF2B8654}" type="presOf" srcId="{34A90D96-630E-485D-9DD1-D7CC3ED128B1}" destId="{8A9A946C-65D4-4B7B-BC7F-34B80B15346B}" srcOrd="0" destOrd="0" presId="urn:microsoft.com/office/officeart/2005/8/layout/hierarchy2"/>
    <dgm:cxn modelId="{6CAA82AF-6852-420B-92D3-1AE573350A88}" type="presOf" srcId="{2A19E382-2AC7-43DE-AE84-7048FECC98C7}" destId="{78E6D17E-B03C-47E9-AB52-E3663FFE09F4}" srcOrd="0" destOrd="0" presId="urn:microsoft.com/office/officeart/2005/8/layout/hierarchy2"/>
    <dgm:cxn modelId="{C2339AAF-E618-4B31-BD12-2B749B1E6C61}" type="presOf" srcId="{E7AA1D13-A8E2-4A8F-BFA6-368DF2882B44}" destId="{4BD66051-AFB7-43A0-9D05-6A9B8DF18076}" srcOrd="0" destOrd="0" presId="urn:microsoft.com/office/officeart/2005/8/layout/hierarchy2"/>
    <dgm:cxn modelId="{8E471AB0-823C-454E-A134-16A222F67F00}" srcId="{0F984F87-CE5F-4CDD-BD85-3D8A91ABB2CB}" destId="{1AAD59BB-35B6-48F9-88AB-AC5462379B83}" srcOrd="4" destOrd="0" parTransId="{E91BD2F2-D164-4250-A31C-7BB9091A47CD}" sibTransId="{BE6C0F24-7FD8-4FCF-87F0-42B67BD43FC0}"/>
    <dgm:cxn modelId="{BAD3EEB3-76D1-4018-BB21-B65944C32D43}" type="presOf" srcId="{E91BD2F2-D164-4250-A31C-7BB9091A47CD}" destId="{688F8401-BFC3-4084-8C36-BFA8924FDC20}" srcOrd="1" destOrd="0" presId="urn:microsoft.com/office/officeart/2005/8/layout/hierarchy2"/>
    <dgm:cxn modelId="{9DE896BE-2FC6-4ABB-B2C2-21182728D858}" type="presOf" srcId="{DC38E6D9-000F-4C58-8F83-0D7BE21232C2}" destId="{61CE03E1-2AF2-4DF2-8D40-037529A87EB5}" srcOrd="1" destOrd="0" presId="urn:microsoft.com/office/officeart/2005/8/layout/hierarchy2"/>
    <dgm:cxn modelId="{531C64C1-EB5B-4F57-8C6C-5ABB75AC1E97}" type="presOf" srcId="{21B545F1-C20B-4F03-8A65-E33C28300336}" destId="{91E42051-5EC7-46AE-863D-C23AE1202091}" srcOrd="0" destOrd="0" presId="urn:microsoft.com/office/officeart/2005/8/layout/hierarchy2"/>
    <dgm:cxn modelId="{B46263CC-4FED-4DE1-B78A-A7FC1082FACD}" type="presOf" srcId="{DDB16770-7DBC-4E92-BDB6-3C6D84BB56EE}" destId="{12B3BE55-6A3F-4B7C-AB31-C24E8BD5CBDC}" srcOrd="1" destOrd="0" presId="urn:microsoft.com/office/officeart/2005/8/layout/hierarchy2"/>
    <dgm:cxn modelId="{CC833CCF-972B-402B-A6C0-4CA9CD74916A}" type="presOf" srcId="{766A5E37-1F77-40F5-AB05-2C19654700D8}" destId="{8201E8C1-86D2-4351-A85C-E4BA28520BC3}" srcOrd="0" destOrd="0" presId="urn:microsoft.com/office/officeart/2005/8/layout/hierarchy2"/>
    <dgm:cxn modelId="{EF0154D3-A00F-4A76-9BF0-43C6DEB90775}" type="presOf" srcId="{1427E02E-EFE8-4C90-8690-4FDD158E9647}" destId="{D15A5BA0-8F4C-427D-AFEB-C0488929B0F4}" srcOrd="1" destOrd="0" presId="urn:microsoft.com/office/officeart/2005/8/layout/hierarchy2"/>
    <dgm:cxn modelId="{1B7EAFD4-7F22-4844-8173-2F8FE3339666}" type="presOf" srcId="{1427E02E-EFE8-4C90-8690-4FDD158E9647}" destId="{B8BBAF7A-B3C8-4A08-BCC1-8503F1194180}" srcOrd="0" destOrd="0" presId="urn:microsoft.com/office/officeart/2005/8/layout/hierarchy2"/>
    <dgm:cxn modelId="{AFF8D9D9-211E-431E-A9DA-E15BFF3907D4}" srcId="{83339816-2AE6-412B-B349-CC989CE59A11}" destId="{5B8697AE-9D5D-483C-9945-82EE52E154DE}" srcOrd="1" destOrd="0" parTransId="{DC38E6D9-000F-4C58-8F83-0D7BE21232C2}" sibTransId="{87A3A86F-E7FA-489D-9072-C1E116425B61}"/>
    <dgm:cxn modelId="{7503EAE5-B9AA-4FC7-963A-004ACD0DB37E}" type="presOf" srcId="{E7AA1D13-A8E2-4A8F-BFA6-368DF2882B44}" destId="{1395A08E-B4D8-4ED4-B6F6-6CC2A3BB603C}" srcOrd="1" destOrd="0" presId="urn:microsoft.com/office/officeart/2005/8/layout/hierarchy2"/>
    <dgm:cxn modelId="{B078E6ED-56A2-493F-8093-61B33A7EA7FC}" type="presOf" srcId="{A6478216-764A-4EDA-BCA4-47B62E8D098D}" destId="{BE31C4BE-8846-4DA0-895C-CD6ECCF4299F}" srcOrd="0" destOrd="0" presId="urn:microsoft.com/office/officeart/2005/8/layout/hierarchy2"/>
    <dgm:cxn modelId="{3BF19BF5-5878-4BBE-B289-3A8BAB63BAB7}" srcId="{0F984F87-CE5F-4CDD-BD85-3D8A91ABB2CB}" destId="{D796F167-470F-43BE-9B7C-B034A5D6CD93}" srcOrd="0" destOrd="0" parTransId="{828B5292-CE76-4A9B-92BF-9C9D08F1D396}" sibTransId="{A8891F13-2F5E-4C71-A91A-0B440F6B16FB}"/>
    <dgm:cxn modelId="{6E60BDF7-6C81-47CB-9561-E0797DA8E7E5}" type="presOf" srcId="{828B5292-CE76-4A9B-92BF-9C9D08F1D396}" destId="{98AF06EC-1B6C-4DE6-8B43-2184AB3F1FF6}" srcOrd="1" destOrd="0" presId="urn:microsoft.com/office/officeart/2005/8/layout/hierarchy2"/>
    <dgm:cxn modelId="{BB5114F8-78E4-4047-ACEB-C29E57A78739}" srcId="{83339816-2AE6-412B-B349-CC989CE59A11}" destId="{0F984F87-CE5F-4CDD-BD85-3D8A91ABB2CB}" srcOrd="2" destOrd="0" parTransId="{CE5438E4-15F4-4B6D-A517-B297F3F83318}" sibTransId="{434A3074-508B-448D-85F1-4F4C193612D5}"/>
    <dgm:cxn modelId="{1F69EEFC-8FA4-4740-A8BB-1A6E182AE06C}" type="presOf" srcId="{DDB16770-7DBC-4E92-BDB6-3C6D84BB56EE}" destId="{4A6B0575-F108-4A23-8F76-2B8F1A87127A}" srcOrd="0" destOrd="0" presId="urn:microsoft.com/office/officeart/2005/8/layout/hierarchy2"/>
    <dgm:cxn modelId="{3D489DFD-FE44-4173-A212-C8CBF0D3C85C}" type="presOf" srcId="{5CC5DB7C-6475-4724-99D1-5E64AF5EB065}" destId="{B87E4B1D-CDD4-487C-9A66-231E6B46226A}" srcOrd="0" destOrd="0" presId="urn:microsoft.com/office/officeart/2005/8/layout/hierarchy2"/>
    <dgm:cxn modelId="{B9C5282E-45C1-43A4-A6DF-A2E6959B0BA0}" type="presParOf" srcId="{8A9A946C-65D4-4B7B-BC7F-34B80B15346B}" destId="{F42EAB3A-8815-4D4E-88A9-B9E6748AE086}" srcOrd="0" destOrd="0" presId="urn:microsoft.com/office/officeart/2005/8/layout/hierarchy2"/>
    <dgm:cxn modelId="{DA17E467-C0C6-4EC3-86C2-E203B6113D88}" type="presParOf" srcId="{F42EAB3A-8815-4D4E-88A9-B9E6748AE086}" destId="{A44689FF-B171-465A-B3A6-D6CA63303EB9}" srcOrd="0" destOrd="0" presId="urn:microsoft.com/office/officeart/2005/8/layout/hierarchy2"/>
    <dgm:cxn modelId="{32DAD685-855C-4ED5-A118-D87866BDE8B4}" type="presParOf" srcId="{F42EAB3A-8815-4D4E-88A9-B9E6748AE086}" destId="{658A57C5-0F27-4934-B42B-D8BEF2381241}" srcOrd="1" destOrd="0" presId="urn:microsoft.com/office/officeart/2005/8/layout/hierarchy2"/>
    <dgm:cxn modelId="{D5B292A8-8C44-450A-896B-77C3ADBF06DF}" type="presParOf" srcId="{658A57C5-0F27-4934-B42B-D8BEF2381241}" destId="{CA3029A9-67B4-460C-ADEC-62D164FF2D72}" srcOrd="0" destOrd="0" presId="urn:microsoft.com/office/officeart/2005/8/layout/hierarchy2"/>
    <dgm:cxn modelId="{35EB45FC-7BE7-4DD2-90E3-5EE39C221684}" type="presParOf" srcId="{CA3029A9-67B4-460C-ADEC-62D164FF2D72}" destId="{B7CE838C-2988-48B1-AAE4-7D38D18BAEBC}" srcOrd="0" destOrd="0" presId="urn:microsoft.com/office/officeart/2005/8/layout/hierarchy2"/>
    <dgm:cxn modelId="{812BE611-0674-41C8-80F9-0E2D2103964D}" type="presParOf" srcId="{658A57C5-0F27-4934-B42B-D8BEF2381241}" destId="{9D1AFE92-B9F4-4690-923F-A89C64F4E89E}" srcOrd="1" destOrd="0" presId="urn:microsoft.com/office/officeart/2005/8/layout/hierarchy2"/>
    <dgm:cxn modelId="{95DE57EC-989E-4BA2-BD84-67E926A77E00}" type="presParOf" srcId="{9D1AFE92-B9F4-4690-923F-A89C64F4E89E}" destId="{B87E4B1D-CDD4-487C-9A66-231E6B46226A}" srcOrd="0" destOrd="0" presId="urn:microsoft.com/office/officeart/2005/8/layout/hierarchy2"/>
    <dgm:cxn modelId="{C4EC4575-90C6-4068-987D-E2FEBE5436DB}" type="presParOf" srcId="{9D1AFE92-B9F4-4690-923F-A89C64F4E89E}" destId="{D3C5A0DF-A5E6-4D44-A03F-9A5123AD6B82}" srcOrd="1" destOrd="0" presId="urn:microsoft.com/office/officeart/2005/8/layout/hierarchy2"/>
    <dgm:cxn modelId="{82990AB6-1873-44E1-921B-87F8A56C9976}" type="presParOf" srcId="{D3C5A0DF-A5E6-4D44-A03F-9A5123AD6B82}" destId="{B8BBAF7A-B3C8-4A08-BCC1-8503F1194180}" srcOrd="0" destOrd="0" presId="urn:microsoft.com/office/officeart/2005/8/layout/hierarchy2"/>
    <dgm:cxn modelId="{F4936B67-79B0-4DCD-9A28-D595E6F38088}" type="presParOf" srcId="{B8BBAF7A-B3C8-4A08-BCC1-8503F1194180}" destId="{D15A5BA0-8F4C-427D-AFEB-C0488929B0F4}" srcOrd="0" destOrd="0" presId="urn:microsoft.com/office/officeart/2005/8/layout/hierarchy2"/>
    <dgm:cxn modelId="{54963D1E-7186-4776-A033-F47B25D7B2E5}" type="presParOf" srcId="{D3C5A0DF-A5E6-4D44-A03F-9A5123AD6B82}" destId="{E6DC05A2-06AA-4821-8F5D-9755580A6AD8}" srcOrd="1" destOrd="0" presId="urn:microsoft.com/office/officeart/2005/8/layout/hierarchy2"/>
    <dgm:cxn modelId="{C47A797D-E9FA-4F27-A527-B74431B26ABD}" type="presParOf" srcId="{E6DC05A2-06AA-4821-8F5D-9755580A6AD8}" destId="{6B52E4BC-CBA0-4034-B034-78ADA976295D}" srcOrd="0" destOrd="0" presId="urn:microsoft.com/office/officeart/2005/8/layout/hierarchy2"/>
    <dgm:cxn modelId="{4EE85DE8-4713-4D24-ABD0-F128FFEA0138}" type="presParOf" srcId="{E6DC05A2-06AA-4821-8F5D-9755580A6AD8}" destId="{E67803D1-55D7-4D61-A7A6-4FFF64097983}" srcOrd="1" destOrd="0" presId="urn:microsoft.com/office/officeart/2005/8/layout/hierarchy2"/>
    <dgm:cxn modelId="{7F7404FE-3B98-4D70-86EF-9AC9F204A2B9}" type="presParOf" srcId="{D3C5A0DF-A5E6-4D44-A03F-9A5123AD6B82}" destId="{78E6D17E-B03C-47E9-AB52-E3663FFE09F4}" srcOrd="2" destOrd="0" presId="urn:microsoft.com/office/officeart/2005/8/layout/hierarchy2"/>
    <dgm:cxn modelId="{B6EC933E-CA0B-476F-9111-C44032D58211}" type="presParOf" srcId="{78E6D17E-B03C-47E9-AB52-E3663FFE09F4}" destId="{BE4A88AD-D352-4659-B269-721E195AAF8F}" srcOrd="0" destOrd="0" presId="urn:microsoft.com/office/officeart/2005/8/layout/hierarchy2"/>
    <dgm:cxn modelId="{F9EEA486-1F7C-400A-A43C-21690B4F4DF5}" type="presParOf" srcId="{D3C5A0DF-A5E6-4D44-A03F-9A5123AD6B82}" destId="{EE50C8DC-055A-4A8B-83D4-6F87EF2C9795}" srcOrd="3" destOrd="0" presId="urn:microsoft.com/office/officeart/2005/8/layout/hierarchy2"/>
    <dgm:cxn modelId="{E262C5F8-D9F0-42FA-AAA0-236D64458108}" type="presParOf" srcId="{EE50C8DC-055A-4A8B-83D4-6F87EF2C9795}" destId="{7C7E02A4-61F2-4D59-8CBB-3E9D8D5D5F69}" srcOrd="0" destOrd="0" presId="urn:microsoft.com/office/officeart/2005/8/layout/hierarchy2"/>
    <dgm:cxn modelId="{8E90D5B3-255F-4BFD-BEDD-6ADCC40D530F}" type="presParOf" srcId="{EE50C8DC-055A-4A8B-83D4-6F87EF2C9795}" destId="{D3D57522-B80D-4961-8E08-2B4907D3ADC1}" srcOrd="1" destOrd="0" presId="urn:microsoft.com/office/officeart/2005/8/layout/hierarchy2"/>
    <dgm:cxn modelId="{E9F41ACC-7E5E-40C9-AD97-34C0E93FB763}" type="presParOf" srcId="{D3C5A0DF-A5E6-4D44-A03F-9A5123AD6B82}" destId="{2FCE596A-3C0C-4927-8E11-769A16868E07}" srcOrd="4" destOrd="0" presId="urn:microsoft.com/office/officeart/2005/8/layout/hierarchy2"/>
    <dgm:cxn modelId="{240A22C0-B184-4EF5-AE2E-0FB8FF386457}" type="presParOf" srcId="{2FCE596A-3C0C-4927-8E11-769A16868E07}" destId="{4DB4C970-E758-4683-A32E-3602034DADFE}" srcOrd="0" destOrd="0" presId="urn:microsoft.com/office/officeart/2005/8/layout/hierarchy2"/>
    <dgm:cxn modelId="{43D5F161-8533-4006-BD42-22C390AD2AD5}" type="presParOf" srcId="{D3C5A0DF-A5E6-4D44-A03F-9A5123AD6B82}" destId="{2AC6021C-C8F3-4D2F-B381-DEC068F49E73}" srcOrd="5" destOrd="0" presId="urn:microsoft.com/office/officeart/2005/8/layout/hierarchy2"/>
    <dgm:cxn modelId="{AA9AFA11-375D-4596-9CC3-6A13089B01E3}" type="presParOf" srcId="{2AC6021C-C8F3-4D2F-B381-DEC068F49E73}" destId="{F66ED37C-D597-4F33-8975-830F950EB397}" srcOrd="0" destOrd="0" presId="urn:microsoft.com/office/officeart/2005/8/layout/hierarchy2"/>
    <dgm:cxn modelId="{CDE7AA6B-20E1-4F12-8561-55D538923CD2}" type="presParOf" srcId="{2AC6021C-C8F3-4D2F-B381-DEC068F49E73}" destId="{58FCFA1E-E9B8-4529-9860-FC12DE78A154}" srcOrd="1" destOrd="0" presId="urn:microsoft.com/office/officeart/2005/8/layout/hierarchy2"/>
    <dgm:cxn modelId="{22830B74-3C30-4681-BE41-AF571A9DDE93}" type="presParOf" srcId="{658A57C5-0F27-4934-B42B-D8BEF2381241}" destId="{102459D6-EE4B-4EB7-8F24-FC89E37613A9}" srcOrd="2" destOrd="0" presId="urn:microsoft.com/office/officeart/2005/8/layout/hierarchy2"/>
    <dgm:cxn modelId="{9F1F6A30-553D-40FA-AA67-2EB1530855C4}" type="presParOf" srcId="{102459D6-EE4B-4EB7-8F24-FC89E37613A9}" destId="{61CE03E1-2AF2-4DF2-8D40-037529A87EB5}" srcOrd="0" destOrd="0" presId="urn:microsoft.com/office/officeart/2005/8/layout/hierarchy2"/>
    <dgm:cxn modelId="{88FE073F-A2E8-4970-B704-EEE2EDEBCA7A}" type="presParOf" srcId="{658A57C5-0F27-4934-B42B-D8BEF2381241}" destId="{65756691-A30C-46AD-823E-5841FCFE9974}" srcOrd="3" destOrd="0" presId="urn:microsoft.com/office/officeart/2005/8/layout/hierarchy2"/>
    <dgm:cxn modelId="{77483957-1211-4C73-A470-B9D1522A20CB}" type="presParOf" srcId="{65756691-A30C-46AD-823E-5841FCFE9974}" destId="{9D693582-AAF7-42D8-A913-DFE6C7BFED9C}" srcOrd="0" destOrd="0" presId="urn:microsoft.com/office/officeart/2005/8/layout/hierarchy2"/>
    <dgm:cxn modelId="{4D1FDDFB-8837-42EF-B6F6-0486E36886C6}" type="presParOf" srcId="{65756691-A30C-46AD-823E-5841FCFE9974}" destId="{5EF08B61-FF5E-4ABA-8628-9AAFE11D182C}" srcOrd="1" destOrd="0" presId="urn:microsoft.com/office/officeart/2005/8/layout/hierarchy2"/>
    <dgm:cxn modelId="{5CDE05F9-EEDA-4ADE-BE98-15FD4743809F}" type="presParOf" srcId="{658A57C5-0F27-4934-B42B-D8BEF2381241}" destId="{49E53736-95E4-4485-82F1-4A238278844D}" srcOrd="4" destOrd="0" presId="urn:microsoft.com/office/officeart/2005/8/layout/hierarchy2"/>
    <dgm:cxn modelId="{0D64475F-9D62-4B5F-AC1D-9863A6FF0F42}" type="presParOf" srcId="{49E53736-95E4-4485-82F1-4A238278844D}" destId="{70645030-92DE-45C9-B3E8-B71D0C605D4D}" srcOrd="0" destOrd="0" presId="urn:microsoft.com/office/officeart/2005/8/layout/hierarchy2"/>
    <dgm:cxn modelId="{B0F3E19E-3306-4885-8AEF-F2777E854DF9}" type="presParOf" srcId="{658A57C5-0F27-4934-B42B-D8BEF2381241}" destId="{12089B94-1713-4E7A-B695-B1711678B115}" srcOrd="5" destOrd="0" presId="urn:microsoft.com/office/officeart/2005/8/layout/hierarchy2"/>
    <dgm:cxn modelId="{490DCA46-D3D6-4721-A3EC-1FE1DCA8A94B}" type="presParOf" srcId="{12089B94-1713-4E7A-B695-B1711678B115}" destId="{F4D3A426-1AA6-4020-9D31-A2812AAB3FA1}" srcOrd="0" destOrd="0" presId="urn:microsoft.com/office/officeart/2005/8/layout/hierarchy2"/>
    <dgm:cxn modelId="{C8A6CD09-8E6C-4481-96C1-C7DBBBD73F4E}" type="presParOf" srcId="{12089B94-1713-4E7A-B695-B1711678B115}" destId="{5AAC8126-F5CE-4EF4-B0DB-A8D31E64A712}" srcOrd="1" destOrd="0" presId="urn:microsoft.com/office/officeart/2005/8/layout/hierarchy2"/>
    <dgm:cxn modelId="{AB4C65EC-5095-43C5-A3C3-4439E4BDB1C1}" type="presParOf" srcId="{5AAC8126-F5CE-4EF4-B0DB-A8D31E64A712}" destId="{0757711C-1B0E-4DCA-8BA5-06FD9971B823}" srcOrd="0" destOrd="0" presId="urn:microsoft.com/office/officeart/2005/8/layout/hierarchy2"/>
    <dgm:cxn modelId="{583845F8-F782-47DA-B557-F7CD8323619C}" type="presParOf" srcId="{0757711C-1B0E-4DCA-8BA5-06FD9971B823}" destId="{98AF06EC-1B6C-4DE6-8B43-2184AB3F1FF6}" srcOrd="0" destOrd="0" presId="urn:microsoft.com/office/officeart/2005/8/layout/hierarchy2"/>
    <dgm:cxn modelId="{1A54F632-BAC6-435D-A264-53B2BD65BDA7}" type="presParOf" srcId="{5AAC8126-F5CE-4EF4-B0DB-A8D31E64A712}" destId="{75C3FB72-20B9-4F6D-83CD-71C09C737963}" srcOrd="1" destOrd="0" presId="urn:microsoft.com/office/officeart/2005/8/layout/hierarchy2"/>
    <dgm:cxn modelId="{C5FD7584-0FA1-4A37-89E5-79E3F8DF5918}" type="presParOf" srcId="{75C3FB72-20B9-4F6D-83CD-71C09C737963}" destId="{CEA8E161-9FC4-4BEF-91B0-9743901CEB0F}" srcOrd="0" destOrd="0" presId="urn:microsoft.com/office/officeart/2005/8/layout/hierarchy2"/>
    <dgm:cxn modelId="{894CB168-1D5C-4262-AB18-11290EC9D3DF}" type="presParOf" srcId="{75C3FB72-20B9-4F6D-83CD-71C09C737963}" destId="{D3AB9D04-7887-42DF-B379-5DBEF78B66A0}" srcOrd="1" destOrd="0" presId="urn:microsoft.com/office/officeart/2005/8/layout/hierarchy2"/>
    <dgm:cxn modelId="{E6A753F3-5313-4BEC-B039-09DD988969DF}" type="presParOf" srcId="{5AAC8126-F5CE-4EF4-B0DB-A8D31E64A712}" destId="{8201E8C1-86D2-4351-A85C-E4BA28520BC3}" srcOrd="2" destOrd="0" presId="urn:microsoft.com/office/officeart/2005/8/layout/hierarchy2"/>
    <dgm:cxn modelId="{A42629A9-E3BC-4E69-8F64-89FDADDF296B}" type="presParOf" srcId="{8201E8C1-86D2-4351-A85C-E4BA28520BC3}" destId="{B9AF7D05-3A29-4AA5-A2AE-8336A3A6B78E}" srcOrd="0" destOrd="0" presId="urn:microsoft.com/office/officeart/2005/8/layout/hierarchy2"/>
    <dgm:cxn modelId="{5D9ED0C4-274E-4072-86E3-4262BD9FA5C7}" type="presParOf" srcId="{5AAC8126-F5CE-4EF4-B0DB-A8D31E64A712}" destId="{687C4E1E-952C-4420-A60B-8AE74CE889AC}" srcOrd="3" destOrd="0" presId="urn:microsoft.com/office/officeart/2005/8/layout/hierarchy2"/>
    <dgm:cxn modelId="{4B53F73A-95BC-4BA3-BBBB-B03149C380C5}" type="presParOf" srcId="{687C4E1E-952C-4420-A60B-8AE74CE889AC}" destId="{BE31C4BE-8846-4DA0-895C-CD6ECCF4299F}" srcOrd="0" destOrd="0" presId="urn:microsoft.com/office/officeart/2005/8/layout/hierarchy2"/>
    <dgm:cxn modelId="{1B89C159-0EFA-4850-BC18-88336967AC9C}" type="presParOf" srcId="{687C4E1E-952C-4420-A60B-8AE74CE889AC}" destId="{DE0CFBBE-2E89-416A-8881-252271F9E02F}" srcOrd="1" destOrd="0" presId="urn:microsoft.com/office/officeart/2005/8/layout/hierarchy2"/>
    <dgm:cxn modelId="{188EB1CC-E72C-4BFF-966E-CD4036578CAC}" type="presParOf" srcId="{5AAC8126-F5CE-4EF4-B0DB-A8D31E64A712}" destId="{4BD66051-AFB7-43A0-9D05-6A9B8DF18076}" srcOrd="4" destOrd="0" presId="urn:microsoft.com/office/officeart/2005/8/layout/hierarchy2"/>
    <dgm:cxn modelId="{4A98595E-1E1E-4E87-AEFA-5D527526FB9C}" type="presParOf" srcId="{4BD66051-AFB7-43A0-9D05-6A9B8DF18076}" destId="{1395A08E-B4D8-4ED4-B6F6-6CC2A3BB603C}" srcOrd="0" destOrd="0" presId="urn:microsoft.com/office/officeart/2005/8/layout/hierarchy2"/>
    <dgm:cxn modelId="{98E80D09-35CE-441D-BA35-99194906D8D9}" type="presParOf" srcId="{5AAC8126-F5CE-4EF4-B0DB-A8D31E64A712}" destId="{03CE9FB4-BFEC-4386-8510-1EBEC3DDE2DB}" srcOrd="5" destOrd="0" presId="urn:microsoft.com/office/officeart/2005/8/layout/hierarchy2"/>
    <dgm:cxn modelId="{28FDD06E-3ED8-45F4-8E44-2102DBA8423C}" type="presParOf" srcId="{03CE9FB4-BFEC-4386-8510-1EBEC3DDE2DB}" destId="{AE511B7B-D8A7-47DB-B8A7-9F4DBEBA4C2C}" srcOrd="0" destOrd="0" presId="urn:microsoft.com/office/officeart/2005/8/layout/hierarchy2"/>
    <dgm:cxn modelId="{43366CBE-44D4-4CA2-99FF-32525E2419FE}" type="presParOf" srcId="{03CE9FB4-BFEC-4386-8510-1EBEC3DDE2DB}" destId="{65D94E5E-7AE9-4232-B5DF-30E4F3E1ABB3}" srcOrd="1" destOrd="0" presId="urn:microsoft.com/office/officeart/2005/8/layout/hierarchy2"/>
    <dgm:cxn modelId="{28283FFB-E619-476A-9C59-6A7F963D983A}" type="presParOf" srcId="{5AAC8126-F5CE-4EF4-B0DB-A8D31E64A712}" destId="{4A6B0575-F108-4A23-8F76-2B8F1A87127A}" srcOrd="6" destOrd="0" presId="urn:microsoft.com/office/officeart/2005/8/layout/hierarchy2"/>
    <dgm:cxn modelId="{658146D7-6165-43BC-B9F6-9E2114B4FF70}" type="presParOf" srcId="{4A6B0575-F108-4A23-8F76-2B8F1A87127A}" destId="{12B3BE55-6A3F-4B7C-AB31-C24E8BD5CBDC}" srcOrd="0" destOrd="0" presId="urn:microsoft.com/office/officeart/2005/8/layout/hierarchy2"/>
    <dgm:cxn modelId="{C4BA6F61-9A16-472E-A9D2-18498348C1C4}" type="presParOf" srcId="{5AAC8126-F5CE-4EF4-B0DB-A8D31E64A712}" destId="{AB30302B-D278-4902-94A2-17757F545240}" srcOrd="7" destOrd="0" presId="urn:microsoft.com/office/officeart/2005/8/layout/hierarchy2"/>
    <dgm:cxn modelId="{34AB437C-234C-44EF-8D88-CF0BE5704761}" type="presParOf" srcId="{AB30302B-D278-4902-94A2-17757F545240}" destId="{380C3603-182F-49D3-A10F-8636614B8EDB}" srcOrd="0" destOrd="0" presId="urn:microsoft.com/office/officeart/2005/8/layout/hierarchy2"/>
    <dgm:cxn modelId="{CE451226-6581-4C7D-8E7B-A3ECE21E8493}" type="presParOf" srcId="{AB30302B-D278-4902-94A2-17757F545240}" destId="{BA0193E6-EE63-411C-8D51-BE4A30397966}" srcOrd="1" destOrd="0" presId="urn:microsoft.com/office/officeart/2005/8/layout/hierarchy2"/>
    <dgm:cxn modelId="{EADA6AE7-6F91-44CD-82AB-65044A2B43A9}" type="presParOf" srcId="{5AAC8126-F5CE-4EF4-B0DB-A8D31E64A712}" destId="{92A16E28-B80B-45C7-AD7E-A399C37A1946}" srcOrd="8" destOrd="0" presId="urn:microsoft.com/office/officeart/2005/8/layout/hierarchy2"/>
    <dgm:cxn modelId="{84AA3BB0-18E8-46B9-BA0E-AAF21CF2182A}" type="presParOf" srcId="{92A16E28-B80B-45C7-AD7E-A399C37A1946}" destId="{688F8401-BFC3-4084-8C36-BFA8924FDC20}" srcOrd="0" destOrd="0" presId="urn:microsoft.com/office/officeart/2005/8/layout/hierarchy2"/>
    <dgm:cxn modelId="{DF573D6E-E5C1-41CC-A817-9FD1E1B1567A}" type="presParOf" srcId="{5AAC8126-F5CE-4EF4-B0DB-A8D31E64A712}" destId="{3380A51A-1C6C-4ED9-A25E-A0353EBE3B8F}" srcOrd="9" destOrd="0" presId="urn:microsoft.com/office/officeart/2005/8/layout/hierarchy2"/>
    <dgm:cxn modelId="{7CDEB9B2-88EB-4A26-83A4-E7168B22B710}" type="presParOf" srcId="{3380A51A-1C6C-4ED9-A25E-A0353EBE3B8F}" destId="{C31C4816-1FFE-4089-A1C1-B2A98311AEFB}" srcOrd="0" destOrd="0" presId="urn:microsoft.com/office/officeart/2005/8/layout/hierarchy2"/>
    <dgm:cxn modelId="{714C69E0-A8AE-4904-9D0D-AD5108B156DC}" type="presParOf" srcId="{3380A51A-1C6C-4ED9-A25E-A0353EBE3B8F}" destId="{6F4A5FF8-F649-4A8C-BBE1-42A7C2E5ADD0}" srcOrd="1" destOrd="0" presId="urn:microsoft.com/office/officeart/2005/8/layout/hierarchy2"/>
    <dgm:cxn modelId="{2A88B06A-27F0-4CC9-B49B-A46188330412}" type="presParOf" srcId="{5AAC8126-F5CE-4EF4-B0DB-A8D31E64A712}" destId="{84AD5351-DB71-4A0C-B3CD-D1B2BBA006D6}" srcOrd="10" destOrd="0" presId="urn:microsoft.com/office/officeart/2005/8/layout/hierarchy2"/>
    <dgm:cxn modelId="{DD4D15E0-1AB1-4447-8109-71545D99B695}" type="presParOf" srcId="{84AD5351-DB71-4A0C-B3CD-D1B2BBA006D6}" destId="{EC5A6DB9-30E6-41F0-8750-89BE16510A07}" srcOrd="0" destOrd="0" presId="urn:microsoft.com/office/officeart/2005/8/layout/hierarchy2"/>
    <dgm:cxn modelId="{BC4669D0-E97B-4D84-8084-C49CCD0913A2}" type="presParOf" srcId="{5AAC8126-F5CE-4EF4-B0DB-A8D31E64A712}" destId="{919095EB-2E9C-41FD-B848-7D634E1D0511}" srcOrd="11" destOrd="0" presId="urn:microsoft.com/office/officeart/2005/8/layout/hierarchy2"/>
    <dgm:cxn modelId="{CB8DB6FA-1309-4F3E-A08D-1A00BAA375A1}" type="presParOf" srcId="{919095EB-2E9C-41FD-B848-7D634E1D0511}" destId="{91E42051-5EC7-46AE-863D-C23AE1202091}" srcOrd="0" destOrd="0" presId="urn:microsoft.com/office/officeart/2005/8/layout/hierarchy2"/>
    <dgm:cxn modelId="{031F66D5-60DA-4F21-98DB-DD60D208A364}" type="presParOf" srcId="{919095EB-2E9C-41FD-B848-7D634E1D0511}" destId="{E9CE7B81-A203-470A-9E94-407094483FE2}" srcOrd="1" destOrd="0" presId="urn:microsoft.com/office/officeart/2005/8/layout/hierarchy2"/>
    <dgm:cxn modelId="{5AAB1EC1-3E56-437E-9694-511BD6059F8D}" type="presParOf" srcId="{658A57C5-0F27-4934-B42B-D8BEF2381241}" destId="{BD42150F-82A1-4C62-B2A3-A1B9BE3CAC9E}" srcOrd="6" destOrd="0" presId="urn:microsoft.com/office/officeart/2005/8/layout/hierarchy2"/>
    <dgm:cxn modelId="{8E6283B4-58F5-4893-82B9-D929087AE1DD}" type="presParOf" srcId="{BD42150F-82A1-4C62-B2A3-A1B9BE3CAC9E}" destId="{E18407D2-C944-4739-A743-6146ABF9DA9E}" srcOrd="0" destOrd="0" presId="urn:microsoft.com/office/officeart/2005/8/layout/hierarchy2"/>
    <dgm:cxn modelId="{5FC1F66B-9662-44C4-9B0E-0F0E30CFA1E6}" type="presParOf" srcId="{658A57C5-0F27-4934-B42B-D8BEF2381241}" destId="{6DF7FDD8-C32A-4802-86CF-910D0C489826}" srcOrd="7" destOrd="0" presId="urn:microsoft.com/office/officeart/2005/8/layout/hierarchy2"/>
    <dgm:cxn modelId="{439C98AC-A0D8-4210-A038-3146821E0BE0}" type="presParOf" srcId="{6DF7FDD8-C32A-4802-86CF-910D0C489826}" destId="{098849BE-F63F-4531-B083-1E7BF619C987}" srcOrd="0" destOrd="0" presId="urn:microsoft.com/office/officeart/2005/8/layout/hierarchy2"/>
    <dgm:cxn modelId="{14463A00-C755-4252-85B1-96635D638A03}" type="presParOf" srcId="{6DF7FDD8-C32A-4802-86CF-910D0C489826}" destId="{50742A73-1D1A-4D73-ADF2-F5922A0D39B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3D10483-8233-458B-A73A-47AB233CB8A4}" type="doc">
      <dgm:prSet loTypeId="urn:microsoft.com/office/officeart/2005/8/layout/default#5" loCatId="list" qsTypeId="urn:microsoft.com/office/officeart/2005/8/quickstyle/simple1" qsCatId="simple" csTypeId="urn:microsoft.com/office/officeart/2005/8/colors/colorful2" csCatId="colorful" phldr="1"/>
      <dgm:spPr/>
      <dgm:t>
        <a:bodyPr/>
        <a:lstStyle/>
        <a:p>
          <a:endParaRPr lang="es-MX"/>
        </a:p>
      </dgm:t>
    </dgm:pt>
    <dgm:pt modelId="{F9951AD9-50BA-4EA7-BCC7-7D3726E2A076}">
      <dgm:prSet phldrT="[Texto]"/>
      <dgm:spPr/>
      <dgm:t>
        <a:bodyPr/>
        <a:lstStyle/>
        <a:p>
          <a:r>
            <a:rPr lang="es-MX" dirty="0"/>
            <a:t>Labiales </a:t>
          </a:r>
        </a:p>
      </dgm:t>
    </dgm:pt>
    <dgm:pt modelId="{90E471C2-549B-4C8F-A442-D32BB27A500C}" type="parTrans" cxnId="{BB2B3B6A-EB6C-47D7-90E4-D1BD8ADB824A}">
      <dgm:prSet/>
      <dgm:spPr/>
      <dgm:t>
        <a:bodyPr/>
        <a:lstStyle/>
        <a:p>
          <a:endParaRPr lang="es-MX"/>
        </a:p>
      </dgm:t>
    </dgm:pt>
    <dgm:pt modelId="{95962B52-0837-45E6-941D-ADE1B6CCE047}" type="sibTrans" cxnId="{BB2B3B6A-EB6C-47D7-90E4-D1BD8ADB824A}">
      <dgm:prSet/>
      <dgm:spPr/>
      <dgm:t>
        <a:bodyPr/>
        <a:lstStyle/>
        <a:p>
          <a:endParaRPr lang="es-MX"/>
        </a:p>
      </dgm:t>
    </dgm:pt>
    <dgm:pt modelId="{4F368FBE-F36C-435E-8F13-218CAB800CB1}">
      <dgm:prSet phldrT="[Texto]"/>
      <dgm:spPr/>
      <dgm:t>
        <a:bodyPr/>
        <a:lstStyle/>
        <a:p>
          <a:r>
            <a:rPr lang="es-MX" dirty="0"/>
            <a:t>Maxilares</a:t>
          </a:r>
        </a:p>
      </dgm:t>
    </dgm:pt>
    <dgm:pt modelId="{89A6AC20-71DB-4A72-95E7-ABF457D284C4}" type="parTrans" cxnId="{DFF07146-B06F-4CA5-AB9B-A889E0F209FD}">
      <dgm:prSet/>
      <dgm:spPr/>
      <dgm:t>
        <a:bodyPr/>
        <a:lstStyle/>
        <a:p>
          <a:endParaRPr lang="es-MX"/>
        </a:p>
      </dgm:t>
    </dgm:pt>
    <dgm:pt modelId="{C4FF50EE-F2DA-45AC-A52D-83BAAB1AD921}" type="sibTrans" cxnId="{DFF07146-B06F-4CA5-AB9B-A889E0F209FD}">
      <dgm:prSet/>
      <dgm:spPr/>
      <dgm:t>
        <a:bodyPr/>
        <a:lstStyle/>
        <a:p>
          <a:endParaRPr lang="es-MX"/>
        </a:p>
      </dgm:t>
    </dgm:pt>
    <dgm:pt modelId="{B5F06304-F80D-4455-99B2-A8A3CECC8710}">
      <dgm:prSet phldrT="[Texto]"/>
      <dgm:spPr/>
      <dgm:t>
        <a:bodyPr/>
        <a:lstStyle/>
        <a:p>
          <a:r>
            <a:rPr lang="es-MX" dirty="0"/>
            <a:t>Palatales</a:t>
          </a:r>
        </a:p>
      </dgm:t>
    </dgm:pt>
    <dgm:pt modelId="{CBCEDD01-CF51-4F96-A6DF-FCEAFD9C98DA}" type="parTrans" cxnId="{5C36C772-DB8D-4E6D-AA83-6AEC3CB792A6}">
      <dgm:prSet/>
      <dgm:spPr/>
      <dgm:t>
        <a:bodyPr/>
        <a:lstStyle/>
        <a:p>
          <a:endParaRPr lang="es-MX"/>
        </a:p>
      </dgm:t>
    </dgm:pt>
    <dgm:pt modelId="{BA64718D-35F3-455E-AFF3-DF4C65E58BF7}" type="sibTrans" cxnId="{5C36C772-DB8D-4E6D-AA83-6AEC3CB792A6}">
      <dgm:prSet/>
      <dgm:spPr/>
      <dgm:t>
        <a:bodyPr/>
        <a:lstStyle/>
        <a:p>
          <a:endParaRPr lang="es-MX"/>
        </a:p>
      </dgm:t>
    </dgm:pt>
    <dgm:pt modelId="{6655DF33-79EA-44CF-9024-30A92BCB3047}">
      <dgm:prSet phldrT="[Texto]"/>
      <dgm:spPr/>
      <dgm:t>
        <a:bodyPr/>
        <a:lstStyle/>
        <a:p>
          <a:r>
            <a:rPr lang="es-MX" dirty="0"/>
            <a:t>Dentales</a:t>
          </a:r>
        </a:p>
      </dgm:t>
    </dgm:pt>
    <dgm:pt modelId="{3ACB9517-700D-4FED-915F-556E5E038431}" type="parTrans" cxnId="{7399F2FE-A7D3-458F-BBEE-4739D8D7A51D}">
      <dgm:prSet/>
      <dgm:spPr/>
      <dgm:t>
        <a:bodyPr/>
        <a:lstStyle/>
        <a:p>
          <a:endParaRPr lang="es-MX"/>
        </a:p>
      </dgm:t>
    </dgm:pt>
    <dgm:pt modelId="{65B19B4A-CF62-4B76-9C62-8914F1480C46}" type="sibTrans" cxnId="{7399F2FE-A7D3-458F-BBEE-4739D8D7A51D}">
      <dgm:prSet/>
      <dgm:spPr/>
      <dgm:t>
        <a:bodyPr/>
        <a:lstStyle/>
        <a:p>
          <a:endParaRPr lang="es-MX"/>
        </a:p>
      </dgm:t>
    </dgm:pt>
    <dgm:pt modelId="{334634F9-EEC6-4ABD-ACD0-46A0D61F3366}">
      <dgm:prSet phldrT="[Texto]"/>
      <dgm:spPr/>
      <dgm:t>
        <a:bodyPr/>
        <a:lstStyle/>
        <a:p>
          <a:r>
            <a:rPr lang="es-MX" dirty="0"/>
            <a:t>Linguales </a:t>
          </a:r>
        </a:p>
      </dgm:t>
    </dgm:pt>
    <dgm:pt modelId="{20A52A29-11E6-454E-A0AE-AF58DC964EDE}" type="parTrans" cxnId="{7544A4FF-1042-481B-ABD2-85CF86A91426}">
      <dgm:prSet/>
      <dgm:spPr/>
      <dgm:t>
        <a:bodyPr/>
        <a:lstStyle/>
        <a:p>
          <a:endParaRPr lang="es-MX"/>
        </a:p>
      </dgm:t>
    </dgm:pt>
    <dgm:pt modelId="{F8928D5F-F99E-4780-ADFC-F96B976DB412}" type="sibTrans" cxnId="{7544A4FF-1042-481B-ABD2-85CF86A91426}">
      <dgm:prSet/>
      <dgm:spPr/>
      <dgm:t>
        <a:bodyPr/>
        <a:lstStyle/>
        <a:p>
          <a:endParaRPr lang="es-MX"/>
        </a:p>
      </dgm:t>
    </dgm:pt>
    <dgm:pt modelId="{30557090-ED8B-4E24-A5F0-202084855022}">
      <dgm:prSet/>
      <dgm:spPr/>
      <dgm:t>
        <a:bodyPr/>
        <a:lstStyle/>
        <a:p>
          <a:r>
            <a:rPr lang="es-MX" dirty="0"/>
            <a:t>Nasales</a:t>
          </a:r>
        </a:p>
      </dgm:t>
    </dgm:pt>
    <dgm:pt modelId="{6AEFA4F6-9C1D-42F1-B9F0-4CF80FB6A783}" type="parTrans" cxnId="{911792FA-3BD3-46FF-AB6E-5AE0234C29B9}">
      <dgm:prSet/>
      <dgm:spPr/>
      <dgm:t>
        <a:bodyPr/>
        <a:lstStyle/>
        <a:p>
          <a:endParaRPr lang="es-MX"/>
        </a:p>
      </dgm:t>
    </dgm:pt>
    <dgm:pt modelId="{8CADDDB8-63B2-4A92-9B6B-7866B05EA397}" type="sibTrans" cxnId="{911792FA-3BD3-46FF-AB6E-5AE0234C29B9}">
      <dgm:prSet/>
      <dgm:spPr/>
      <dgm:t>
        <a:bodyPr/>
        <a:lstStyle/>
        <a:p>
          <a:endParaRPr lang="es-MX"/>
        </a:p>
      </dgm:t>
    </dgm:pt>
    <dgm:pt modelId="{545B7833-1B8A-4D42-B87C-7089CA326242}" type="pres">
      <dgm:prSet presAssocID="{53D10483-8233-458B-A73A-47AB233CB8A4}" presName="diagram" presStyleCnt="0">
        <dgm:presLayoutVars>
          <dgm:dir/>
          <dgm:resizeHandles val="exact"/>
        </dgm:presLayoutVars>
      </dgm:prSet>
      <dgm:spPr/>
    </dgm:pt>
    <dgm:pt modelId="{0F53293B-5D50-4903-8D35-859C2EBB0D0F}" type="pres">
      <dgm:prSet presAssocID="{F9951AD9-50BA-4EA7-BCC7-7D3726E2A076}" presName="node" presStyleLbl="node1" presStyleIdx="0" presStyleCnt="6">
        <dgm:presLayoutVars>
          <dgm:bulletEnabled val="1"/>
        </dgm:presLayoutVars>
      </dgm:prSet>
      <dgm:spPr/>
    </dgm:pt>
    <dgm:pt modelId="{22F6D969-5AF6-493C-AD7C-3880E84754A0}" type="pres">
      <dgm:prSet presAssocID="{95962B52-0837-45E6-941D-ADE1B6CCE047}" presName="sibTrans" presStyleCnt="0"/>
      <dgm:spPr/>
    </dgm:pt>
    <dgm:pt modelId="{DC544022-51C0-4C2F-BA08-EDBCD1790AA5}" type="pres">
      <dgm:prSet presAssocID="{4F368FBE-F36C-435E-8F13-218CAB800CB1}" presName="node" presStyleLbl="node1" presStyleIdx="1" presStyleCnt="6">
        <dgm:presLayoutVars>
          <dgm:bulletEnabled val="1"/>
        </dgm:presLayoutVars>
      </dgm:prSet>
      <dgm:spPr/>
    </dgm:pt>
    <dgm:pt modelId="{C410F9D6-41F7-4B5A-AF83-0DC5B1134523}" type="pres">
      <dgm:prSet presAssocID="{C4FF50EE-F2DA-45AC-A52D-83BAAB1AD921}" presName="sibTrans" presStyleCnt="0"/>
      <dgm:spPr/>
    </dgm:pt>
    <dgm:pt modelId="{A926EA39-CBCA-4CDF-A406-A8C0CCDE4BDB}" type="pres">
      <dgm:prSet presAssocID="{B5F06304-F80D-4455-99B2-A8A3CECC8710}" presName="node" presStyleLbl="node1" presStyleIdx="2" presStyleCnt="6">
        <dgm:presLayoutVars>
          <dgm:bulletEnabled val="1"/>
        </dgm:presLayoutVars>
      </dgm:prSet>
      <dgm:spPr/>
    </dgm:pt>
    <dgm:pt modelId="{CA5DC83F-04B8-4979-8FBC-74155E32ABE9}" type="pres">
      <dgm:prSet presAssocID="{BA64718D-35F3-455E-AFF3-DF4C65E58BF7}" presName="sibTrans" presStyleCnt="0"/>
      <dgm:spPr/>
    </dgm:pt>
    <dgm:pt modelId="{7505EED2-8B41-4E37-8D1A-06C08CB43E71}" type="pres">
      <dgm:prSet presAssocID="{6655DF33-79EA-44CF-9024-30A92BCB3047}" presName="node" presStyleLbl="node1" presStyleIdx="3" presStyleCnt="6">
        <dgm:presLayoutVars>
          <dgm:bulletEnabled val="1"/>
        </dgm:presLayoutVars>
      </dgm:prSet>
      <dgm:spPr/>
    </dgm:pt>
    <dgm:pt modelId="{ADD796F9-67E6-4FF7-9AE1-99760115F989}" type="pres">
      <dgm:prSet presAssocID="{65B19B4A-CF62-4B76-9C62-8914F1480C46}" presName="sibTrans" presStyleCnt="0"/>
      <dgm:spPr/>
    </dgm:pt>
    <dgm:pt modelId="{762590D7-33CC-4CC5-8F18-8C8E94554CC5}" type="pres">
      <dgm:prSet presAssocID="{334634F9-EEC6-4ABD-ACD0-46A0D61F3366}" presName="node" presStyleLbl="node1" presStyleIdx="4" presStyleCnt="6">
        <dgm:presLayoutVars>
          <dgm:bulletEnabled val="1"/>
        </dgm:presLayoutVars>
      </dgm:prSet>
      <dgm:spPr/>
    </dgm:pt>
    <dgm:pt modelId="{71A5C439-4EB6-4C3F-8B21-C1233F3DB61E}" type="pres">
      <dgm:prSet presAssocID="{F8928D5F-F99E-4780-ADFC-F96B976DB412}" presName="sibTrans" presStyleCnt="0"/>
      <dgm:spPr/>
    </dgm:pt>
    <dgm:pt modelId="{02BB9788-A9CC-42DD-9864-AC9F4B87E0C5}" type="pres">
      <dgm:prSet presAssocID="{30557090-ED8B-4E24-A5F0-202084855022}" presName="node" presStyleLbl="node1" presStyleIdx="5" presStyleCnt="6">
        <dgm:presLayoutVars>
          <dgm:bulletEnabled val="1"/>
        </dgm:presLayoutVars>
      </dgm:prSet>
      <dgm:spPr/>
    </dgm:pt>
  </dgm:ptLst>
  <dgm:cxnLst>
    <dgm:cxn modelId="{BCB9270C-4B41-4F78-96B7-E50AA3F66CB6}" type="presOf" srcId="{30557090-ED8B-4E24-A5F0-202084855022}" destId="{02BB9788-A9CC-42DD-9864-AC9F4B87E0C5}" srcOrd="0" destOrd="0" presId="urn:microsoft.com/office/officeart/2005/8/layout/default#5"/>
    <dgm:cxn modelId="{D56A192E-E3A6-436E-9374-8CC839E2D373}" type="presOf" srcId="{334634F9-EEC6-4ABD-ACD0-46A0D61F3366}" destId="{762590D7-33CC-4CC5-8F18-8C8E94554CC5}" srcOrd="0" destOrd="0" presId="urn:microsoft.com/office/officeart/2005/8/layout/default#5"/>
    <dgm:cxn modelId="{DFF07146-B06F-4CA5-AB9B-A889E0F209FD}" srcId="{53D10483-8233-458B-A73A-47AB233CB8A4}" destId="{4F368FBE-F36C-435E-8F13-218CAB800CB1}" srcOrd="1" destOrd="0" parTransId="{89A6AC20-71DB-4A72-95E7-ABF457D284C4}" sibTransId="{C4FF50EE-F2DA-45AC-A52D-83BAAB1AD921}"/>
    <dgm:cxn modelId="{BB2B3B6A-EB6C-47D7-90E4-D1BD8ADB824A}" srcId="{53D10483-8233-458B-A73A-47AB233CB8A4}" destId="{F9951AD9-50BA-4EA7-BCC7-7D3726E2A076}" srcOrd="0" destOrd="0" parTransId="{90E471C2-549B-4C8F-A442-D32BB27A500C}" sibTransId="{95962B52-0837-45E6-941D-ADE1B6CCE047}"/>
    <dgm:cxn modelId="{8F12E06B-C742-466C-96A9-4D3CFCA823B0}" type="presOf" srcId="{B5F06304-F80D-4455-99B2-A8A3CECC8710}" destId="{A926EA39-CBCA-4CDF-A406-A8C0CCDE4BDB}" srcOrd="0" destOrd="0" presId="urn:microsoft.com/office/officeart/2005/8/layout/default#5"/>
    <dgm:cxn modelId="{5C36C772-DB8D-4E6D-AA83-6AEC3CB792A6}" srcId="{53D10483-8233-458B-A73A-47AB233CB8A4}" destId="{B5F06304-F80D-4455-99B2-A8A3CECC8710}" srcOrd="2" destOrd="0" parTransId="{CBCEDD01-CF51-4F96-A6DF-FCEAFD9C98DA}" sibTransId="{BA64718D-35F3-455E-AFF3-DF4C65E58BF7}"/>
    <dgm:cxn modelId="{8C889B9F-6B4C-469C-A75C-7AD1E25CBC0D}" type="presOf" srcId="{4F368FBE-F36C-435E-8F13-218CAB800CB1}" destId="{DC544022-51C0-4C2F-BA08-EDBCD1790AA5}" srcOrd="0" destOrd="0" presId="urn:microsoft.com/office/officeart/2005/8/layout/default#5"/>
    <dgm:cxn modelId="{596381A6-EDBA-424D-9EC3-389B4DA620F2}" type="presOf" srcId="{53D10483-8233-458B-A73A-47AB233CB8A4}" destId="{545B7833-1B8A-4D42-B87C-7089CA326242}" srcOrd="0" destOrd="0" presId="urn:microsoft.com/office/officeart/2005/8/layout/default#5"/>
    <dgm:cxn modelId="{C80C8BAE-47F8-448C-B075-8FE59F528EEA}" type="presOf" srcId="{6655DF33-79EA-44CF-9024-30A92BCB3047}" destId="{7505EED2-8B41-4E37-8D1A-06C08CB43E71}" srcOrd="0" destOrd="0" presId="urn:microsoft.com/office/officeart/2005/8/layout/default#5"/>
    <dgm:cxn modelId="{4439E9BB-882E-45D7-B05B-B9146F508953}" type="presOf" srcId="{F9951AD9-50BA-4EA7-BCC7-7D3726E2A076}" destId="{0F53293B-5D50-4903-8D35-859C2EBB0D0F}" srcOrd="0" destOrd="0" presId="urn:microsoft.com/office/officeart/2005/8/layout/default#5"/>
    <dgm:cxn modelId="{911792FA-3BD3-46FF-AB6E-5AE0234C29B9}" srcId="{53D10483-8233-458B-A73A-47AB233CB8A4}" destId="{30557090-ED8B-4E24-A5F0-202084855022}" srcOrd="5" destOrd="0" parTransId="{6AEFA4F6-9C1D-42F1-B9F0-4CF80FB6A783}" sibTransId="{8CADDDB8-63B2-4A92-9B6B-7866B05EA397}"/>
    <dgm:cxn modelId="{7399F2FE-A7D3-458F-BBEE-4739D8D7A51D}" srcId="{53D10483-8233-458B-A73A-47AB233CB8A4}" destId="{6655DF33-79EA-44CF-9024-30A92BCB3047}" srcOrd="3" destOrd="0" parTransId="{3ACB9517-700D-4FED-915F-556E5E038431}" sibTransId="{65B19B4A-CF62-4B76-9C62-8914F1480C46}"/>
    <dgm:cxn modelId="{7544A4FF-1042-481B-ABD2-85CF86A91426}" srcId="{53D10483-8233-458B-A73A-47AB233CB8A4}" destId="{334634F9-EEC6-4ABD-ACD0-46A0D61F3366}" srcOrd="4" destOrd="0" parTransId="{20A52A29-11E6-454E-A0AE-AF58DC964EDE}" sibTransId="{F8928D5F-F99E-4780-ADFC-F96B976DB412}"/>
    <dgm:cxn modelId="{DD0097DE-35ED-48C2-9547-288192D1FFAA}" type="presParOf" srcId="{545B7833-1B8A-4D42-B87C-7089CA326242}" destId="{0F53293B-5D50-4903-8D35-859C2EBB0D0F}" srcOrd="0" destOrd="0" presId="urn:microsoft.com/office/officeart/2005/8/layout/default#5"/>
    <dgm:cxn modelId="{4076741A-E1C0-484C-95D0-B34EA519CB80}" type="presParOf" srcId="{545B7833-1B8A-4D42-B87C-7089CA326242}" destId="{22F6D969-5AF6-493C-AD7C-3880E84754A0}" srcOrd="1" destOrd="0" presId="urn:microsoft.com/office/officeart/2005/8/layout/default#5"/>
    <dgm:cxn modelId="{3788469E-541C-481A-926D-C35DEB15C9D4}" type="presParOf" srcId="{545B7833-1B8A-4D42-B87C-7089CA326242}" destId="{DC544022-51C0-4C2F-BA08-EDBCD1790AA5}" srcOrd="2" destOrd="0" presId="urn:microsoft.com/office/officeart/2005/8/layout/default#5"/>
    <dgm:cxn modelId="{85DEABA4-7351-487C-9DAB-6C382123701E}" type="presParOf" srcId="{545B7833-1B8A-4D42-B87C-7089CA326242}" destId="{C410F9D6-41F7-4B5A-AF83-0DC5B1134523}" srcOrd="3" destOrd="0" presId="urn:microsoft.com/office/officeart/2005/8/layout/default#5"/>
    <dgm:cxn modelId="{5F7365DC-713A-4B55-9148-26BDB753BE6D}" type="presParOf" srcId="{545B7833-1B8A-4D42-B87C-7089CA326242}" destId="{A926EA39-CBCA-4CDF-A406-A8C0CCDE4BDB}" srcOrd="4" destOrd="0" presId="urn:microsoft.com/office/officeart/2005/8/layout/default#5"/>
    <dgm:cxn modelId="{6A447F25-21DE-45A3-B726-DD23E10E6AB1}" type="presParOf" srcId="{545B7833-1B8A-4D42-B87C-7089CA326242}" destId="{CA5DC83F-04B8-4979-8FBC-74155E32ABE9}" srcOrd="5" destOrd="0" presId="urn:microsoft.com/office/officeart/2005/8/layout/default#5"/>
    <dgm:cxn modelId="{3BC14F43-4764-4B70-AB13-69CBA492DA77}" type="presParOf" srcId="{545B7833-1B8A-4D42-B87C-7089CA326242}" destId="{7505EED2-8B41-4E37-8D1A-06C08CB43E71}" srcOrd="6" destOrd="0" presId="urn:microsoft.com/office/officeart/2005/8/layout/default#5"/>
    <dgm:cxn modelId="{2AA71DB7-5C6A-4C8F-9026-5D3F211E231B}" type="presParOf" srcId="{545B7833-1B8A-4D42-B87C-7089CA326242}" destId="{ADD796F9-67E6-4FF7-9AE1-99760115F989}" srcOrd="7" destOrd="0" presId="urn:microsoft.com/office/officeart/2005/8/layout/default#5"/>
    <dgm:cxn modelId="{B181445E-C2AA-4958-A66B-1E5546DC60FE}" type="presParOf" srcId="{545B7833-1B8A-4D42-B87C-7089CA326242}" destId="{762590D7-33CC-4CC5-8F18-8C8E94554CC5}" srcOrd="8" destOrd="0" presId="urn:microsoft.com/office/officeart/2005/8/layout/default#5"/>
    <dgm:cxn modelId="{F5DDBC69-DCE3-40B4-ABCE-ACFE1E6174EE}" type="presParOf" srcId="{545B7833-1B8A-4D42-B87C-7089CA326242}" destId="{71A5C439-4EB6-4C3F-8B21-C1233F3DB61E}" srcOrd="9" destOrd="0" presId="urn:microsoft.com/office/officeart/2005/8/layout/default#5"/>
    <dgm:cxn modelId="{F6523873-A31F-460F-AFAF-E74020D766A3}" type="presParOf" srcId="{545B7833-1B8A-4D42-B87C-7089CA326242}" destId="{02BB9788-A9CC-42DD-9864-AC9F4B87E0C5}" srcOrd="1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0D0B1AB-FA66-47A6-A809-D6900170DE4B}"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es-MX"/>
        </a:p>
      </dgm:t>
    </dgm:pt>
    <dgm:pt modelId="{0E577BBF-FD50-4846-94F5-720C72C8409A}">
      <dgm:prSet phldrT="[Texto]"/>
      <dgm:spPr/>
      <dgm:t>
        <a:bodyPr/>
        <a:lstStyle/>
        <a:p>
          <a:r>
            <a:rPr lang="es-MX" dirty="0">
              <a:effectLst>
                <a:outerShdw blurRad="38100" dist="38100" dir="2700000" algn="tl">
                  <a:srgbClr val="000000">
                    <a:alpha val="43137"/>
                  </a:srgbClr>
                </a:outerShdw>
              </a:effectLst>
              <a:latin typeface="Calisto MT" pitchFamily="18" charset="0"/>
            </a:rPr>
            <a:t>Trastornos de la voz</a:t>
          </a:r>
        </a:p>
      </dgm:t>
    </dgm:pt>
    <dgm:pt modelId="{101FFEC2-BBF4-4C30-BEA0-DA33E1C40F2F}" type="parTrans" cxnId="{1CCFAD36-F631-4EA5-8D42-60CDDA4745CB}">
      <dgm:prSet/>
      <dgm:spPr/>
      <dgm:t>
        <a:bodyPr/>
        <a:lstStyle/>
        <a:p>
          <a:endParaRPr lang="es-MX"/>
        </a:p>
      </dgm:t>
    </dgm:pt>
    <dgm:pt modelId="{11C9B50B-78CD-4097-B46F-5F79725F1FEB}" type="sibTrans" cxnId="{1CCFAD36-F631-4EA5-8D42-60CDDA4745CB}">
      <dgm:prSet/>
      <dgm:spPr/>
      <dgm:t>
        <a:bodyPr/>
        <a:lstStyle/>
        <a:p>
          <a:endParaRPr lang="es-MX"/>
        </a:p>
      </dgm:t>
    </dgm:pt>
    <dgm:pt modelId="{042B3779-5C71-48B1-8BBB-4BB3577B3CD3}">
      <dgm:prSet phldrT="[Texto]"/>
      <dgm:spPr/>
      <dgm:t>
        <a:bodyPr/>
        <a:lstStyle/>
        <a:p>
          <a:r>
            <a:rPr lang="es-MX" dirty="0">
              <a:effectLst>
                <a:outerShdw blurRad="38100" dist="38100" dir="2700000" algn="tl">
                  <a:srgbClr val="000000">
                    <a:alpha val="43137"/>
                  </a:srgbClr>
                </a:outerShdw>
              </a:effectLst>
              <a:latin typeface="Calisto MT" pitchFamily="18" charset="0"/>
            </a:rPr>
            <a:t>Trastorno de la </a:t>
          </a:r>
          <a:r>
            <a:rPr lang="es-MX" b="1" dirty="0">
              <a:effectLst>
                <a:outerShdw blurRad="38100" dist="38100" dir="2700000" algn="tl">
                  <a:srgbClr val="000000">
                    <a:alpha val="43137"/>
                  </a:srgbClr>
                </a:outerShdw>
              </a:effectLst>
              <a:latin typeface="Calisto MT" pitchFamily="18" charset="0"/>
            </a:rPr>
            <a:t>fonación</a:t>
          </a:r>
          <a:endParaRPr lang="es-MX" b="1" dirty="0"/>
        </a:p>
      </dgm:t>
    </dgm:pt>
    <dgm:pt modelId="{4B11F68F-6002-4E16-9AA7-8FC39979CFAF}" type="parTrans" cxnId="{DBF6BC67-0CFC-44A4-B2EB-3642560D0137}">
      <dgm:prSet/>
      <dgm:spPr/>
      <dgm:t>
        <a:bodyPr/>
        <a:lstStyle/>
        <a:p>
          <a:endParaRPr lang="es-MX"/>
        </a:p>
      </dgm:t>
    </dgm:pt>
    <dgm:pt modelId="{6DAE8AB7-036A-48A9-BA7C-C19BE9A578E9}" type="sibTrans" cxnId="{DBF6BC67-0CFC-44A4-B2EB-3642560D0137}">
      <dgm:prSet/>
      <dgm:spPr/>
      <dgm:t>
        <a:bodyPr/>
        <a:lstStyle/>
        <a:p>
          <a:endParaRPr lang="es-MX"/>
        </a:p>
      </dgm:t>
    </dgm:pt>
    <dgm:pt modelId="{7BF0B0F5-934C-4DB3-9E93-0B8920F94A9B}">
      <dgm:prSet phldrT="[Texto]"/>
      <dgm:spPr/>
      <dgm:t>
        <a:bodyPr/>
        <a:lstStyle/>
        <a:p>
          <a:r>
            <a:rPr lang="es-MX" dirty="0">
              <a:effectLst>
                <a:outerShdw blurRad="38100" dist="38100" dir="2700000" algn="tl">
                  <a:srgbClr val="000000">
                    <a:alpha val="43137"/>
                  </a:srgbClr>
                </a:outerShdw>
              </a:effectLst>
              <a:latin typeface="Calisto MT" pitchFamily="18" charset="0"/>
            </a:rPr>
            <a:t>Trastorno de la </a:t>
          </a:r>
          <a:r>
            <a:rPr lang="es-MX" b="1" dirty="0">
              <a:effectLst>
                <a:outerShdw blurRad="38100" dist="38100" dir="2700000" algn="tl">
                  <a:srgbClr val="000000">
                    <a:alpha val="43137"/>
                  </a:srgbClr>
                </a:outerShdw>
              </a:effectLst>
              <a:latin typeface="Calisto MT" pitchFamily="18" charset="0"/>
            </a:rPr>
            <a:t>resonancia</a:t>
          </a:r>
        </a:p>
      </dgm:t>
    </dgm:pt>
    <dgm:pt modelId="{9F1ACFE0-AD44-4D4D-9ABF-431F16E64653}" type="parTrans" cxnId="{3FE71B06-08A6-45C6-B8FA-B46C1075C21F}">
      <dgm:prSet/>
      <dgm:spPr/>
      <dgm:t>
        <a:bodyPr/>
        <a:lstStyle/>
        <a:p>
          <a:endParaRPr lang="es-MX"/>
        </a:p>
      </dgm:t>
    </dgm:pt>
    <dgm:pt modelId="{4A5DFF66-9430-462F-ACA3-32E14BE6D609}" type="sibTrans" cxnId="{3FE71B06-08A6-45C6-B8FA-B46C1075C21F}">
      <dgm:prSet/>
      <dgm:spPr/>
      <dgm:t>
        <a:bodyPr/>
        <a:lstStyle/>
        <a:p>
          <a:endParaRPr lang="es-MX"/>
        </a:p>
      </dgm:t>
    </dgm:pt>
    <dgm:pt modelId="{6BA10DF0-57E3-4BE0-B0FF-E6B23F6874C6}" type="pres">
      <dgm:prSet presAssocID="{D0D0B1AB-FA66-47A6-A809-D6900170DE4B}" presName="hierChild1" presStyleCnt="0">
        <dgm:presLayoutVars>
          <dgm:orgChart val="1"/>
          <dgm:chPref val="1"/>
          <dgm:dir/>
          <dgm:animOne val="branch"/>
          <dgm:animLvl val="lvl"/>
          <dgm:resizeHandles/>
        </dgm:presLayoutVars>
      </dgm:prSet>
      <dgm:spPr/>
    </dgm:pt>
    <dgm:pt modelId="{29D26FB1-CC0B-4FA5-969C-553AC8818567}" type="pres">
      <dgm:prSet presAssocID="{0E577BBF-FD50-4846-94F5-720C72C8409A}" presName="hierRoot1" presStyleCnt="0">
        <dgm:presLayoutVars>
          <dgm:hierBranch val="init"/>
        </dgm:presLayoutVars>
      </dgm:prSet>
      <dgm:spPr/>
    </dgm:pt>
    <dgm:pt modelId="{D7A9C013-26B4-4756-B69A-DF78171143B4}" type="pres">
      <dgm:prSet presAssocID="{0E577BBF-FD50-4846-94F5-720C72C8409A}" presName="rootComposite1" presStyleCnt="0"/>
      <dgm:spPr/>
    </dgm:pt>
    <dgm:pt modelId="{A5DF0C3B-101C-49B5-8193-8646330A346D}" type="pres">
      <dgm:prSet presAssocID="{0E577BBF-FD50-4846-94F5-720C72C8409A}" presName="rootText1" presStyleLbl="node0" presStyleIdx="0" presStyleCnt="1">
        <dgm:presLayoutVars>
          <dgm:chPref val="3"/>
        </dgm:presLayoutVars>
      </dgm:prSet>
      <dgm:spPr/>
    </dgm:pt>
    <dgm:pt modelId="{E4C2CE0F-6436-48C4-B6A1-497AF4181211}" type="pres">
      <dgm:prSet presAssocID="{0E577BBF-FD50-4846-94F5-720C72C8409A}" presName="rootConnector1" presStyleLbl="node1" presStyleIdx="0" presStyleCnt="0"/>
      <dgm:spPr/>
    </dgm:pt>
    <dgm:pt modelId="{2886F57A-1020-4E78-830B-FB69AF43D2FA}" type="pres">
      <dgm:prSet presAssocID="{0E577BBF-FD50-4846-94F5-720C72C8409A}" presName="hierChild2" presStyleCnt="0"/>
      <dgm:spPr/>
    </dgm:pt>
    <dgm:pt modelId="{4173F93F-D934-47E6-8FA5-75615CA152C6}" type="pres">
      <dgm:prSet presAssocID="{4B11F68F-6002-4E16-9AA7-8FC39979CFAF}" presName="Name37" presStyleLbl="parChTrans1D2" presStyleIdx="0" presStyleCnt="2"/>
      <dgm:spPr/>
    </dgm:pt>
    <dgm:pt modelId="{335199ED-02C1-4415-9637-8FBE7CEBD627}" type="pres">
      <dgm:prSet presAssocID="{042B3779-5C71-48B1-8BBB-4BB3577B3CD3}" presName="hierRoot2" presStyleCnt="0">
        <dgm:presLayoutVars>
          <dgm:hierBranch val="init"/>
        </dgm:presLayoutVars>
      </dgm:prSet>
      <dgm:spPr/>
    </dgm:pt>
    <dgm:pt modelId="{F42BD4FC-9117-40AF-A43C-D5F2EF5C2329}" type="pres">
      <dgm:prSet presAssocID="{042B3779-5C71-48B1-8BBB-4BB3577B3CD3}" presName="rootComposite" presStyleCnt="0"/>
      <dgm:spPr/>
    </dgm:pt>
    <dgm:pt modelId="{DAA0CD1A-BE1D-4334-B666-82F31D4035C3}" type="pres">
      <dgm:prSet presAssocID="{042B3779-5C71-48B1-8BBB-4BB3577B3CD3}" presName="rootText" presStyleLbl="node2" presStyleIdx="0" presStyleCnt="2">
        <dgm:presLayoutVars>
          <dgm:chPref val="3"/>
        </dgm:presLayoutVars>
      </dgm:prSet>
      <dgm:spPr/>
    </dgm:pt>
    <dgm:pt modelId="{540CE9D0-E942-4A0D-9233-AC8FAAEDC4A3}" type="pres">
      <dgm:prSet presAssocID="{042B3779-5C71-48B1-8BBB-4BB3577B3CD3}" presName="rootConnector" presStyleLbl="node2" presStyleIdx="0" presStyleCnt="2"/>
      <dgm:spPr/>
    </dgm:pt>
    <dgm:pt modelId="{488CCB23-17E1-412D-AD5C-681A95E4FD5B}" type="pres">
      <dgm:prSet presAssocID="{042B3779-5C71-48B1-8BBB-4BB3577B3CD3}" presName="hierChild4" presStyleCnt="0"/>
      <dgm:spPr/>
    </dgm:pt>
    <dgm:pt modelId="{76E23F17-95FF-4DE1-BCCE-A0C729DEF6B2}" type="pres">
      <dgm:prSet presAssocID="{042B3779-5C71-48B1-8BBB-4BB3577B3CD3}" presName="hierChild5" presStyleCnt="0"/>
      <dgm:spPr/>
    </dgm:pt>
    <dgm:pt modelId="{48A5C42A-F1A6-491A-8368-905B7BA22776}" type="pres">
      <dgm:prSet presAssocID="{9F1ACFE0-AD44-4D4D-9ABF-431F16E64653}" presName="Name37" presStyleLbl="parChTrans1D2" presStyleIdx="1" presStyleCnt="2"/>
      <dgm:spPr/>
    </dgm:pt>
    <dgm:pt modelId="{CCF1609D-65EF-405B-942D-0A8F89611B5F}" type="pres">
      <dgm:prSet presAssocID="{7BF0B0F5-934C-4DB3-9E93-0B8920F94A9B}" presName="hierRoot2" presStyleCnt="0">
        <dgm:presLayoutVars>
          <dgm:hierBranch val="init"/>
        </dgm:presLayoutVars>
      </dgm:prSet>
      <dgm:spPr/>
    </dgm:pt>
    <dgm:pt modelId="{F207F658-133E-4B67-A8B5-C97152D6FAAC}" type="pres">
      <dgm:prSet presAssocID="{7BF0B0F5-934C-4DB3-9E93-0B8920F94A9B}" presName="rootComposite" presStyleCnt="0"/>
      <dgm:spPr/>
    </dgm:pt>
    <dgm:pt modelId="{C4D0CD35-F2C3-477D-9FF4-39C2D6BB0293}" type="pres">
      <dgm:prSet presAssocID="{7BF0B0F5-934C-4DB3-9E93-0B8920F94A9B}" presName="rootText" presStyleLbl="node2" presStyleIdx="1" presStyleCnt="2">
        <dgm:presLayoutVars>
          <dgm:chPref val="3"/>
        </dgm:presLayoutVars>
      </dgm:prSet>
      <dgm:spPr/>
    </dgm:pt>
    <dgm:pt modelId="{E59054D4-E56A-496D-8B66-4DCAABA0F1EC}" type="pres">
      <dgm:prSet presAssocID="{7BF0B0F5-934C-4DB3-9E93-0B8920F94A9B}" presName="rootConnector" presStyleLbl="node2" presStyleIdx="1" presStyleCnt="2"/>
      <dgm:spPr/>
    </dgm:pt>
    <dgm:pt modelId="{953ACA5D-3940-4F40-BA97-76FFDC3CD55E}" type="pres">
      <dgm:prSet presAssocID="{7BF0B0F5-934C-4DB3-9E93-0B8920F94A9B}" presName="hierChild4" presStyleCnt="0"/>
      <dgm:spPr/>
    </dgm:pt>
    <dgm:pt modelId="{98BB1A4F-E320-48D5-A467-2FD25C3942B3}" type="pres">
      <dgm:prSet presAssocID="{7BF0B0F5-934C-4DB3-9E93-0B8920F94A9B}" presName="hierChild5" presStyleCnt="0"/>
      <dgm:spPr/>
    </dgm:pt>
    <dgm:pt modelId="{2B8BFF51-0C4B-4CD0-98C0-1E67CBB42D62}" type="pres">
      <dgm:prSet presAssocID="{0E577BBF-FD50-4846-94F5-720C72C8409A}" presName="hierChild3" presStyleCnt="0"/>
      <dgm:spPr/>
    </dgm:pt>
  </dgm:ptLst>
  <dgm:cxnLst>
    <dgm:cxn modelId="{3FE71B06-08A6-45C6-B8FA-B46C1075C21F}" srcId="{0E577BBF-FD50-4846-94F5-720C72C8409A}" destId="{7BF0B0F5-934C-4DB3-9E93-0B8920F94A9B}" srcOrd="1" destOrd="0" parTransId="{9F1ACFE0-AD44-4D4D-9ABF-431F16E64653}" sibTransId="{4A5DFF66-9430-462F-ACA3-32E14BE6D609}"/>
    <dgm:cxn modelId="{AA85F41A-7CF9-49AB-A220-66791AF509D7}" type="presOf" srcId="{4B11F68F-6002-4E16-9AA7-8FC39979CFAF}" destId="{4173F93F-D934-47E6-8FA5-75615CA152C6}" srcOrd="0" destOrd="0" presId="urn:microsoft.com/office/officeart/2005/8/layout/orgChart1"/>
    <dgm:cxn modelId="{1CCFAD36-F631-4EA5-8D42-60CDDA4745CB}" srcId="{D0D0B1AB-FA66-47A6-A809-D6900170DE4B}" destId="{0E577BBF-FD50-4846-94F5-720C72C8409A}" srcOrd="0" destOrd="0" parTransId="{101FFEC2-BBF4-4C30-BEA0-DA33E1C40F2F}" sibTransId="{11C9B50B-78CD-4097-B46F-5F79725F1FEB}"/>
    <dgm:cxn modelId="{A89FE060-EAD4-4DE0-A635-794157BC44D2}" type="presOf" srcId="{7BF0B0F5-934C-4DB3-9E93-0B8920F94A9B}" destId="{E59054D4-E56A-496D-8B66-4DCAABA0F1EC}" srcOrd="1" destOrd="0" presId="urn:microsoft.com/office/officeart/2005/8/layout/orgChart1"/>
    <dgm:cxn modelId="{DBF6BC67-0CFC-44A4-B2EB-3642560D0137}" srcId="{0E577BBF-FD50-4846-94F5-720C72C8409A}" destId="{042B3779-5C71-48B1-8BBB-4BB3577B3CD3}" srcOrd="0" destOrd="0" parTransId="{4B11F68F-6002-4E16-9AA7-8FC39979CFAF}" sibTransId="{6DAE8AB7-036A-48A9-BA7C-C19BE9A578E9}"/>
    <dgm:cxn modelId="{B70B8452-A071-4507-BAD5-39EB82BF0BB8}" type="presOf" srcId="{7BF0B0F5-934C-4DB3-9E93-0B8920F94A9B}" destId="{C4D0CD35-F2C3-477D-9FF4-39C2D6BB0293}" srcOrd="0" destOrd="0" presId="urn:microsoft.com/office/officeart/2005/8/layout/orgChart1"/>
    <dgm:cxn modelId="{A0504879-3D9F-4B2A-99B4-A212B24FE01C}" type="presOf" srcId="{042B3779-5C71-48B1-8BBB-4BB3577B3CD3}" destId="{540CE9D0-E942-4A0D-9233-AC8FAAEDC4A3}" srcOrd="1" destOrd="0" presId="urn:microsoft.com/office/officeart/2005/8/layout/orgChart1"/>
    <dgm:cxn modelId="{EBDFDF59-BBEA-4283-B013-65E20A40BE47}" type="presOf" srcId="{D0D0B1AB-FA66-47A6-A809-D6900170DE4B}" destId="{6BA10DF0-57E3-4BE0-B0FF-E6B23F6874C6}" srcOrd="0" destOrd="0" presId="urn:microsoft.com/office/officeart/2005/8/layout/orgChart1"/>
    <dgm:cxn modelId="{C64BDC89-8B32-45CC-BC66-B0C822C8003F}" type="presOf" srcId="{042B3779-5C71-48B1-8BBB-4BB3577B3CD3}" destId="{DAA0CD1A-BE1D-4334-B666-82F31D4035C3}" srcOrd="0" destOrd="0" presId="urn:microsoft.com/office/officeart/2005/8/layout/orgChart1"/>
    <dgm:cxn modelId="{F065E9C5-6572-4682-AE17-CB607BEB00EE}" type="presOf" srcId="{0E577BBF-FD50-4846-94F5-720C72C8409A}" destId="{E4C2CE0F-6436-48C4-B6A1-497AF4181211}" srcOrd="1" destOrd="0" presId="urn:microsoft.com/office/officeart/2005/8/layout/orgChart1"/>
    <dgm:cxn modelId="{0275D5D3-3FF5-4079-AC26-9AA427AE87F6}" type="presOf" srcId="{9F1ACFE0-AD44-4D4D-9ABF-431F16E64653}" destId="{48A5C42A-F1A6-491A-8368-905B7BA22776}" srcOrd="0" destOrd="0" presId="urn:microsoft.com/office/officeart/2005/8/layout/orgChart1"/>
    <dgm:cxn modelId="{527446F1-2618-41CA-96E8-4C9086430848}" type="presOf" srcId="{0E577BBF-FD50-4846-94F5-720C72C8409A}" destId="{A5DF0C3B-101C-49B5-8193-8646330A346D}" srcOrd="0" destOrd="0" presId="urn:microsoft.com/office/officeart/2005/8/layout/orgChart1"/>
    <dgm:cxn modelId="{1C51C503-ACDD-433C-AC02-05532B32B8CC}" type="presParOf" srcId="{6BA10DF0-57E3-4BE0-B0FF-E6B23F6874C6}" destId="{29D26FB1-CC0B-4FA5-969C-553AC8818567}" srcOrd="0" destOrd="0" presId="urn:microsoft.com/office/officeart/2005/8/layout/orgChart1"/>
    <dgm:cxn modelId="{7CB84C9A-BBE2-4748-903A-197407D8E6A9}" type="presParOf" srcId="{29D26FB1-CC0B-4FA5-969C-553AC8818567}" destId="{D7A9C013-26B4-4756-B69A-DF78171143B4}" srcOrd="0" destOrd="0" presId="urn:microsoft.com/office/officeart/2005/8/layout/orgChart1"/>
    <dgm:cxn modelId="{F4681CE9-9AFB-4201-9519-82E2E19F27AE}" type="presParOf" srcId="{D7A9C013-26B4-4756-B69A-DF78171143B4}" destId="{A5DF0C3B-101C-49B5-8193-8646330A346D}" srcOrd="0" destOrd="0" presId="urn:microsoft.com/office/officeart/2005/8/layout/orgChart1"/>
    <dgm:cxn modelId="{81476186-76B9-4A25-A2C3-391A3C2A919D}" type="presParOf" srcId="{D7A9C013-26B4-4756-B69A-DF78171143B4}" destId="{E4C2CE0F-6436-48C4-B6A1-497AF4181211}" srcOrd="1" destOrd="0" presId="urn:microsoft.com/office/officeart/2005/8/layout/orgChart1"/>
    <dgm:cxn modelId="{0B55ED99-8AD0-4B1D-ABF1-18F912126A7C}" type="presParOf" srcId="{29D26FB1-CC0B-4FA5-969C-553AC8818567}" destId="{2886F57A-1020-4E78-830B-FB69AF43D2FA}" srcOrd="1" destOrd="0" presId="urn:microsoft.com/office/officeart/2005/8/layout/orgChart1"/>
    <dgm:cxn modelId="{5E81090D-B804-46AE-AD11-EF578B1F7E0C}" type="presParOf" srcId="{2886F57A-1020-4E78-830B-FB69AF43D2FA}" destId="{4173F93F-D934-47E6-8FA5-75615CA152C6}" srcOrd="0" destOrd="0" presId="urn:microsoft.com/office/officeart/2005/8/layout/orgChart1"/>
    <dgm:cxn modelId="{38D4DD20-4C6B-419E-B4E5-9A1912D1DFB8}" type="presParOf" srcId="{2886F57A-1020-4E78-830B-FB69AF43D2FA}" destId="{335199ED-02C1-4415-9637-8FBE7CEBD627}" srcOrd="1" destOrd="0" presId="urn:microsoft.com/office/officeart/2005/8/layout/orgChart1"/>
    <dgm:cxn modelId="{E0574D3D-0E0F-4283-ACDD-5DD9ED801FC3}" type="presParOf" srcId="{335199ED-02C1-4415-9637-8FBE7CEBD627}" destId="{F42BD4FC-9117-40AF-A43C-D5F2EF5C2329}" srcOrd="0" destOrd="0" presId="urn:microsoft.com/office/officeart/2005/8/layout/orgChart1"/>
    <dgm:cxn modelId="{560442EF-2B0D-4F6D-BC53-2707DF7CEC88}" type="presParOf" srcId="{F42BD4FC-9117-40AF-A43C-D5F2EF5C2329}" destId="{DAA0CD1A-BE1D-4334-B666-82F31D4035C3}" srcOrd="0" destOrd="0" presId="urn:microsoft.com/office/officeart/2005/8/layout/orgChart1"/>
    <dgm:cxn modelId="{C38A6BF4-BAF3-4A85-AD12-4C1C22A133DA}" type="presParOf" srcId="{F42BD4FC-9117-40AF-A43C-D5F2EF5C2329}" destId="{540CE9D0-E942-4A0D-9233-AC8FAAEDC4A3}" srcOrd="1" destOrd="0" presId="urn:microsoft.com/office/officeart/2005/8/layout/orgChart1"/>
    <dgm:cxn modelId="{13058F4A-429B-432C-8AD8-D3FA408ADD52}" type="presParOf" srcId="{335199ED-02C1-4415-9637-8FBE7CEBD627}" destId="{488CCB23-17E1-412D-AD5C-681A95E4FD5B}" srcOrd="1" destOrd="0" presId="urn:microsoft.com/office/officeart/2005/8/layout/orgChart1"/>
    <dgm:cxn modelId="{01BF65DA-D7A6-4762-AF96-967FF52BDDE2}" type="presParOf" srcId="{335199ED-02C1-4415-9637-8FBE7CEBD627}" destId="{76E23F17-95FF-4DE1-BCCE-A0C729DEF6B2}" srcOrd="2" destOrd="0" presId="urn:microsoft.com/office/officeart/2005/8/layout/orgChart1"/>
    <dgm:cxn modelId="{622CD209-B411-4753-A20D-CE65492981A5}" type="presParOf" srcId="{2886F57A-1020-4E78-830B-FB69AF43D2FA}" destId="{48A5C42A-F1A6-491A-8368-905B7BA22776}" srcOrd="2" destOrd="0" presId="urn:microsoft.com/office/officeart/2005/8/layout/orgChart1"/>
    <dgm:cxn modelId="{5B067B00-127F-4B6F-90B5-C2FF567B9F64}" type="presParOf" srcId="{2886F57A-1020-4E78-830B-FB69AF43D2FA}" destId="{CCF1609D-65EF-405B-942D-0A8F89611B5F}" srcOrd="3" destOrd="0" presId="urn:microsoft.com/office/officeart/2005/8/layout/orgChart1"/>
    <dgm:cxn modelId="{BC97A6E2-F191-4638-A3EC-AE72B6100F45}" type="presParOf" srcId="{CCF1609D-65EF-405B-942D-0A8F89611B5F}" destId="{F207F658-133E-4B67-A8B5-C97152D6FAAC}" srcOrd="0" destOrd="0" presId="urn:microsoft.com/office/officeart/2005/8/layout/orgChart1"/>
    <dgm:cxn modelId="{3293D706-6623-43D5-BCA2-D0567C0C43BD}" type="presParOf" srcId="{F207F658-133E-4B67-A8B5-C97152D6FAAC}" destId="{C4D0CD35-F2C3-477D-9FF4-39C2D6BB0293}" srcOrd="0" destOrd="0" presId="urn:microsoft.com/office/officeart/2005/8/layout/orgChart1"/>
    <dgm:cxn modelId="{35C694CF-8614-4621-A1D3-198526B19B29}" type="presParOf" srcId="{F207F658-133E-4B67-A8B5-C97152D6FAAC}" destId="{E59054D4-E56A-496D-8B66-4DCAABA0F1EC}" srcOrd="1" destOrd="0" presId="urn:microsoft.com/office/officeart/2005/8/layout/orgChart1"/>
    <dgm:cxn modelId="{5EC3CF9A-7758-418B-835E-E621537408AA}" type="presParOf" srcId="{CCF1609D-65EF-405B-942D-0A8F89611B5F}" destId="{953ACA5D-3940-4F40-BA97-76FFDC3CD55E}" srcOrd="1" destOrd="0" presId="urn:microsoft.com/office/officeart/2005/8/layout/orgChart1"/>
    <dgm:cxn modelId="{91DCCF0E-F05F-4891-A54D-E3D43BCD4BF0}" type="presParOf" srcId="{CCF1609D-65EF-405B-942D-0A8F89611B5F}" destId="{98BB1A4F-E320-48D5-A467-2FD25C3942B3}" srcOrd="2" destOrd="0" presId="urn:microsoft.com/office/officeart/2005/8/layout/orgChart1"/>
    <dgm:cxn modelId="{7B78FBC8-D9A4-40DF-8332-A101FD8644C6}" type="presParOf" srcId="{29D26FB1-CC0B-4FA5-969C-553AC8818567}" destId="{2B8BFF51-0C4B-4CD0-98C0-1E67CBB42D6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629EE1E-4CEE-41A0-AF7F-A4CC4919F439}" type="doc">
      <dgm:prSet loTypeId="urn:microsoft.com/office/officeart/2005/8/layout/hList1" loCatId="list" qsTypeId="urn:microsoft.com/office/officeart/2005/8/quickstyle/simple4" qsCatId="simple" csTypeId="urn:microsoft.com/office/officeart/2005/8/colors/colorful3" csCatId="colorful" phldr="1"/>
      <dgm:spPr/>
      <dgm:t>
        <a:bodyPr/>
        <a:lstStyle/>
        <a:p>
          <a:endParaRPr lang="es-MX"/>
        </a:p>
      </dgm:t>
    </dgm:pt>
    <dgm:pt modelId="{90147306-706D-48E7-A640-6A4DBB288E1B}">
      <dgm:prSet phldrT="[Texto]"/>
      <dgm:spPr/>
      <dgm:t>
        <a:bodyPr/>
        <a:lstStyle/>
        <a:p>
          <a:r>
            <a:rPr lang="es-MX" dirty="0"/>
            <a:t>Aspectos lingüísticos</a:t>
          </a:r>
        </a:p>
      </dgm:t>
    </dgm:pt>
    <dgm:pt modelId="{C3F5E24D-E8ED-47CE-A92C-0E0E42A33448}" type="parTrans" cxnId="{CDFF3089-4846-4E24-93BF-D60FA35EC516}">
      <dgm:prSet/>
      <dgm:spPr/>
      <dgm:t>
        <a:bodyPr/>
        <a:lstStyle/>
        <a:p>
          <a:endParaRPr lang="es-MX"/>
        </a:p>
      </dgm:t>
    </dgm:pt>
    <dgm:pt modelId="{FB9AA79C-B0E5-45E4-8933-B7865EF5D4B6}" type="sibTrans" cxnId="{CDFF3089-4846-4E24-93BF-D60FA35EC516}">
      <dgm:prSet/>
      <dgm:spPr/>
      <dgm:t>
        <a:bodyPr/>
        <a:lstStyle/>
        <a:p>
          <a:endParaRPr lang="es-MX"/>
        </a:p>
      </dgm:t>
    </dgm:pt>
    <dgm:pt modelId="{A034755D-9C2C-420B-AAC3-99B5B1FE31C6}">
      <dgm:prSet phldrT="[Texto]"/>
      <dgm:spPr/>
      <dgm:t>
        <a:bodyPr/>
        <a:lstStyle/>
        <a:p>
          <a:r>
            <a:rPr lang="es-MX" dirty="0"/>
            <a:t>Uso de «muletillas», abuso de sinónimos, discurso incoherente.</a:t>
          </a:r>
        </a:p>
      </dgm:t>
    </dgm:pt>
    <dgm:pt modelId="{83D64CB1-6635-4FC4-9287-31BFE9017D37}" type="parTrans" cxnId="{1492047C-D3E1-47CB-A602-29A991409EBD}">
      <dgm:prSet/>
      <dgm:spPr/>
      <dgm:t>
        <a:bodyPr/>
        <a:lstStyle/>
        <a:p>
          <a:endParaRPr lang="es-MX"/>
        </a:p>
      </dgm:t>
    </dgm:pt>
    <dgm:pt modelId="{249CCC44-95B1-494A-B866-7A1021E14AF3}" type="sibTrans" cxnId="{1492047C-D3E1-47CB-A602-29A991409EBD}">
      <dgm:prSet/>
      <dgm:spPr/>
      <dgm:t>
        <a:bodyPr/>
        <a:lstStyle/>
        <a:p>
          <a:endParaRPr lang="es-MX"/>
        </a:p>
      </dgm:t>
    </dgm:pt>
    <dgm:pt modelId="{456103BB-F4D0-4A3D-8038-63078D080B93}">
      <dgm:prSet phldrT="[Texto]"/>
      <dgm:spPr/>
      <dgm:t>
        <a:bodyPr/>
        <a:lstStyle/>
        <a:p>
          <a:r>
            <a:rPr lang="es-MX" dirty="0"/>
            <a:t>Aspectos conductuales</a:t>
          </a:r>
        </a:p>
      </dgm:t>
    </dgm:pt>
    <dgm:pt modelId="{56C55E6B-C22F-4355-8AC9-C391F1441ABE}" type="parTrans" cxnId="{61D18414-8FBC-464F-8BCE-8337C62ED815}">
      <dgm:prSet/>
      <dgm:spPr/>
      <dgm:t>
        <a:bodyPr/>
        <a:lstStyle/>
        <a:p>
          <a:endParaRPr lang="es-MX"/>
        </a:p>
      </dgm:t>
    </dgm:pt>
    <dgm:pt modelId="{83CF100D-51A3-4774-AA35-C908221F0B2E}" type="sibTrans" cxnId="{61D18414-8FBC-464F-8BCE-8337C62ED815}">
      <dgm:prSet/>
      <dgm:spPr/>
      <dgm:t>
        <a:bodyPr/>
        <a:lstStyle/>
        <a:p>
          <a:endParaRPr lang="es-MX"/>
        </a:p>
      </dgm:t>
    </dgm:pt>
    <dgm:pt modelId="{BD4FD217-A116-4930-8AD4-9697A8C23CD9}">
      <dgm:prSet phldrT="[Texto]"/>
      <dgm:spPr/>
      <dgm:t>
        <a:bodyPr/>
        <a:lstStyle/>
        <a:p>
          <a:r>
            <a:rPr lang="es-MX" dirty="0"/>
            <a:t>Mutismo, retraimiento, ansiedad, conductas de evitación conversacional y bloqueos.</a:t>
          </a:r>
        </a:p>
      </dgm:t>
    </dgm:pt>
    <dgm:pt modelId="{A5EC6B51-DBAE-4B19-993F-4B7E3660052B}" type="parTrans" cxnId="{A636C5B7-37C9-49FC-A041-720A7DE610F5}">
      <dgm:prSet/>
      <dgm:spPr/>
      <dgm:t>
        <a:bodyPr/>
        <a:lstStyle/>
        <a:p>
          <a:endParaRPr lang="es-MX"/>
        </a:p>
      </dgm:t>
    </dgm:pt>
    <dgm:pt modelId="{FDE84C2E-BBEE-484C-B170-03945D88BE52}" type="sibTrans" cxnId="{A636C5B7-37C9-49FC-A041-720A7DE610F5}">
      <dgm:prSet/>
      <dgm:spPr/>
      <dgm:t>
        <a:bodyPr/>
        <a:lstStyle/>
        <a:p>
          <a:endParaRPr lang="es-MX"/>
        </a:p>
      </dgm:t>
    </dgm:pt>
    <dgm:pt modelId="{42500BD9-1FA4-442A-B950-AE19E1F9FF46}">
      <dgm:prSet phldrT="[Texto]"/>
      <dgm:spPr/>
      <dgm:t>
        <a:bodyPr/>
        <a:lstStyle/>
        <a:p>
          <a:r>
            <a:rPr lang="es-MX" dirty="0"/>
            <a:t>Aspectos corporales y respiratorios</a:t>
          </a:r>
        </a:p>
      </dgm:t>
    </dgm:pt>
    <dgm:pt modelId="{60DE7432-C11E-4BD9-9DE4-34D6376152F5}" type="parTrans" cxnId="{1DC65DD3-2F73-4D04-9CE4-A616019247AD}">
      <dgm:prSet/>
      <dgm:spPr/>
      <dgm:t>
        <a:bodyPr/>
        <a:lstStyle/>
        <a:p>
          <a:endParaRPr lang="es-MX"/>
        </a:p>
      </dgm:t>
    </dgm:pt>
    <dgm:pt modelId="{5B0F7D76-D648-45F0-A0D1-8775FCB5A4AE}" type="sibTrans" cxnId="{1DC65DD3-2F73-4D04-9CE4-A616019247AD}">
      <dgm:prSet/>
      <dgm:spPr/>
      <dgm:t>
        <a:bodyPr/>
        <a:lstStyle/>
        <a:p>
          <a:endParaRPr lang="es-MX"/>
        </a:p>
      </dgm:t>
    </dgm:pt>
    <dgm:pt modelId="{041F3294-02A8-4DDB-ACA8-6349AF7905C9}">
      <dgm:prSet phldrT="[Texto]"/>
      <dgm:spPr/>
      <dgm:t>
        <a:bodyPr/>
        <a:lstStyle/>
        <a:p>
          <a:r>
            <a:rPr lang="es-MX" dirty="0"/>
            <a:t>Tics, espasmos, alteración respiratoria y rigidez facial.</a:t>
          </a:r>
        </a:p>
      </dgm:t>
    </dgm:pt>
    <dgm:pt modelId="{0C5EE030-13AB-41D6-930D-F584509086BD}" type="parTrans" cxnId="{B43A0867-1FDB-4BD6-925C-35C6491B1031}">
      <dgm:prSet/>
      <dgm:spPr/>
      <dgm:t>
        <a:bodyPr/>
        <a:lstStyle/>
        <a:p>
          <a:endParaRPr lang="es-MX"/>
        </a:p>
      </dgm:t>
    </dgm:pt>
    <dgm:pt modelId="{77376C40-1F4D-4200-B34F-59524DED8318}" type="sibTrans" cxnId="{B43A0867-1FDB-4BD6-925C-35C6491B1031}">
      <dgm:prSet/>
      <dgm:spPr/>
      <dgm:t>
        <a:bodyPr/>
        <a:lstStyle/>
        <a:p>
          <a:endParaRPr lang="es-MX"/>
        </a:p>
      </dgm:t>
    </dgm:pt>
    <dgm:pt modelId="{1782D818-36C8-4027-9D68-04ADFE7A4402}" type="pres">
      <dgm:prSet presAssocID="{0629EE1E-4CEE-41A0-AF7F-A4CC4919F439}" presName="Name0" presStyleCnt="0">
        <dgm:presLayoutVars>
          <dgm:dir/>
          <dgm:animLvl val="lvl"/>
          <dgm:resizeHandles val="exact"/>
        </dgm:presLayoutVars>
      </dgm:prSet>
      <dgm:spPr/>
    </dgm:pt>
    <dgm:pt modelId="{DB8D24EB-1CB2-4D47-9F1F-AD968A282595}" type="pres">
      <dgm:prSet presAssocID="{90147306-706D-48E7-A640-6A4DBB288E1B}" presName="composite" presStyleCnt="0"/>
      <dgm:spPr/>
    </dgm:pt>
    <dgm:pt modelId="{25B2B9E9-B174-4B2B-AA6D-B9088D150EE7}" type="pres">
      <dgm:prSet presAssocID="{90147306-706D-48E7-A640-6A4DBB288E1B}" presName="parTx" presStyleLbl="alignNode1" presStyleIdx="0" presStyleCnt="3">
        <dgm:presLayoutVars>
          <dgm:chMax val="0"/>
          <dgm:chPref val="0"/>
          <dgm:bulletEnabled val="1"/>
        </dgm:presLayoutVars>
      </dgm:prSet>
      <dgm:spPr/>
    </dgm:pt>
    <dgm:pt modelId="{DAB59C3D-5491-43C0-925D-1590081C2504}" type="pres">
      <dgm:prSet presAssocID="{90147306-706D-48E7-A640-6A4DBB288E1B}" presName="desTx" presStyleLbl="alignAccFollowNode1" presStyleIdx="0" presStyleCnt="3">
        <dgm:presLayoutVars>
          <dgm:bulletEnabled val="1"/>
        </dgm:presLayoutVars>
      </dgm:prSet>
      <dgm:spPr/>
    </dgm:pt>
    <dgm:pt modelId="{C76FA730-F7B0-4997-8DBF-11B6553DC877}" type="pres">
      <dgm:prSet presAssocID="{FB9AA79C-B0E5-45E4-8933-B7865EF5D4B6}" presName="space" presStyleCnt="0"/>
      <dgm:spPr/>
    </dgm:pt>
    <dgm:pt modelId="{CB0E2288-4AB5-4AB0-95E6-98F4740D57E1}" type="pres">
      <dgm:prSet presAssocID="{456103BB-F4D0-4A3D-8038-63078D080B93}" presName="composite" presStyleCnt="0"/>
      <dgm:spPr/>
    </dgm:pt>
    <dgm:pt modelId="{01B7E281-2932-475E-AA55-8DCD9313C2EC}" type="pres">
      <dgm:prSet presAssocID="{456103BB-F4D0-4A3D-8038-63078D080B93}" presName="parTx" presStyleLbl="alignNode1" presStyleIdx="1" presStyleCnt="3">
        <dgm:presLayoutVars>
          <dgm:chMax val="0"/>
          <dgm:chPref val="0"/>
          <dgm:bulletEnabled val="1"/>
        </dgm:presLayoutVars>
      </dgm:prSet>
      <dgm:spPr/>
    </dgm:pt>
    <dgm:pt modelId="{448FCF3B-9C05-4725-8F2D-AE81B0AF3659}" type="pres">
      <dgm:prSet presAssocID="{456103BB-F4D0-4A3D-8038-63078D080B93}" presName="desTx" presStyleLbl="alignAccFollowNode1" presStyleIdx="1" presStyleCnt="3">
        <dgm:presLayoutVars>
          <dgm:bulletEnabled val="1"/>
        </dgm:presLayoutVars>
      </dgm:prSet>
      <dgm:spPr/>
    </dgm:pt>
    <dgm:pt modelId="{796E4B48-F5B1-4672-A8A9-79188F6079E1}" type="pres">
      <dgm:prSet presAssocID="{83CF100D-51A3-4774-AA35-C908221F0B2E}" presName="space" presStyleCnt="0"/>
      <dgm:spPr/>
    </dgm:pt>
    <dgm:pt modelId="{369D09BD-F8BF-446A-A03B-C82F40BE8503}" type="pres">
      <dgm:prSet presAssocID="{42500BD9-1FA4-442A-B950-AE19E1F9FF46}" presName="composite" presStyleCnt="0"/>
      <dgm:spPr/>
    </dgm:pt>
    <dgm:pt modelId="{2AF63427-355D-4924-89CB-8EB9AD8295E3}" type="pres">
      <dgm:prSet presAssocID="{42500BD9-1FA4-442A-B950-AE19E1F9FF46}" presName="parTx" presStyleLbl="alignNode1" presStyleIdx="2" presStyleCnt="3">
        <dgm:presLayoutVars>
          <dgm:chMax val="0"/>
          <dgm:chPref val="0"/>
          <dgm:bulletEnabled val="1"/>
        </dgm:presLayoutVars>
      </dgm:prSet>
      <dgm:spPr/>
    </dgm:pt>
    <dgm:pt modelId="{0FF97B35-AC55-494D-8273-919BBD4ADE9B}" type="pres">
      <dgm:prSet presAssocID="{42500BD9-1FA4-442A-B950-AE19E1F9FF46}" presName="desTx" presStyleLbl="alignAccFollowNode1" presStyleIdx="2" presStyleCnt="3">
        <dgm:presLayoutVars>
          <dgm:bulletEnabled val="1"/>
        </dgm:presLayoutVars>
      </dgm:prSet>
      <dgm:spPr/>
    </dgm:pt>
  </dgm:ptLst>
  <dgm:cxnLst>
    <dgm:cxn modelId="{61D18414-8FBC-464F-8BCE-8337C62ED815}" srcId="{0629EE1E-4CEE-41A0-AF7F-A4CC4919F439}" destId="{456103BB-F4D0-4A3D-8038-63078D080B93}" srcOrd="1" destOrd="0" parTransId="{56C55E6B-C22F-4355-8AC9-C391F1441ABE}" sibTransId="{83CF100D-51A3-4774-AA35-C908221F0B2E}"/>
    <dgm:cxn modelId="{6D70EB2A-F55F-4427-A180-EC4FD9A4EA82}" type="presOf" srcId="{BD4FD217-A116-4930-8AD4-9697A8C23CD9}" destId="{448FCF3B-9C05-4725-8F2D-AE81B0AF3659}" srcOrd="0" destOrd="0" presId="urn:microsoft.com/office/officeart/2005/8/layout/hList1"/>
    <dgm:cxn modelId="{B43A0867-1FDB-4BD6-925C-35C6491B1031}" srcId="{42500BD9-1FA4-442A-B950-AE19E1F9FF46}" destId="{041F3294-02A8-4DDB-ACA8-6349AF7905C9}" srcOrd="0" destOrd="0" parTransId="{0C5EE030-13AB-41D6-930D-F584509086BD}" sibTransId="{77376C40-1F4D-4200-B34F-59524DED8318}"/>
    <dgm:cxn modelId="{3DF7456D-088F-490A-8020-DB23301B792A}" type="presOf" srcId="{0629EE1E-4CEE-41A0-AF7F-A4CC4919F439}" destId="{1782D818-36C8-4027-9D68-04ADFE7A4402}" srcOrd="0" destOrd="0" presId="urn:microsoft.com/office/officeart/2005/8/layout/hList1"/>
    <dgm:cxn modelId="{1492047C-D3E1-47CB-A602-29A991409EBD}" srcId="{90147306-706D-48E7-A640-6A4DBB288E1B}" destId="{A034755D-9C2C-420B-AAC3-99B5B1FE31C6}" srcOrd="0" destOrd="0" parTransId="{83D64CB1-6635-4FC4-9287-31BFE9017D37}" sibTransId="{249CCC44-95B1-494A-B866-7A1021E14AF3}"/>
    <dgm:cxn modelId="{CDFF3089-4846-4E24-93BF-D60FA35EC516}" srcId="{0629EE1E-4CEE-41A0-AF7F-A4CC4919F439}" destId="{90147306-706D-48E7-A640-6A4DBB288E1B}" srcOrd="0" destOrd="0" parTransId="{C3F5E24D-E8ED-47CE-A92C-0E0E42A33448}" sibTransId="{FB9AA79C-B0E5-45E4-8933-B7865EF5D4B6}"/>
    <dgm:cxn modelId="{53268D8D-9EC6-4320-AC02-66D534308CF2}" type="presOf" srcId="{A034755D-9C2C-420B-AAC3-99B5B1FE31C6}" destId="{DAB59C3D-5491-43C0-925D-1590081C2504}" srcOrd="0" destOrd="0" presId="urn:microsoft.com/office/officeart/2005/8/layout/hList1"/>
    <dgm:cxn modelId="{1AC91AA7-6BCD-4BA4-AAC4-4BF4EECF64B4}" type="presOf" srcId="{90147306-706D-48E7-A640-6A4DBB288E1B}" destId="{25B2B9E9-B174-4B2B-AA6D-B9088D150EE7}" srcOrd="0" destOrd="0" presId="urn:microsoft.com/office/officeart/2005/8/layout/hList1"/>
    <dgm:cxn modelId="{A636C5B7-37C9-49FC-A041-720A7DE610F5}" srcId="{456103BB-F4D0-4A3D-8038-63078D080B93}" destId="{BD4FD217-A116-4930-8AD4-9697A8C23CD9}" srcOrd="0" destOrd="0" parTransId="{A5EC6B51-DBAE-4B19-993F-4B7E3660052B}" sibTransId="{FDE84C2E-BBEE-484C-B170-03945D88BE52}"/>
    <dgm:cxn modelId="{40DDCEBE-76F5-4C29-8438-7915957BEB96}" type="presOf" srcId="{42500BD9-1FA4-442A-B950-AE19E1F9FF46}" destId="{2AF63427-355D-4924-89CB-8EB9AD8295E3}" srcOrd="0" destOrd="0" presId="urn:microsoft.com/office/officeart/2005/8/layout/hList1"/>
    <dgm:cxn modelId="{453323C6-A296-44CB-A6AA-17A24061618A}" type="presOf" srcId="{456103BB-F4D0-4A3D-8038-63078D080B93}" destId="{01B7E281-2932-475E-AA55-8DCD9313C2EC}" srcOrd="0" destOrd="0" presId="urn:microsoft.com/office/officeart/2005/8/layout/hList1"/>
    <dgm:cxn modelId="{1DC65DD3-2F73-4D04-9CE4-A616019247AD}" srcId="{0629EE1E-4CEE-41A0-AF7F-A4CC4919F439}" destId="{42500BD9-1FA4-442A-B950-AE19E1F9FF46}" srcOrd="2" destOrd="0" parTransId="{60DE7432-C11E-4BD9-9DE4-34D6376152F5}" sibTransId="{5B0F7D76-D648-45F0-A0D1-8775FCB5A4AE}"/>
    <dgm:cxn modelId="{5C11D4D6-D367-4552-B5C9-6F42346439D8}" type="presOf" srcId="{041F3294-02A8-4DDB-ACA8-6349AF7905C9}" destId="{0FF97B35-AC55-494D-8273-919BBD4ADE9B}" srcOrd="0" destOrd="0" presId="urn:microsoft.com/office/officeart/2005/8/layout/hList1"/>
    <dgm:cxn modelId="{EDDA203F-A636-43AA-A810-1AACF9B4ED5D}" type="presParOf" srcId="{1782D818-36C8-4027-9D68-04ADFE7A4402}" destId="{DB8D24EB-1CB2-4D47-9F1F-AD968A282595}" srcOrd="0" destOrd="0" presId="urn:microsoft.com/office/officeart/2005/8/layout/hList1"/>
    <dgm:cxn modelId="{0FE65BBE-D008-4B25-9644-02BC1F2A46B7}" type="presParOf" srcId="{DB8D24EB-1CB2-4D47-9F1F-AD968A282595}" destId="{25B2B9E9-B174-4B2B-AA6D-B9088D150EE7}" srcOrd="0" destOrd="0" presId="urn:microsoft.com/office/officeart/2005/8/layout/hList1"/>
    <dgm:cxn modelId="{FFC89334-ED5B-41B5-AB90-9C9109FB1786}" type="presParOf" srcId="{DB8D24EB-1CB2-4D47-9F1F-AD968A282595}" destId="{DAB59C3D-5491-43C0-925D-1590081C2504}" srcOrd="1" destOrd="0" presId="urn:microsoft.com/office/officeart/2005/8/layout/hList1"/>
    <dgm:cxn modelId="{F4B3CA20-83D6-42CB-BF82-476E903BBF4B}" type="presParOf" srcId="{1782D818-36C8-4027-9D68-04ADFE7A4402}" destId="{C76FA730-F7B0-4997-8DBF-11B6553DC877}" srcOrd="1" destOrd="0" presId="urn:microsoft.com/office/officeart/2005/8/layout/hList1"/>
    <dgm:cxn modelId="{E9BC4C08-B7D6-40BB-A709-F43EDFB50D21}" type="presParOf" srcId="{1782D818-36C8-4027-9D68-04ADFE7A4402}" destId="{CB0E2288-4AB5-4AB0-95E6-98F4740D57E1}" srcOrd="2" destOrd="0" presId="urn:microsoft.com/office/officeart/2005/8/layout/hList1"/>
    <dgm:cxn modelId="{1DFEEB00-5EEA-4574-A7F2-14ECE6F93F30}" type="presParOf" srcId="{CB0E2288-4AB5-4AB0-95E6-98F4740D57E1}" destId="{01B7E281-2932-475E-AA55-8DCD9313C2EC}" srcOrd="0" destOrd="0" presId="urn:microsoft.com/office/officeart/2005/8/layout/hList1"/>
    <dgm:cxn modelId="{B0EFE50F-0A95-47E4-A512-36D9CDE00465}" type="presParOf" srcId="{CB0E2288-4AB5-4AB0-95E6-98F4740D57E1}" destId="{448FCF3B-9C05-4725-8F2D-AE81B0AF3659}" srcOrd="1" destOrd="0" presId="urn:microsoft.com/office/officeart/2005/8/layout/hList1"/>
    <dgm:cxn modelId="{D5F66A42-DC00-4B39-B306-CF314D1F9A61}" type="presParOf" srcId="{1782D818-36C8-4027-9D68-04ADFE7A4402}" destId="{796E4B48-F5B1-4672-A8A9-79188F6079E1}" srcOrd="3" destOrd="0" presId="urn:microsoft.com/office/officeart/2005/8/layout/hList1"/>
    <dgm:cxn modelId="{586B658B-09FF-4799-A7C1-515228A07488}" type="presParOf" srcId="{1782D818-36C8-4027-9D68-04ADFE7A4402}" destId="{369D09BD-F8BF-446A-A03B-C82F40BE8503}" srcOrd="4" destOrd="0" presId="urn:microsoft.com/office/officeart/2005/8/layout/hList1"/>
    <dgm:cxn modelId="{AE3378F9-DB0A-464D-978B-D35F78171C0B}" type="presParOf" srcId="{369D09BD-F8BF-446A-A03B-C82F40BE8503}" destId="{2AF63427-355D-4924-89CB-8EB9AD8295E3}" srcOrd="0" destOrd="0" presId="urn:microsoft.com/office/officeart/2005/8/layout/hList1"/>
    <dgm:cxn modelId="{5C240D2B-B4AE-4475-BD50-89BFE500BF74}" type="presParOf" srcId="{369D09BD-F8BF-446A-A03B-C82F40BE8503}" destId="{0FF97B35-AC55-494D-8273-919BBD4ADE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E765FC-A6C5-434D-A8A3-9AC5B62144E4}"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MX"/>
        </a:p>
      </dgm:t>
    </dgm:pt>
    <dgm:pt modelId="{83BC83A5-D7CA-4ECE-BD09-3D4A2B691B95}">
      <dgm:prSet phldrT="[Texto]"/>
      <dgm:spPr/>
      <dgm:t>
        <a:bodyPr/>
        <a:lstStyle/>
        <a:p>
          <a:r>
            <a:rPr lang="es-MX" dirty="0"/>
            <a:t>Planificación</a:t>
          </a:r>
        </a:p>
      </dgm:t>
    </dgm:pt>
    <dgm:pt modelId="{9F26B676-9855-42A0-9EFC-6CEF4BCCC8D2}" type="parTrans" cxnId="{5C43D859-37B9-4336-A0C4-A9A8897ADDF3}">
      <dgm:prSet/>
      <dgm:spPr/>
      <dgm:t>
        <a:bodyPr/>
        <a:lstStyle/>
        <a:p>
          <a:endParaRPr lang="es-MX"/>
        </a:p>
      </dgm:t>
    </dgm:pt>
    <dgm:pt modelId="{10651023-A325-4AFD-8B52-FA5709BD10DF}" type="sibTrans" cxnId="{5C43D859-37B9-4336-A0C4-A9A8897ADDF3}">
      <dgm:prSet/>
      <dgm:spPr/>
      <dgm:t>
        <a:bodyPr/>
        <a:lstStyle/>
        <a:p>
          <a:endParaRPr lang="es-MX" dirty="0"/>
        </a:p>
      </dgm:t>
    </dgm:pt>
    <dgm:pt modelId="{55AE5A12-A509-40A1-A46A-C5EEC8632379}">
      <dgm:prSet phldrT="[Texto]"/>
      <dgm:spPr/>
      <dgm:t>
        <a:bodyPr/>
        <a:lstStyle/>
        <a:p>
          <a:r>
            <a:rPr lang="es-MX" dirty="0"/>
            <a:t>Programación sintáctica</a:t>
          </a:r>
        </a:p>
      </dgm:t>
    </dgm:pt>
    <dgm:pt modelId="{8FF1B292-EFE6-4629-8F94-AA279A9438AB}" type="parTrans" cxnId="{848E6687-0152-4E08-8D15-3377E71A2ED3}">
      <dgm:prSet/>
      <dgm:spPr/>
      <dgm:t>
        <a:bodyPr/>
        <a:lstStyle/>
        <a:p>
          <a:endParaRPr lang="es-MX"/>
        </a:p>
      </dgm:t>
    </dgm:pt>
    <dgm:pt modelId="{AB1E08B6-845E-4F04-86EC-4AC020974E10}" type="sibTrans" cxnId="{848E6687-0152-4E08-8D15-3377E71A2ED3}">
      <dgm:prSet/>
      <dgm:spPr/>
      <dgm:t>
        <a:bodyPr/>
        <a:lstStyle/>
        <a:p>
          <a:endParaRPr lang="es-MX" dirty="0"/>
        </a:p>
      </dgm:t>
    </dgm:pt>
    <dgm:pt modelId="{8F28515F-C2AA-489C-AD43-F35809A196C8}">
      <dgm:prSet phldrT="[Texto]"/>
      <dgm:spPr/>
      <dgm:t>
        <a:bodyPr/>
        <a:lstStyle/>
        <a:p>
          <a:r>
            <a:rPr lang="es-MX" dirty="0"/>
            <a:t>Programación fonológica</a:t>
          </a:r>
        </a:p>
      </dgm:t>
    </dgm:pt>
    <dgm:pt modelId="{9C48B7A8-A9EB-41BD-B329-A8A7670B1559}" type="parTrans" cxnId="{F7DE0378-68B4-409C-B11B-FAC74A665C6B}">
      <dgm:prSet/>
      <dgm:spPr/>
      <dgm:t>
        <a:bodyPr/>
        <a:lstStyle/>
        <a:p>
          <a:endParaRPr lang="es-MX"/>
        </a:p>
      </dgm:t>
    </dgm:pt>
    <dgm:pt modelId="{BEA637F6-7B44-430B-8A29-5056234FA18D}" type="sibTrans" cxnId="{F7DE0378-68B4-409C-B11B-FAC74A665C6B}">
      <dgm:prSet/>
      <dgm:spPr/>
      <dgm:t>
        <a:bodyPr/>
        <a:lstStyle/>
        <a:p>
          <a:endParaRPr lang="es-MX" dirty="0"/>
        </a:p>
      </dgm:t>
    </dgm:pt>
    <dgm:pt modelId="{F0025F12-4328-46EF-B874-6E5DBE00D00A}">
      <dgm:prSet phldrT="[Texto]"/>
      <dgm:spPr/>
      <dgm:t>
        <a:bodyPr/>
        <a:lstStyle/>
        <a:p>
          <a:r>
            <a:rPr lang="es-MX" dirty="0"/>
            <a:t>Fascículo arqueado</a:t>
          </a:r>
        </a:p>
      </dgm:t>
    </dgm:pt>
    <dgm:pt modelId="{10EE3A50-25B2-4849-A6C8-C2E18D6BB9D4}" type="parTrans" cxnId="{7B85C096-51B5-4D1B-8C6E-1591858DA345}">
      <dgm:prSet/>
      <dgm:spPr/>
      <dgm:t>
        <a:bodyPr/>
        <a:lstStyle/>
        <a:p>
          <a:endParaRPr lang="es-MX"/>
        </a:p>
      </dgm:t>
    </dgm:pt>
    <dgm:pt modelId="{01B381F4-52B1-4783-8324-F37D476CA86F}" type="sibTrans" cxnId="{7B85C096-51B5-4D1B-8C6E-1591858DA345}">
      <dgm:prSet/>
      <dgm:spPr/>
      <dgm:t>
        <a:bodyPr/>
        <a:lstStyle/>
        <a:p>
          <a:endParaRPr lang="es-MX" dirty="0"/>
        </a:p>
      </dgm:t>
    </dgm:pt>
    <dgm:pt modelId="{55EA3CF9-21CC-41D6-80CB-5C44647E14CA}">
      <dgm:prSet phldrT="[Texto]"/>
      <dgm:spPr/>
      <dgm:t>
        <a:bodyPr/>
        <a:lstStyle/>
        <a:p>
          <a:r>
            <a:rPr lang="es-MX" dirty="0"/>
            <a:t>Área de Wernicke</a:t>
          </a:r>
        </a:p>
      </dgm:t>
    </dgm:pt>
    <dgm:pt modelId="{7274E6A6-DAB4-4A7A-90A3-27B91119EF22}" type="parTrans" cxnId="{F82FC5AF-C30E-48E9-BF2A-0F327DCF32CD}">
      <dgm:prSet/>
      <dgm:spPr/>
      <dgm:t>
        <a:bodyPr/>
        <a:lstStyle/>
        <a:p>
          <a:endParaRPr lang="es-MX"/>
        </a:p>
      </dgm:t>
    </dgm:pt>
    <dgm:pt modelId="{7EDD4B71-0920-4637-87F5-9F17999965AE}" type="sibTrans" cxnId="{F82FC5AF-C30E-48E9-BF2A-0F327DCF32CD}">
      <dgm:prSet/>
      <dgm:spPr/>
      <dgm:t>
        <a:bodyPr/>
        <a:lstStyle/>
        <a:p>
          <a:endParaRPr lang="es-MX" dirty="0"/>
        </a:p>
      </dgm:t>
    </dgm:pt>
    <dgm:pt modelId="{A7112B12-07AC-4525-AF60-29692F20CC2E}">
      <dgm:prSet/>
      <dgm:spPr/>
      <dgm:t>
        <a:bodyPr/>
        <a:lstStyle/>
        <a:p>
          <a:r>
            <a:rPr lang="es-MX" dirty="0"/>
            <a:t>Área de Broca</a:t>
          </a:r>
        </a:p>
      </dgm:t>
    </dgm:pt>
    <dgm:pt modelId="{2756D511-B913-43BA-9490-86BAEEBBAE76}" type="parTrans" cxnId="{C4DEC5A7-E670-470B-9C9B-DB99E290179E}">
      <dgm:prSet/>
      <dgm:spPr/>
      <dgm:t>
        <a:bodyPr/>
        <a:lstStyle/>
        <a:p>
          <a:endParaRPr lang="es-MX"/>
        </a:p>
      </dgm:t>
    </dgm:pt>
    <dgm:pt modelId="{068A3F1C-A88F-48E5-8CB0-168A10FD84CD}" type="sibTrans" cxnId="{C4DEC5A7-E670-470B-9C9B-DB99E290179E}">
      <dgm:prSet/>
      <dgm:spPr/>
      <dgm:t>
        <a:bodyPr/>
        <a:lstStyle/>
        <a:p>
          <a:endParaRPr lang="es-MX" dirty="0"/>
        </a:p>
      </dgm:t>
    </dgm:pt>
    <dgm:pt modelId="{5BA54999-6F8C-4CD9-8134-8305EFC1AAB3}">
      <dgm:prSet/>
      <dgm:spPr/>
      <dgm:t>
        <a:bodyPr/>
        <a:lstStyle/>
        <a:p>
          <a:r>
            <a:rPr lang="es-MX" dirty="0"/>
            <a:t>Programación motora</a:t>
          </a:r>
        </a:p>
      </dgm:t>
    </dgm:pt>
    <dgm:pt modelId="{8A916934-546F-488C-A055-494E3FD3E8F4}" type="parTrans" cxnId="{BFAFEE2C-B371-441E-B315-1B3D2630290D}">
      <dgm:prSet/>
      <dgm:spPr/>
      <dgm:t>
        <a:bodyPr/>
        <a:lstStyle/>
        <a:p>
          <a:endParaRPr lang="es-MX"/>
        </a:p>
      </dgm:t>
    </dgm:pt>
    <dgm:pt modelId="{3FB6D1D2-B225-49DA-A3E6-02C8DA5092BF}" type="sibTrans" cxnId="{BFAFEE2C-B371-441E-B315-1B3D2630290D}">
      <dgm:prSet/>
      <dgm:spPr/>
      <dgm:t>
        <a:bodyPr/>
        <a:lstStyle/>
        <a:p>
          <a:endParaRPr lang="es-MX" dirty="0"/>
        </a:p>
      </dgm:t>
    </dgm:pt>
    <dgm:pt modelId="{14E787E7-6990-44BD-8AC8-B71360069EA9}">
      <dgm:prSet/>
      <dgm:spPr/>
      <dgm:t>
        <a:bodyPr/>
        <a:lstStyle/>
        <a:p>
          <a:r>
            <a:rPr lang="es-MX" dirty="0"/>
            <a:t>Sistema Nervioso Periférico</a:t>
          </a:r>
        </a:p>
      </dgm:t>
    </dgm:pt>
    <dgm:pt modelId="{4181DCE1-1DA4-4558-A4E6-EBBBBED8C62B}" type="parTrans" cxnId="{545FD8B9-403A-4123-A490-A4A1CA1550A4}">
      <dgm:prSet/>
      <dgm:spPr/>
      <dgm:t>
        <a:bodyPr/>
        <a:lstStyle/>
        <a:p>
          <a:endParaRPr lang="es-MX"/>
        </a:p>
      </dgm:t>
    </dgm:pt>
    <dgm:pt modelId="{0EB37374-7FFE-429A-BBCD-0D07ABE38149}" type="sibTrans" cxnId="{545FD8B9-403A-4123-A490-A4A1CA1550A4}">
      <dgm:prSet/>
      <dgm:spPr/>
      <dgm:t>
        <a:bodyPr/>
        <a:lstStyle/>
        <a:p>
          <a:endParaRPr lang="es-MX" dirty="0"/>
        </a:p>
      </dgm:t>
    </dgm:pt>
    <dgm:pt modelId="{1EAAC228-882E-4411-B1A6-E0458383BB05}">
      <dgm:prSet/>
      <dgm:spPr/>
      <dgm:t>
        <a:bodyPr/>
        <a:lstStyle/>
        <a:p>
          <a:r>
            <a:rPr lang="es-MX" dirty="0"/>
            <a:t>Vías Nerviosas Descendentes</a:t>
          </a:r>
        </a:p>
      </dgm:t>
    </dgm:pt>
    <dgm:pt modelId="{CFE3E990-5A63-4301-8839-87F0D600B336}" type="parTrans" cxnId="{F7D188CE-5626-4780-8586-3D55A9CA13E6}">
      <dgm:prSet/>
      <dgm:spPr/>
      <dgm:t>
        <a:bodyPr/>
        <a:lstStyle/>
        <a:p>
          <a:endParaRPr lang="es-MX"/>
        </a:p>
      </dgm:t>
    </dgm:pt>
    <dgm:pt modelId="{D4A45017-99B6-49FF-B31B-12F644CDCB0B}" type="sibTrans" cxnId="{F7D188CE-5626-4780-8586-3D55A9CA13E6}">
      <dgm:prSet/>
      <dgm:spPr/>
      <dgm:t>
        <a:bodyPr/>
        <a:lstStyle/>
        <a:p>
          <a:endParaRPr lang="es-MX"/>
        </a:p>
      </dgm:t>
    </dgm:pt>
    <dgm:pt modelId="{2122E1B3-3FD0-44DE-AF6E-2EBC3B31A5B2}">
      <dgm:prSet/>
      <dgm:spPr/>
      <dgm:t>
        <a:bodyPr/>
        <a:lstStyle/>
        <a:p>
          <a:r>
            <a:rPr lang="es-MX" dirty="0"/>
            <a:t>Programación léxica</a:t>
          </a:r>
        </a:p>
      </dgm:t>
    </dgm:pt>
    <dgm:pt modelId="{DA390692-C6D5-4300-B17D-5712267B083B}" type="parTrans" cxnId="{03F4DD8C-34B6-4371-89EC-875C7917F947}">
      <dgm:prSet/>
      <dgm:spPr/>
      <dgm:t>
        <a:bodyPr/>
        <a:lstStyle/>
        <a:p>
          <a:endParaRPr lang="es-MX"/>
        </a:p>
      </dgm:t>
    </dgm:pt>
    <dgm:pt modelId="{68B30F27-6BA3-4351-84E3-F2DE9A2F6B8D}" type="sibTrans" cxnId="{03F4DD8C-34B6-4371-89EC-875C7917F947}">
      <dgm:prSet/>
      <dgm:spPr/>
      <dgm:t>
        <a:bodyPr/>
        <a:lstStyle/>
        <a:p>
          <a:endParaRPr lang="es-MX" dirty="0"/>
        </a:p>
      </dgm:t>
    </dgm:pt>
    <dgm:pt modelId="{8E8EE07F-8B81-4FEC-8435-C5E4479F7718}" type="pres">
      <dgm:prSet presAssocID="{41E765FC-A6C5-434D-A8A3-9AC5B62144E4}" presName="diagram" presStyleCnt="0">
        <dgm:presLayoutVars>
          <dgm:dir/>
          <dgm:resizeHandles val="exact"/>
        </dgm:presLayoutVars>
      </dgm:prSet>
      <dgm:spPr/>
    </dgm:pt>
    <dgm:pt modelId="{DC361697-8FB7-4918-A5E6-6B7E5DF1BA33}" type="pres">
      <dgm:prSet presAssocID="{83BC83A5-D7CA-4ECE-BD09-3D4A2B691B95}" presName="node" presStyleLbl="node1" presStyleIdx="0" presStyleCnt="10">
        <dgm:presLayoutVars>
          <dgm:bulletEnabled val="1"/>
        </dgm:presLayoutVars>
      </dgm:prSet>
      <dgm:spPr/>
    </dgm:pt>
    <dgm:pt modelId="{7EC6057B-4B30-4988-A0A8-2A661B801270}" type="pres">
      <dgm:prSet presAssocID="{10651023-A325-4AFD-8B52-FA5709BD10DF}" presName="sibTrans" presStyleLbl="sibTrans2D1" presStyleIdx="0" presStyleCnt="9"/>
      <dgm:spPr/>
    </dgm:pt>
    <dgm:pt modelId="{885F24DA-751A-45D9-BE1C-79D0D044FBD5}" type="pres">
      <dgm:prSet presAssocID="{10651023-A325-4AFD-8B52-FA5709BD10DF}" presName="connectorText" presStyleLbl="sibTrans2D1" presStyleIdx="0" presStyleCnt="9"/>
      <dgm:spPr/>
    </dgm:pt>
    <dgm:pt modelId="{B1AA21AE-85A6-4545-9C96-1810F0430D98}" type="pres">
      <dgm:prSet presAssocID="{2122E1B3-3FD0-44DE-AF6E-2EBC3B31A5B2}" presName="node" presStyleLbl="node1" presStyleIdx="1" presStyleCnt="10">
        <dgm:presLayoutVars>
          <dgm:bulletEnabled val="1"/>
        </dgm:presLayoutVars>
      </dgm:prSet>
      <dgm:spPr/>
    </dgm:pt>
    <dgm:pt modelId="{533B1FAE-0694-475E-92DC-7892370BDFAF}" type="pres">
      <dgm:prSet presAssocID="{68B30F27-6BA3-4351-84E3-F2DE9A2F6B8D}" presName="sibTrans" presStyleLbl="sibTrans2D1" presStyleIdx="1" presStyleCnt="9"/>
      <dgm:spPr/>
    </dgm:pt>
    <dgm:pt modelId="{DF34C915-DBB2-4217-9039-55E0D1D49788}" type="pres">
      <dgm:prSet presAssocID="{68B30F27-6BA3-4351-84E3-F2DE9A2F6B8D}" presName="connectorText" presStyleLbl="sibTrans2D1" presStyleIdx="1" presStyleCnt="9"/>
      <dgm:spPr/>
    </dgm:pt>
    <dgm:pt modelId="{BBF098C6-87F9-4954-91CB-656FC63EBA4F}" type="pres">
      <dgm:prSet presAssocID="{55AE5A12-A509-40A1-A46A-C5EEC8632379}" presName="node" presStyleLbl="node1" presStyleIdx="2" presStyleCnt="10">
        <dgm:presLayoutVars>
          <dgm:bulletEnabled val="1"/>
        </dgm:presLayoutVars>
      </dgm:prSet>
      <dgm:spPr/>
    </dgm:pt>
    <dgm:pt modelId="{2BF8C1F3-0A0D-4D0F-A14F-362B560AB432}" type="pres">
      <dgm:prSet presAssocID="{AB1E08B6-845E-4F04-86EC-4AC020974E10}" presName="sibTrans" presStyleLbl="sibTrans2D1" presStyleIdx="2" presStyleCnt="9"/>
      <dgm:spPr/>
    </dgm:pt>
    <dgm:pt modelId="{CDB715C4-9BD6-4D34-8B0A-F43FFF51D813}" type="pres">
      <dgm:prSet presAssocID="{AB1E08B6-845E-4F04-86EC-4AC020974E10}" presName="connectorText" presStyleLbl="sibTrans2D1" presStyleIdx="2" presStyleCnt="9"/>
      <dgm:spPr/>
    </dgm:pt>
    <dgm:pt modelId="{7E8AE2F4-E7D8-4DE3-B938-FD63EDDFF011}" type="pres">
      <dgm:prSet presAssocID="{8F28515F-C2AA-489C-AD43-F35809A196C8}" presName="node" presStyleLbl="node1" presStyleIdx="3" presStyleCnt="10">
        <dgm:presLayoutVars>
          <dgm:bulletEnabled val="1"/>
        </dgm:presLayoutVars>
      </dgm:prSet>
      <dgm:spPr/>
    </dgm:pt>
    <dgm:pt modelId="{50F273F3-D26F-46EF-8A0F-819DD9BE7E53}" type="pres">
      <dgm:prSet presAssocID="{BEA637F6-7B44-430B-8A29-5056234FA18D}" presName="sibTrans" presStyleLbl="sibTrans2D1" presStyleIdx="3" presStyleCnt="9"/>
      <dgm:spPr/>
    </dgm:pt>
    <dgm:pt modelId="{F0CE14F6-E495-4748-8B30-557C439B407E}" type="pres">
      <dgm:prSet presAssocID="{BEA637F6-7B44-430B-8A29-5056234FA18D}" presName="connectorText" presStyleLbl="sibTrans2D1" presStyleIdx="3" presStyleCnt="9"/>
      <dgm:spPr/>
    </dgm:pt>
    <dgm:pt modelId="{2AEE2511-F366-4D59-BE48-D3E3BAE2E5CF}" type="pres">
      <dgm:prSet presAssocID="{F0025F12-4328-46EF-B874-6E5DBE00D00A}" presName="node" presStyleLbl="node1" presStyleIdx="4" presStyleCnt="10">
        <dgm:presLayoutVars>
          <dgm:bulletEnabled val="1"/>
        </dgm:presLayoutVars>
      </dgm:prSet>
      <dgm:spPr/>
    </dgm:pt>
    <dgm:pt modelId="{59AFA829-7741-4D9F-9E61-1FF56B0FE162}" type="pres">
      <dgm:prSet presAssocID="{01B381F4-52B1-4783-8324-F37D476CA86F}" presName="sibTrans" presStyleLbl="sibTrans2D1" presStyleIdx="4" presStyleCnt="9"/>
      <dgm:spPr/>
    </dgm:pt>
    <dgm:pt modelId="{26F1D3D2-CB18-4CE8-B836-4390E8B98A9F}" type="pres">
      <dgm:prSet presAssocID="{01B381F4-52B1-4783-8324-F37D476CA86F}" presName="connectorText" presStyleLbl="sibTrans2D1" presStyleIdx="4" presStyleCnt="9"/>
      <dgm:spPr/>
    </dgm:pt>
    <dgm:pt modelId="{F3754319-3FCE-41BD-99EE-5B66C1BE64DE}" type="pres">
      <dgm:prSet presAssocID="{55EA3CF9-21CC-41D6-80CB-5C44647E14CA}" presName="node" presStyleLbl="node1" presStyleIdx="5" presStyleCnt="10">
        <dgm:presLayoutVars>
          <dgm:bulletEnabled val="1"/>
        </dgm:presLayoutVars>
      </dgm:prSet>
      <dgm:spPr/>
    </dgm:pt>
    <dgm:pt modelId="{49AEE0F1-4F07-44D5-A0AD-935E3AF2A526}" type="pres">
      <dgm:prSet presAssocID="{7EDD4B71-0920-4637-87F5-9F17999965AE}" presName="sibTrans" presStyleLbl="sibTrans2D1" presStyleIdx="5" presStyleCnt="9"/>
      <dgm:spPr/>
    </dgm:pt>
    <dgm:pt modelId="{FE470551-6627-4574-BC61-DD5BADD4AC2F}" type="pres">
      <dgm:prSet presAssocID="{7EDD4B71-0920-4637-87F5-9F17999965AE}" presName="connectorText" presStyleLbl="sibTrans2D1" presStyleIdx="5" presStyleCnt="9"/>
      <dgm:spPr/>
    </dgm:pt>
    <dgm:pt modelId="{9DA33BC2-1D8C-4304-9DF5-689E8C7B6997}" type="pres">
      <dgm:prSet presAssocID="{A7112B12-07AC-4525-AF60-29692F20CC2E}" presName="node" presStyleLbl="node1" presStyleIdx="6" presStyleCnt="10">
        <dgm:presLayoutVars>
          <dgm:bulletEnabled val="1"/>
        </dgm:presLayoutVars>
      </dgm:prSet>
      <dgm:spPr/>
    </dgm:pt>
    <dgm:pt modelId="{25D26CCB-9209-4073-B07A-0CB9D02F28BA}" type="pres">
      <dgm:prSet presAssocID="{068A3F1C-A88F-48E5-8CB0-168A10FD84CD}" presName="sibTrans" presStyleLbl="sibTrans2D1" presStyleIdx="6" presStyleCnt="9"/>
      <dgm:spPr/>
    </dgm:pt>
    <dgm:pt modelId="{D2FF57C9-356A-40B7-AB06-DF96E68E91E4}" type="pres">
      <dgm:prSet presAssocID="{068A3F1C-A88F-48E5-8CB0-168A10FD84CD}" presName="connectorText" presStyleLbl="sibTrans2D1" presStyleIdx="6" presStyleCnt="9"/>
      <dgm:spPr/>
    </dgm:pt>
    <dgm:pt modelId="{6384F031-3186-4416-92CE-776D0EBC588A}" type="pres">
      <dgm:prSet presAssocID="{5BA54999-6F8C-4CD9-8134-8305EFC1AAB3}" presName="node" presStyleLbl="node1" presStyleIdx="7" presStyleCnt="10">
        <dgm:presLayoutVars>
          <dgm:bulletEnabled val="1"/>
        </dgm:presLayoutVars>
      </dgm:prSet>
      <dgm:spPr/>
    </dgm:pt>
    <dgm:pt modelId="{D59A7479-BB52-4065-839D-FF4E4862E329}" type="pres">
      <dgm:prSet presAssocID="{3FB6D1D2-B225-49DA-A3E6-02C8DA5092BF}" presName="sibTrans" presStyleLbl="sibTrans2D1" presStyleIdx="7" presStyleCnt="9"/>
      <dgm:spPr/>
    </dgm:pt>
    <dgm:pt modelId="{DE5F3464-45DC-45F6-A015-1A3890701B37}" type="pres">
      <dgm:prSet presAssocID="{3FB6D1D2-B225-49DA-A3E6-02C8DA5092BF}" presName="connectorText" presStyleLbl="sibTrans2D1" presStyleIdx="7" presStyleCnt="9"/>
      <dgm:spPr/>
    </dgm:pt>
    <dgm:pt modelId="{03ACD28D-2BF4-4CBE-9AA7-9EB439409848}" type="pres">
      <dgm:prSet presAssocID="{14E787E7-6990-44BD-8AC8-B71360069EA9}" presName="node" presStyleLbl="node1" presStyleIdx="8" presStyleCnt="10">
        <dgm:presLayoutVars>
          <dgm:bulletEnabled val="1"/>
        </dgm:presLayoutVars>
      </dgm:prSet>
      <dgm:spPr/>
    </dgm:pt>
    <dgm:pt modelId="{DD31471B-0536-4790-BD51-871680A61811}" type="pres">
      <dgm:prSet presAssocID="{0EB37374-7FFE-429A-BBCD-0D07ABE38149}" presName="sibTrans" presStyleLbl="sibTrans2D1" presStyleIdx="8" presStyleCnt="9"/>
      <dgm:spPr/>
    </dgm:pt>
    <dgm:pt modelId="{83FD4652-A70B-44A7-B7B0-786354C09AF0}" type="pres">
      <dgm:prSet presAssocID="{0EB37374-7FFE-429A-BBCD-0D07ABE38149}" presName="connectorText" presStyleLbl="sibTrans2D1" presStyleIdx="8" presStyleCnt="9"/>
      <dgm:spPr/>
    </dgm:pt>
    <dgm:pt modelId="{420CDAEE-970C-4A40-B571-B8D038F9C25A}" type="pres">
      <dgm:prSet presAssocID="{1EAAC228-882E-4411-B1A6-E0458383BB05}" presName="node" presStyleLbl="node1" presStyleIdx="9" presStyleCnt="10">
        <dgm:presLayoutVars>
          <dgm:bulletEnabled val="1"/>
        </dgm:presLayoutVars>
      </dgm:prSet>
      <dgm:spPr/>
    </dgm:pt>
  </dgm:ptLst>
  <dgm:cxnLst>
    <dgm:cxn modelId="{2AA7A516-BE0E-41B0-8C71-E2BE22561AC0}" type="presOf" srcId="{1EAAC228-882E-4411-B1A6-E0458383BB05}" destId="{420CDAEE-970C-4A40-B571-B8D038F9C25A}" srcOrd="0" destOrd="0" presId="urn:microsoft.com/office/officeart/2005/8/layout/process5"/>
    <dgm:cxn modelId="{F9D7FB1B-1154-487F-B9DB-5E7068512559}" type="presOf" srcId="{7EDD4B71-0920-4637-87F5-9F17999965AE}" destId="{49AEE0F1-4F07-44D5-A0AD-935E3AF2A526}" srcOrd="0" destOrd="0" presId="urn:microsoft.com/office/officeart/2005/8/layout/process5"/>
    <dgm:cxn modelId="{D14EC920-2731-4D8A-B6B6-4427B0924A03}" type="presOf" srcId="{14E787E7-6990-44BD-8AC8-B71360069EA9}" destId="{03ACD28D-2BF4-4CBE-9AA7-9EB439409848}" srcOrd="0" destOrd="0" presId="urn:microsoft.com/office/officeart/2005/8/layout/process5"/>
    <dgm:cxn modelId="{BFAFEE2C-B371-441E-B315-1B3D2630290D}" srcId="{41E765FC-A6C5-434D-A8A3-9AC5B62144E4}" destId="{5BA54999-6F8C-4CD9-8134-8305EFC1AAB3}" srcOrd="7" destOrd="0" parTransId="{8A916934-546F-488C-A055-494E3FD3E8F4}" sibTransId="{3FB6D1D2-B225-49DA-A3E6-02C8DA5092BF}"/>
    <dgm:cxn modelId="{56211B33-705B-40D2-B7E8-66C0ED001DA4}" type="presOf" srcId="{68B30F27-6BA3-4351-84E3-F2DE9A2F6B8D}" destId="{533B1FAE-0694-475E-92DC-7892370BDFAF}" srcOrd="0" destOrd="0" presId="urn:microsoft.com/office/officeart/2005/8/layout/process5"/>
    <dgm:cxn modelId="{DFE89139-E18D-494B-9FCB-F8ED793D6203}" type="presOf" srcId="{AB1E08B6-845E-4F04-86EC-4AC020974E10}" destId="{CDB715C4-9BD6-4D34-8B0A-F43FFF51D813}" srcOrd="1" destOrd="0" presId="urn:microsoft.com/office/officeart/2005/8/layout/process5"/>
    <dgm:cxn modelId="{103CB05D-810F-459D-B158-C51C255D945D}" type="presOf" srcId="{55EA3CF9-21CC-41D6-80CB-5C44647E14CA}" destId="{F3754319-3FCE-41BD-99EE-5B66C1BE64DE}" srcOrd="0" destOrd="0" presId="urn:microsoft.com/office/officeart/2005/8/layout/process5"/>
    <dgm:cxn modelId="{3712C042-63AB-49C8-BFAD-9499F3848326}" type="presOf" srcId="{55AE5A12-A509-40A1-A46A-C5EEC8632379}" destId="{BBF098C6-87F9-4954-91CB-656FC63EBA4F}" srcOrd="0" destOrd="0" presId="urn:microsoft.com/office/officeart/2005/8/layout/process5"/>
    <dgm:cxn modelId="{C5AA4563-BE45-4E67-8D6E-8C91417A1D8D}" type="presOf" srcId="{10651023-A325-4AFD-8B52-FA5709BD10DF}" destId="{885F24DA-751A-45D9-BE1C-79D0D044FBD5}" srcOrd="1" destOrd="0" presId="urn:microsoft.com/office/officeart/2005/8/layout/process5"/>
    <dgm:cxn modelId="{5EE43E69-3E3B-40E6-A65E-9970417382D4}" type="presOf" srcId="{068A3F1C-A88F-48E5-8CB0-168A10FD84CD}" destId="{25D26CCB-9209-4073-B07A-0CB9D02F28BA}" srcOrd="0" destOrd="0" presId="urn:microsoft.com/office/officeart/2005/8/layout/process5"/>
    <dgm:cxn modelId="{A306D46A-A178-438A-90AA-7C1A235A3F5F}" type="presOf" srcId="{0EB37374-7FFE-429A-BBCD-0D07ABE38149}" destId="{DD31471B-0536-4790-BD51-871680A61811}" srcOrd="0" destOrd="0" presId="urn:microsoft.com/office/officeart/2005/8/layout/process5"/>
    <dgm:cxn modelId="{541A1E6C-43B0-47D5-A1B2-3C0380FA57AD}" type="presOf" srcId="{BEA637F6-7B44-430B-8A29-5056234FA18D}" destId="{50F273F3-D26F-46EF-8A0F-819DD9BE7E53}" srcOrd="0" destOrd="0" presId="urn:microsoft.com/office/officeart/2005/8/layout/process5"/>
    <dgm:cxn modelId="{CC6E1457-3DA9-48EF-B7FE-8E90ABD76432}" type="presOf" srcId="{068A3F1C-A88F-48E5-8CB0-168A10FD84CD}" destId="{D2FF57C9-356A-40B7-AB06-DF96E68E91E4}" srcOrd="1" destOrd="0" presId="urn:microsoft.com/office/officeart/2005/8/layout/process5"/>
    <dgm:cxn modelId="{F7DE0378-68B4-409C-B11B-FAC74A665C6B}" srcId="{41E765FC-A6C5-434D-A8A3-9AC5B62144E4}" destId="{8F28515F-C2AA-489C-AD43-F35809A196C8}" srcOrd="3" destOrd="0" parTransId="{9C48B7A8-A9EB-41BD-B329-A8A7670B1559}" sibTransId="{BEA637F6-7B44-430B-8A29-5056234FA18D}"/>
    <dgm:cxn modelId="{B9002E58-2189-4F46-AD17-F2742B3BEE24}" type="presOf" srcId="{0EB37374-7FFE-429A-BBCD-0D07ABE38149}" destId="{83FD4652-A70B-44A7-B7B0-786354C09AF0}" srcOrd="1" destOrd="0" presId="urn:microsoft.com/office/officeart/2005/8/layout/process5"/>
    <dgm:cxn modelId="{5C43D859-37B9-4336-A0C4-A9A8897ADDF3}" srcId="{41E765FC-A6C5-434D-A8A3-9AC5B62144E4}" destId="{83BC83A5-D7CA-4ECE-BD09-3D4A2B691B95}" srcOrd="0" destOrd="0" parTransId="{9F26B676-9855-42A0-9EFC-6CEF4BCCC8D2}" sibTransId="{10651023-A325-4AFD-8B52-FA5709BD10DF}"/>
    <dgm:cxn modelId="{BFFCDA59-CDD3-4F1E-A50D-172459C96887}" type="presOf" srcId="{A7112B12-07AC-4525-AF60-29692F20CC2E}" destId="{9DA33BC2-1D8C-4304-9DF5-689E8C7B6997}" srcOrd="0" destOrd="0" presId="urn:microsoft.com/office/officeart/2005/8/layout/process5"/>
    <dgm:cxn modelId="{D7F9747A-AFA6-453E-848D-2ECC8856FE03}" type="presOf" srcId="{68B30F27-6BA3-4351-84E3-F2DE9A2F6B8D}" destId="{DF34C915-DBB2-4217-9039-55E0D1D49788}" srcOrd="1" destOrd="0" presId="urn:microsoft.com/office/officeart/2005/8/layout/process5"/>
    <dgm:cxn modelId="{49B1D97D-6CB8-48DF-8A1E-E118BA85286F}" type="presOf" srcId="{83BC83A5-D7CA-4ECE-BD09-3D4A2B691B95}" destId="{DC361697-8FB7-4918-A5E6-6B7E5DF1BA33}" srcOrd="0" destOrd="0" presId="urn:microsoft.com/office/officeart/2005/8/layout/process5"/>
    <dgm:cxn modelId="{C42B8486-383B-4A05-BB2A-0F27AF830383}" type="presOf" srcId="{3FB6D1D2-B225-49DA-A3E6-02C8DA5092BF}" destId="{D59A7479-BB52-4065-839D-FF4E4862E329}" srcOrd="0" destOrd="0" presId="urn:microsoft.com/office/officeart/2005/8/layout/process5"/>
    <dgm:cxn modelId="{848E6687-0152-4E08-8D15-3377E71A2ED3}" srcId="{41E765FC-A6C5-434D-A8A3-9AC5B62144E4}" destId="{55AE5A12-A509-40A1-A46A-C5EEC8632379}" srcOrd="2" destOrd="0" parTransId="{8FF1B292-EFE6-4629-8F94-AA279A9438AB}" sibTransId="{AB1E08B6-845E-4F04-86EC-4AC020974E10}"/>
    <dgm:cxn modelId="{03F4DD8C-34B6-4371-89EC-875C7917F947}" srcId="{41E765FC-A6C5-434D-A8A3-9AC5B62144E4}" destId="{2122E1B3-3FD0-44DE-AF6E-2EBC3B31A5B2}" srcOrd="1" destOrd="0" parTransId="{DA390692-C6D5-4300-B17D-5712267B083B}" sibTransId="{68B30F27-6BA3-4351-84E3-F2DE9A2F6B8D}"/>
    <dgm:cxn modelId="{25AE428D-3FDE-4D77-B229-040BBA95CC9F}" type="presOf" srcId="{01B381F4-52B1-4783-8324-F37D476CA86F}" destId="{26F1D3D2-CB18-4CE8-B836-4390E8B98A9F}" srcOrd="1" destOrd="0" presId="urn:microsoft.com/office/officeart/2005/8/layout/process5"/>
    <dgm:cxn modelId="{7B85C096-51B5-4D1B-8C6E-1591858DA345}" srcId="{41E765FC-A6C5-434D-A8A3-9AC5B62144E4}" destId="{F0025F12-4328-46EF-B874-6E5DBE00D00A}" srcOrd="4" destOrd="0" parTransId="{10EE3A50-25B2-4849-A6C8-C2E18D6BB9D4}" sibTransId="{01B381F4-52B1-4783-8324-F37D476CA86F}"/>
    <dgm:cxn modelId="{26A69BA1-FD0E-4665-9D6F-C9392EF80095}" type="presOf" srcId="{01B381F4-52B1-4783-8324-F37D476CA86F}" destId="{59AFA829-7741-4D9F-9E61-1FF56B0FE162}" srcOrd="0" destOrd="0" presId="urn:microsoft.com/office/officeart/2005/8/layout/process5"/>
    <dgm:cxn modelId="{37AF4CA2-C607-44CA-BCCE-9FD963B5AA47}" type="presOf" srcId="{AB1E08B6-845E-4F04-86EC-4AC020974E10}" destId="{2BF8C1F3-0A0D-4D0F-A14F-362B560AB432}" srcOrd="0" destOrd="0" presId="urn:microsoft.com/office/officeart/2005/8/layout/process5"/>
    <dgm:cxn modelId="{081DA2A7-4D0E-4D6B-A84E-7AED47A64599}" type="presOf" srcId="{F0025F12-4328-46EF-B874-6E5DBE00D00A}" destId="{2AEE2511-F366-4D59-BE48-D3E3BAE2E5CF}" srcOrd="0" destOrd="0" presId="urn:microsoft.com/office/officeart/2005/8/layout/process5"/>
    <dgm:cxn modelId="{C4DEC5A7-E670-470B-9C9B-DB99E290179E}" srcId="{41E765FC-A6C5-434D-A8A3-9AC5B62144E4}" destId="{A7112B12-07AC-4525-AF60-29692F20CC2E}" srcOrd="6" destOrd="0" parTransId="{2756D511-B913-43BA-9490-86BAEEBBAE76}" sibTransId="{068A3F1C-A88F-48E5-8CB0-168A10FD84CD}"/>
    <dgm:cxn modelId="{ACA2E4AD-1232-45DF-A808-997D64B64526}" type="presOf" srcId="{5BA54999-6F8C-4CD9-8134-8305EFC1AAB3}" destId="{6384F031-3186-4416-92CE-776D0EBC588A}" srcOrd="0" destOrd="0" presId="urn:microsoft.com/office/officeart/2005/8/layout/process5"/>
    <dgm:cxn modelId="{F82FC5AF-C30E-48E9-BF2A-0F327DCF32CD}" srcId="{41E765FC-A6C5-434D-A8A3-9AC5B62144E4}" destId="{55EA3CF9-21CC-41D6-80CB-5C44647E14CA}" srcOrd="5" destOrd="0" parTransId="{7274E6A6-DAB4-4A7A-90A3-27B91119EF22}" sibTransId="{7EDD4B71-0920-4637-87F5-9F17999965AE}"/>
    <dgm:cxn modelId="{15B369B6-F291-40CD-8CFC-B6EEBF882F76}" type="presOf" srcId="{41E765FC-A6C5-434D-A8A3-9AC5B62144E4}" destId="{8E8EE07F-8B81-4FEC-8435-C5E4479F7718}" srcOrd="0" destOrd="0" presId="urn:microsoft.com/office/officeart/2005/8/layout/process5"/>
    <dgm:cxn modelId="{2B0441B7-19C2-47F9-947A-CBB0788E0344}" type="presOf" srcId="{10651023-A325-4AFD-8B52-FA5709BD10DF}" destId="{7EC6057B-4B30-4988-A0A8-2A661B801270}" srcOrd="0" destOrd="0" presId="urn:microsoft.com/office/officeart/2005/8/layout/process5"/>
    <dgm:cxn modelId="{545FD8B9-403A-4123-A490-A4A1CA1550A4}" srcId="{41E765FC-A6C5-434D-A8A3-9AC5B62144E4}" destId="{14E787E7-6990-44BD-8AC8-B71360069EA9}" srcOrd="8" destOrd="0" parTransId="{4181DCE1-1DA4-4558-A4E6-EBBBBED8C62B}" sibTransId="{0EB37374-7FFE-429A-BBCD-0D07ABE38149}"/>
    <dgm:cxn modelId="{686ACDC6-3126-4BB5-9063-3C327192D237}" type="presOf" srcId="{2122E1B3-3FD0-44DE-AF6E-2EBC3B31A5B2}" destId="{B1AA21AE-85A6-4545-9C96-1810F0430D98}" srcOrd="0" destOrd="0" presId="urn:microsoft.com/office/officeart/2005/8/layout/process5"/>
    <dgm:cxn modelId="{73E8F3C7-E291-47A4-98DF-562554B8B73A}" type="presOf" srcId="{7EDD4B71-0920-4637-87F5-9F17999965AE}" destId="{FE470551-6627-4574-BC61-DD5BADD4AC2F}" srcOrd="1" destOrd="0" presId="urn:microsoft.com/office/officeart/2005/8/layout/process5"/>
    <dgm:cxn modelId="{F7D188CE-5626-4780-8586-3D55A9CA13E6}" srcId="{41E765FC-A6C5-434D-A8A3-9AC5B62144E4}" destId="{1EAAC228-882E-4411-B1A6-E0458383BB05}" srcOrd="9" destOrd="0" parTransId="{CFE3E990-5A63-4301-8839-87F0D600B336}" sibTransId="{D4A45017-99B6-49FF-B31B-12F644CDCB0B}"/>
    <dgm:cxn modelId="{CA6A75EB-11BF-4CF2-86EC-450B1B6E877D}" type="presOf" srcId="{3FB6D1D2-B225-49DA-A3E6-02C8DA5092BF}" destId="{DE5F3464-45DC-45F6-A015-1A3890701B37}" srcOrd="1" destOrd="0" presId="urn:microsoft.com/office/officeart/2005/8/layout/process5"/>
    <dgm:cxn modelId="{45ADE8F0-1198-472E-B656-0D1545D68AFD}" type="presOf" srcId="{8F28515F-C2AA-489C-AD43-F35809A196C8}" destId="{7E8AE2F4-E7D8-4DE3-B938-FD63EDDFF011}" srcOrd="0" destOrd="0" presId="urn:microsoft.com/office/officeart/2005/8/layout/process5"/>
    <dgm:cxn modelId="{518312F2-21AC-4C07-B3EF-3EA1226F7376}" type="presOf" srcId="{BEA637F6-7B44-430B-8A29-5056234FA18D}" destId="{F0CE14F6-E495-4748-8B30-557C439B407E}" srcOrd="1" destOrd="0" presId="urn:microsoft.com/office/officeart/2005/8/layout/process5"/>
    <dgm:cxn modelId="{04CE5C3F-0D16-4236-B3F4-2604E4847E50}" type="presParOf" srcId="{8E8EE07F-8B81-4FEC-8435-C5E4479F7718}" destId="{DC361697-8FB7-4918-A5E6-6B7E5DF1BA33}" srcOrd="0" destOrd="0" presId="urn:microsoft.com/office/officeart/2005/8/layout/process5"/>
    <dgm:cxn modelId="{3385610B-CE90-4DBC-AAEC-397B7B12EA1A}" type="presParOf" srcId="{8E8EE07F-8B81-4FEC-8435-C5E4479F7718}" destId="{7EC6057B-4B30-4988-A0A8-2A661B801270}" srcOrd="1" destOrd="0" presId="urn:microsoft.com/office/officeart/2005/8/layout/process5"/>
    <dgm:cxn modelId="{ED014FF4-E72F-4D38-AE03-DA0899A417FB}" type="presParOf" srcId="{7EC6057B-4B30-4988-A0A8-2A661B801270}" destId="{885F24DA-751A-45D9-BE1C-79D0D044FBD5}" srcOrd="0" destOrd="0" presId="urn:microsoft.com/office/officeart/2005/8/layout/process5"/>
    <dgm:cxn modelId="{BD43A985-9450-4F65-8295-DEC68982431F}" type="presParOf" srcId="{8E8EE07F-8B81-4FEC-8435-C5E4479F7718}" destId="{B1AA21AE-85A6-4545-9C96-1810F0430D98}" srcOrd="2" destOrd="0" presId="urn:microsoft.com/office/officeart/2005/8/layout/process5"/>
    <dgm:cxn modelId="{71539558-6D10-4D62-9B39-2590606DFC71}" type="presParOf" srcId="{8E8EE07F-8B81-4FEC-8435-C5E4479F7718}" destId="{533B1FAE-0694-475E-92DC-7892370BDFAF}" srcOrd="3" destOrd="0" presId="urn:microsoft.com/office/officeart/2005/8/layout/process5"/>
    <dgm:cxn modelId="{E5A7E5B0-D878-4AEB-8785-2B470845A477}" type="presParOf" srcId="{533B1FAE-0694-475E-92DC-7892370BDFAF}" destId="{DF34C915-DBB2-4217-9039-55E0D1D49788}" srcOrd="0" destOrd="0" presId="urn:microsoft.com/office/officeart/2005/8/layout/process5"/>
    <dgm:cxn modelId="{9411481D-CE43-41DC-B9F2-B0204B1D48DF}" type="presParOf" srcId="{8E8EE07F-8B81-4FEC-8435-C5E4479F7718}" destId="{BBF098C6-87F9-4954-91CB-656FC63EBA4F}" srcOrd="4" destOrd="0" presId="urn:microsoft.com/office/officeart/2005/8/layout/process5"/>
    <dgm:cxn modelId="{88C9FEF9-14AD-4BF4-B736-2C8A4E950C94}" type="presParOf" srcId="{8E8EE07F-8B81-4FEC-8435-C5E4479F7718}" destId="{2BF8C1F3-0A0D-4D0F-A14F-362B560AB432}" srcOrd="5" destOrd="0" presId="urn:microsoft.com/office/officeart/2005/8/layout/process5"/>
    <dgm:cxn modelId="{83F80E04-21A6-4652-9BB9-BD11BA2732EA}" type="presParOf" srcId="{2BF8C1F3-0A0D-4D0F-A14F-362B560AB432}" destId="{CDB715C4-9BD6-4D34-8B0A-F43FFF51D813}" srcOrd="0" destOrd="0" presId="urn:microsoft.com/office/officeart/2005/8/layout/process5"/>
    <dgm:cxn modelId="{AA5550D8-BFBA-42A4-B55A-21403FBB237F}" type="presParOf" srcId="{8E8EE07F-8B81-4FEC-8435-C5E4479F7718}" destId="{7E8AE2F4-E7D8-4DE3-B938-FD63EDDFF011}" srcOrd="6" destOrd="0" presId="urn:microsoft.com/office/officeart/2005/8/layout/process5"/>
    <dgm:cxn modelId="{CE73D271-1166-4B87-A47E-F8970967F07D}" type="presParOf" srcId="{8E8EE07F-8B81-4FEC-8435-C5E4479F7718}" destId="{50F273F3-D26F-46EF-8A0F-819DD9BE7E53}" srcOrd="7" destOrd="0" presId="urn:microsoft.com/office/officeart/2005/8/layout/process5"/>
    <dgm:cxn modelId="{56A4B14B-C40B-447E-B72D-2534A302CF8B}" type="presParOf" srcId="{50F273F3-D26F-46EF-8A0F-819DD9BE7E53}" destId="{F0CE14F6-E495-4748-8B30-557C439B407E}" srcOrd="0" destOrd="0" presId="urn:microsoft.com/office/officeart/2005/8/layout/process5"/>
    <dgm:cxn modelId="{A96C7080-2EA2-43F3-A16E-AA398EEC02C8}" type="presParOf" srcId="{8E8EE07F-8B81-4FEC-8435-C5E4479F7718}" destId="{2AEE2511-F366-4D59-BE48-D3E3BAE2E5CF}" srcOrd="8" destOrd="0" presId="urn:microsoft.com/office/officeart/2005/8/layout/process5"/>
    <dgm:cxn modelId="{1385BD3B-7A59-40A8-8F3C-3AAE2D503237}" type="presParOf" srcId="{8E8EE07F-8B81-4FEC-8435-C5E4479F7718}" destId="{59AFA829-7741-4D9F-9E61-1FF56B0FE162}" srcOrd="9" destOrd="0" presId="urn:microsoft.com/office/officeart/2005/8/layout/process5"/>
    <dgm:cxn modelId="{4B751765-3094-41A1-A55E-C7429F51CA50}" type="presParOf" srcId="{59AFA829-7741-4D9F-9E61-1FF56B0FE162}" destId="{26F1D3D2-CB18-4CE8-B836-4390E8B98A9F}" srcOrd="0" destOrd="0" presId="urn:microsoft.com/office/officeart/2005/8/layout/process5"/>
    <dgm:cxn modelId="{834185D3-BD08-416E-9BC6-146B8212919C}" type="presParOf" srcId="{8E8EE07F-8B81-4FEC-8435-C5E4479F7718}" destId="{F3754319-3FCE-41BD-99EE-5B66C1BE64DE}" srcOrd="10" destOrd="0" presId="urn:microsoft.com/office/officeart/2005/8/layout/process5"/>
    <dgm:cxn modelId="{A03A5A34-0332-4A8F-8CED-381E70AC3768}" type="presParOf" srcId="{8E8EE07F-8B81-4FEC-8435-C5E4479F7718}" destId="{49AEE0F1-4F07-44D5-A0AD-935E3AF2A526}" srcOrd="11" destOrd="0" presId="urn:microsoft.com/office/officeart/2005/8/layout/process5"/>
    <dgm:cxn modelId="{DCF99405-197C-476A-9C91-CB407B226EB2}" type="presParOf" srcId="{49AEE0F1-4F07-44D5-A0AD-935E3AF2A526}" destId="{FE470551-6627-4574-BC61-DD5BADD4AC2F}" srcOrd="0" destOrd="0" presId="urn:microsoft.com/office/officeart/2005/8/layout/process5"/>
    <dgm:cxn modelId="{E088BE01-FCBF-44C8-B3D9-0F4247836D43}" type="presParOf" srcId="{8E8EE07F-8B81-4FEC-8435-C5E4479F7718}" destId="{9DA33BC2-1D8C-4304-9DF5-689E8C7B6997}" srcOrd="12" destOrd="0" presId="urn:microsoft.com/office/officeart/2005/8/layout/process5"/>
    <dgm:cxn modelId="{8FACD93C-ED0E-4DC3-AD00-D76FF80F2BE6}" type="presParOf" srcId="{8E8EE07F-8B81-4FEC-8435-C5E4479F7718}" destId="{25D26CCB-9209-4073-B07A-0CB9D02F28BA}" srcOrd="13" destOrd="0" presId="urn:microsoft.com/office/officeart/2005/8/layout/process5"/>
    <dgm:cxn modelId="{5FE0E656-B378-4012-BFB4-04CC191C45F7}" type="presParOf" srcId="{25D26CCB-9209-4073-B07A-0CB9D02F28BA}" destId="{D2FF57C9-356A-40B7-AB06-DF96E68E91E4}" srcOrd="0" destOrd="0" presId="urn:microsoft.com/office/officeart/2005/8/layout/process5"/>
    <dgm:cxn modelId="{E6FDAA8E-6B53-471F-B2FD-A8E55318A10E}" type="presParOf" srcId="{8E8EE07F-8B81-4FEC-8435-C5E4479F7718}" destId="{6384F031-3186-4416-92CE-776D0EBC588A}" srcOrd="14" destOrd="0" presId="urn:microsoft.com/office/officeart/2005/8/layout/process5"/>
    <dgm:cxn modelId="{96BDD503-ACAB-4934-8AA5-23DEB3CD1B18}" type="presParOf" srcId="{8E8EE07F-8B81-4FEC-8435-C5E4479F7718}" destId="{D59A7479-BB52-4065-839D-FF4E4862E329}" srcOrd="15" destOrd="0" presId="urn:microsoft.com/office/officeart/2005/8/layout/process5"/>
    <dgm:cxn modelId="{8F223DA2-4099-43DF-9B13-9615B7E4C16A}" type="presParOf" srcId="{D59A7479-BB52-4065-839D-FF4E4862E329}" destId="{DE5F3464-45DC-45F6-A015-1A3890701B37}" srcOrd="0" destOrd="0" presId="urn:microsoft.com/office/officeart/2005/8/layout/process5"/>
    <dgm:cxn modelId="{51158F94-43B5-4881-99FC-E0E79F51E9C9}" type="presParOf" srcId="{8E8EE07F-8B81-4FEC-8435-C5E4479F7718}" destId="{03ACD28D-2BF4-4CBE-9AA7-9EB439409848}" srcOrd="16" destOrd="0" presId="urn:microsoft.com/office/officeart/2005/8/layout/process5"/>
    <dgm:cxn modelId="{97454BC4-D9BB-48B3-B517-593790B463BB}" type="presParOf" srcId="{8E8EE07F-8B81-4FEC-8435-C5E4479F7718}" destId="{DD31471B-0536-4790-BD51-871680A61811}" srcOrd="17" destOrd="0" presId="urn:microsoft.com/office/officeart/2005/8/layout/process5"/>
    <dgm:cxn modelId="{02D10362-581F-49BA-90FA-026B6704D11F}" type="presParOf" srcId="{DD31471B-0536-4790-BD51-871680A61811}" destId="{83FD4652-A70B-44A7-B7B0-786354C09AF0}" srcOrd="0" destOrd="0" presId="urn:microsoft.com/office/officeart/2005/8/layout/process5"/>
    <dgm:cxn modelId="{57DA746B-FBD6-4199-984E-DDC0EF822732}" type="presParOf" srcId="{8E8EE07F-8B81-4FEC-8435-C5E4479F7718}" destId="{420CDAEE-970C-4A40-B571-B8D038F9C25A}"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C03EE1-C78F-4138-91DA-C0B8F222FA2A}" type="doc">
      <dgm:prSet loTypeId="urn:microsoft.com/office/officeart/2005/8/layout/process5" loCatId="process" qsTypeId="urn:microsoft.com/office/officeart/2005/8/quickstyle/simple1" qsCatId="simple" csTypeId="urn:microsoft.com/office/officeart/2005/8/colors/colorful1#3" csCatId="colorful" phldr="1"/>
      <dgm:spPr/>
      <dgm:t>
        <a:bodyPr/>
        <a:lstStyle/>
        <a:p>
          <a:endParaRPr lang="es-MX"/>
        </a:p>
      </dgm:t>
    </dgm:pt>
    <dgm:pt modelId="{6D6A7FE7-56C5-4E06-A34E-556EB5B0599F}">
      <dgm:prSet phldrT="[Texto]"/>
      <dgm:spPr/>
      <dgm:t>
        <a:bodyPr/>
        <a:lstStyle/>
        <a:p>
          <a:r>
            <a:rPr lang="es-MX" dirty="0"/>
            <a:t>Pabellón auditivo externo</a:t>
          </a:r>
        </a:p>
      </dgm:t>
    </dgm:pt>
    <dgm:pt modelId="{5DEF23D0-B459-45DE-AB8E-04DA60DFCC6A}" type="parTrans" cxnId="{FB91CA5F-451A-4A13-8830-6632BBC827A8}">
      <dgm:prSet/>
      <dgm:spPr/>
      <dgm:t>
        <a:bodyPr/>
        <a:lstStyle/>
        <a:p>
          <a:endParaRPr lang="es-MX"/>
        </a:p>
      </dgm:t>
    </dgm:pt>
    <dgm:pt modelId="{A9E61315-A6C5-4AB5-910E-B7B55173D54D}" type="sibTrans" cxnId="{FB91CA5F-451A-4A13-8830-6632BBC827A8}">
      <dgm:prSet/>
      <dgm:spPr/>
      <dgm:t>
        <a:bodyPr/>
        <a:lstStyle/>
        <a:p>
          <a:endParaRPr lang="es-MX" dirty="0"/>
        </a:p>
      </dgm:t>
    </dgm:pt>
    <dgm:pt modelId="{B3FFDDC9-0DA3-427B-A872-6EFF10426A48}">
      <dgm:prSet phldrT="[Texto]"/>
      <dgm:spPr/>
      <dgm:t>
        <a:bodyPr/>
        <a:lstStyle/>
        <a:p>
          <a:r>
            <a:rPr lang="es-MX" dirty="0"/>
            <a:t>Conducto auditivo externo</a:t>
          </a:r>
        </a:p>
      </dgm:t>
    </dgm:pt>
    <dgm:pt modelId="{6F39464C-5A40-45CB-B0A8-0C97D1F6A7D2}" type="parTrans" cxnId="{2D52AE0B-B238-46B8-BD48-AB061FD4DF4C}">
      <dgm:prSet/>
      <dgm:spPr/>
      <dgm:t>
        <a:bodyPr/>
        <a:lstStyle/>
        <a:p>
          <a:endParaRPr lang="es-MX"/>
        </a:p>
      </dgm:t>
    </dgm:pt>
    <dgm:pt modelId="{98200DC6-0F8D-4B14-A2CC-08F4990D0E6C}" type="sibTrans" cxnId="{2D52AE0B-B238-46B8-BD48-AB061FD4DF4C}">
      <dgm:prSet/>
      <dgm:spPr/>
      <dgm:t>
        <a:bodyPr/>
        <a:lstStyle/>
        <a:p>
          <a:endParaRPr lang="es-MX" dirty="0"/>
        </a:p>
      </dgm:t>
    </dgm:pt>
    <dgm:pt modelId="{F475F89A-3A34-495A-8DC0-18B8815243CE}">
      <dgm:prSet phldrT="[Texto]"/>
      <dgm:spPr/>
      <dgm:t>
        <a:bodyPr/>
        <a:lstStyle/>
        <a:p>
          <a:r>
            <a:rPr lang="es-MX" dirty="0"/>
            <a:t>Tímpano</a:t>
          </a:r>
        </a:p>
      </dgm:t>
    </dgm:pt>
    <dgm:pt modelId="{BFB533AF-9F81-4FEC-8087-3DD06101905A}" type="parTrans" cxnId="{5CE883B1-DF22-4CE4-9157-80EAED78E0CC}">
      <dgm:prSet/>
      <dgm:spPr/>
      <dgm:t>
        <a:bodyPr/>
        <a:lstStyle/>
        <a:p>
          <a:endParaRPr lang="es-MX"/>
        </a:p>
      </dgm:t>
    </dgm:pt>
    <dgm:pt modelId="{2D902339-8884-4B8E-8C00-6B715218A3ED}" type="sibTrans" cxnId="{5CE883B1-DF22-4CE4-9157-80EAED78E0CC}">
      <dgm:prSet/>
      <dgm:spPr/>
      <dgm:t>
        <a:bodyPr/>
        <a:lstStyle/>
        <a:p>
          <a:endParaRPr lang="es-MX" dirty="0"/>
        </a:p>
      </dgm:t>
    </dgm:pt>
    <dgm:pt modelId="{995FF4A2-8521-484C-86FB-1361087384B6}">
      <dgm:prSet phldrT="[Texto]"/>
      <dgm:spPr/>
      <dgm:t>
        <a:bodyPr/>
        <a:lstStyle/>
        <a:p>
          <a:r>
            <a:rPr lang="es-MX" dirty="0"/>
            <a:t>Caja timpánica</a:t>
          </a:r>
        </a:p>
      </dgm:t>
    </dgm:pt>
    <dgm:pt modelId="{692FA751-1B06-4C7E-AB36-0A35A25A037E}" type="parTrans" cxnId="{E7CB0DC5-8BB7-469E-B66E-FBD088D78993}">
      <dgm:prSet/>
      <dgm:spPr/>
      <dgm:t>
        <a:bodyPr/>
        <a:lstStyle/>
        <a:p>
          <a:endParaRPr lang="es-MX"/>
        </a:p>
      </dgm:t>
    </dgm:pt>
    <dgm:pt modelId="{3FC3ABE2-7DB0-4C7B-AE67-B0F1D4B9D4CC}" type="sibTrans" cxnId="{E7CB0DC5-8BB7-469E-B66E-FBD088D78993}">
      <dgm:prSet/>
      <dgm:spPr/>
      <dgm:t>
        <a:bodyPr/>
        <a:lstStyle/>
        <a:p>
          <a:endParaRPr lang="es-MX" dirty="0"/>
        </a:p>
      </dgm:t>
    </dgm:pt>
    <dgm:pt modelId="{FD211D01-CAAB-4C88-9981-321A19A7BFAD}">
      <dgm:prSet phldrT="[Texto]"/>
      <dgm:spPr/>
      <dgm:t>
        <a:bodyPr/>
        <a:lstStyle/>
        <a:p>
          <a:r>
            <a:rPr lang="es-MX" dirty="0"/>
            <a:t>Cóclea</a:t>
          </a:r>
        </a:p>
      </dgm:t>
    </dgm:pt>
    <dgm:pt modelId="{5F2867C9-AAC9-4D80-8171-14C414C253E7}" type="parTrans" cxnId="{C62807B6-42B1-494B-A14C-38E734271268}">
      <dgm:prSet/>
      <dgm:spPr/>
      <dgm:t>
        <a:bodyPr/>
        <a:lstStyle/>
        <a:p>
          <a:endParaRPr lang="es-MX"/>
        </a:p>
      </dgm:t>
    </dgm:pt>
    <dgm:pt modelId="{5CB512BA-0D63-4D6F-BC0E-3F6E0DB4D3D0}" type="sibTrans" cxnId="{C62807B6-42B1-494B-A14C-38E734271268}">
      <dgm:prSet/>
      <dgm:spPr/>
      <dgm:t>
        <a:bodyPr/>
        <a:lstStyle/>
        <a:p>
          <a:endParaRPr lang="es-MX" dirty="0"/>
        </a:p>
      </dgm:t>
    </dgm:pt>
    <dgm:pt modelId="{C977EF00-D948-4DED-98BD-9D8F2E5E0BBD}">
      <dgm:prSet/>
      <dgm:spPr/>
      <dgm:t>
        <a:bodyPr/>
        <a:lstStyle/>
        <a:p>
          <a:r>
            <a:rPr lang="es-MX" dirty="0"/>
            <a:t>Cadena de Huesillos</a:t>
          </a:r>
        </a:p>
      </dgm:t>
    </dgm:pt>
    <dgm:pt modelId="{62B776BB-9088-40B0-9FEB-A50C589CA478}" type="parTrans" cxnId="{D3A920AC-25E7-454A-AA2A-581988B36CDD}">
      <dgm:prSet/>
      <dgm:spPr/>
      <dgm:t>
        <a:bodyPr/>
        <a:lstStyle/>
        <a:p>
          <a:endParaRPr lang="es-MX"/>
        </a:p>
      </dgm:t>
    </dgm:pt>
    <dgm:pt modelId="{E4CACDEA-918E-44C3-8993-0E396367C5BA}" type="sibTrans" cxnId="{D3A920AC-25E7-454A-AA2A-581988B36CDD}">
      <dgm:prSet/>
      <dgm:spPr/>
      <dgm:t>
        <a:bodyPr/>
        <a:lstStyle/>
        <a:p>
          <a:endParaRPr lang="es-MX" dirty="0"/>
        </a:p>
      </dgm:t>
    </dgm:pt>
    <dgm:pt modelId="{80099A60-0087-4669-91E9-9A29EF5FCEC0}">
      <dgm:prSet/>
      <dgm:spPr/>
      <dgm:t>
        <a:bodyPr/>
        <a:lstStyle/>
        <a:p>
          <a:r>
            <a:rPr lang="es-MX" dirty="0"/>
            <a:t>Ventana oval</a:t>
          </a:r>
        </a:p>
      </dgm:t>
    </dgm:pt>
    <dgm:pt modelId="{9B8E05B8-2577-420D-B878-072763662CFA}" type="parTrans" cxnId="{4DED9ED8-0E71-43C3-A704-B5A2FBDF7ECA}">
      <dgm:prSet/>
      <dgm:spPr/>
      <dgm:t>
        <a:bodyPr/>
        <a:lstStyle/>
        <a:p>
          <a:endParaRPr lang="es-MX"/>
        </a:p>
      </dgm:t>
    </dgm:pt>
    <dgm:pt modelId="{7702DA97-B843-460C-982A-A067C24FB26E}" type="sibTrans" cxnId="{4DED9ED8-0E71-43C3-A704-B5A2FBDF7ECA}">
      <dgm:prSet/>
      <dgm:spPr/>
      <dgm:t>
        <a:bodyPr/>
        <a:lstStyle/>
        <a:p>
          <a:endParaRPr lang="es-MX" dirty="0"/>
        </a:p>
      </dgm:t>
    </dgm:pt>
    <dgm:pt modelId="{330FC6BB-D6C2-4EA4-8B69-0E8FC8E6FC29}">
      <dgm:prSet/>
      <dgm:spPr/>
      <dgm:t>
        <a:bodyPr/>
        <a:lstStyle/>
        <a:p>
          <a:r>
            <a:rPr lang="es-MX" dirty="0"/>
            <a:t>Órgano de Corti</a:t>
          </a:r>
        </a:p>
      </dgm:t>
    </dgm:pt>
    <dgm:pt modelId="{7E729A7C-B1B5-49F7-A7BE-83D45B35944E}" type="parTrans" cxnId="{366EFED5-1D43-463E-B826-F35B4344FD2A}">
      <dgm:prSet/>
      <dgm:spPr/>
      <dgm:t>
        <a:bodyPr/>
        <a:lstStyle/>
        <a:p>
          <a:endParaRPr lang="es-MX"/>
        </a:p>
      </dgm:t>
    </dgm:pt>
    <dgm:pt modelId="{EC152891-EAF8-4E98-96FA-7166B428705C}" type="sibTrans" cxnId="{366EFED5-1D43-463E-B826-F35B4344FD2A}">
      <dgm:prSet/>
      <dgm:spPr/>
      <dgm:t>
        <a:bodyPr/>
        <a:lstStyle/>
        <a:p>
          <a:endParaRPr lang="es-MX" dirty="0"/>
        </a:p>
      </dgm:t>
    </dgm:pt>
    <dgm:pt modelId="{619812EA-D9D7-473B-8A80-B458B4F805B1}">
      <dgm:prSet/>
      <dgm:spPr/>
      <dgm:t>
        <a:bodyPr/>
        <a:lstStyle/>
        <a:p>
          <a:r>
            <a:rPr lang="es-MX" dirty="0"/>
            <a:t>Wernicke</a:t>
          </a:r>
        </a:p>
      </dgm:t>
    </dgm:pt>
    <dgm:pt modelId="{AA7A2C15-1507-46B5-B5F1-26CD67A926E7}" type="parTrans" cxnId="{44CEEB91-DA93-4ACB-BBB4-5015E325706E}">
      <dgm:prSet/>
      <dgm:spPr/>
      <dgm:t>
        <a:bodyPr/>
        <a:lstStyle/>
        <a:p>
          <a:endParaRPr lang="es-MX"/>
        </a:p>
      </dgm:t>
    </dgm:pt>
    <dgm:pt modelId="{F7BA53E5-1713-4048-8638-E90EE3793043}" type="sibTrans" cxnId="{44CEEB91-DA93-4ACB-BBB4-5015E325706E}">
      <dgm:prSet/>
      <dgm:spPr/>
      <dgm:t>
        <a:bodyPr/>
        <a:lstStyle/>
        <a:p>
          <a:endParaRPr lang="es-MX"/>
        </a:p>
      </dgm:t>
    </dgm:pt>
    <dgm:pt modelId="{E400FD87-E91E-4AFC-A1AA-AB7A20A86460}">
      <dgm:prSet/>
      <dgm:spPr/>
      <dgm:t>
        <a:bodyPr/>
        <a:lstStyle/>
        <a:p>
          <a:r>
            <a:rPr lang="es-MX" dirty="0"/>
            <a:t>Vías Nerviosas Ascendentes</a:t>
          </a:r>
        </a:p>
      </dgm:t>
    </dgm:pt>
    <dgm:pt modelId="{7F6B0426-9D48-4FC5-8A19-25A48C1FA98F}" type="parTrans" cxnId="{50376263-3EE8-4EAB-9D55-80BB7FE4B474}">
      <dgm:prSet/>
      <dgm:spPr/>
      <dgm:t>
        <a:bodyPr/>
        <a:lstStyle/>
        <a:p>
          <a:endParaRPr lang="es-MX"/>
        </a:p>
      </dgm:t>
    </dgm:pt>
    <dgm:pt modelId="{28A0DE9E-58DF-4766-84C1-37E1FF207A42}" type="sibTrans" cxnId="{50376263-3EE8-4EAB-9D55-80BB7FE4B474}">
      <dgm:prSet/>
      <dgm:spPr/>
      <dgm:t>
        <a:bodyPr/>
        <a:lstStyle/>
        <a:p>
          <a:endParaRPr lang="es-MX" dirty="0"/>
        </a:p>
      </dgm:t>
    </dgm:pt>
    <dgm:pt modelId="{3C5B2621-4348-4895-9C4A-F4944982E825}" type="pres">
      <dgm:prSet presAssocID="{06C03EE1-C78F-4138-91DA-C0B8F222FA2A}" presName="diagram" presStyleCnt="0">
        <dgm:presLayoutVars>
          <dgm:dir/>
          <dgm:resizeHandles val="exact"/>
        </dgm:presLayoutVars>
      </dgm:prSet>
      <dgm:spPr/>
    </dgm:pt>
    <dgm:pt modelId="{CCF0367B-8149-4C70-9B3B-05AC66F4A19F}" type="pres">
      <dgm:prSet presAssocID="{6D6A7FE7-56C5-4E06-A34E-556EB5B0599F}" presName="node" presStyleLbl="node1" presStyleIdx="0" presStyleCnt="10">
        <dgm:presLayoutVars>
          <dgm:bulletEnabled val="1"/>
        </dgm:presLayoutVars>
      </dgm:prSet>
      <dgm:spPr/>
    </dgm:pt>
    <dgm:pt modelId="{F00B204B-424D-4349-8B38-C2C6CE0FB041}" type="pres">
      <dgm:prSet presAssocID="{A9E61315-A6C5-4AB5-910E-B7B55173D54D}" presName="sibTrans" presStyleLbl="sibTrans2D1" presStyleIdx="0" presStyleCnt="9"/>
      <dgm:spPr/>
    </dgm:pt>
    <dgm:pt modelId="{ED76B3D2-C5BA-474C-87D8-B2A1E6590C3F}" type="pres">
      <dgm:prSet presAssocID="{A9E61315-A6C5-4AB5-910E-B7B55173D54D}" presName="connectorText" presStyleLbl="sibTrans2D1" presStyleIdx="0" presStyleCnt="9"/>
      <dgm:spPr/>
    </dgm:pt>
    <dgm:pt modelId="{2DB8BB75-6C39-430C-9473-E40AF89E1DEA}" type="pres">
      <dgm:prSet presAssocID="{B3FFDDC9-0DA3-427B-A872-6EFF10426A48}" presName="node" presStyleLbl="node1" presStyleIdx="1" presStyleCnt="10">
        <dgm:presLayoutVars>
          <dgm:bulletEnabled val="1"/>
        </dgm:presLayoutVars>
      </dgm:prSet>
      <dgm:spPr/>
    </dgm:pt>
    <dgm:pt modelId="{1B41FCC5-C8C0-4F04-A321-2996223CE771}" type="pres">
      <dgm:prSet presAssocID="{98200DC6-0F8D-4B14-A2CC-08F4990D0E6C}" presName="sibTrans" presStyleLbl="sibTrans2D1" presStyleIdx="1" presStyleCnt="9"/>
      <dgm:spPr/>
    </dgm:pt>
    <dgm:pt modelId="{BD1146A7-9A8A-416D-AAF0-2EB06A5FB753}" type="pres">
      <dgm:prSet presAssocID="{98200DC6-0F8D-4B14-A2CC-08F4990D0E6C}" presName="connectorText" presStyleLbl="sibTrans2D1" presStyleIdx="1" presStyleCnt="9"/>
      <dgm:spPr/>
    </dgm:pt>
    <dgm:pt modelId="{B41FC299-49F5-4391-8006-E5B3AC8277AC}" type="pres">
      <dgm:prSet presAssocID="{F475F89A-3A34-495A-8DC0-18B8815243CE}" presName="node" presStyleLbl="node1" presStyleIdx="2" presStyleCnt="10">
        <dgm:presLayoutVars>
          <dgm:bulletEnabled val="1"/>
        </dgm:presLayoutVars>
      </dgm:prSet>
      <dgm:spPr/>
    </dgm:pt>
    <dgm:pt modelId="{E04D7358-4C0D-4F7A-AACA-201152587B71}" type="pres">
      <dgm:prSet presAssocID="{2D902339-8884-4B8E-8C00-6B715218A3ED}" presName="sibTrans" presStyleLbl="sibTrans2D1" presStyleIdx="2" presStyleCnt="9"/>
      <dgm:spPr/>
    </dgm:pt>
    <dgm:pt modelId="{FB79943E-00F0-49B8-8976-B6505581948B}" type="pres">
      <dgm:prSet presAssocID="{2D902339-8884-4B8E-8C00-6B715218A3ED}" presName="connectorText" presStyleLbl="sibTrans2D1" presStyleIdx="2" presStyleCnt="9"/>
      <dgm:spPr/>
    </dgm:pt>
    <dgm:pt modelId="{ACFF3AD2-69ED-4FA6-9B5B-026DEDFFF81D}" type="pres">
      <dgm:prSet presAssocID="{995FF4A2-8521-484C-86FB-1361087384B6}" presName="node" presStyleLbl="node1" presStyleIdx="3" presStyleCnt="10">
        <dgm:presLayoutVars>
          <dgm:bulletEnabled val="1"/>
        </dgm:presLayoutVars>
      </dgm:prSet>
      <dgm:spPr/>
    </dgm:pt>
    <dgm:pt modelId="{CA67E282-EA5C-4CEA-A177-3A228791978B}" type="pres">
      <dgm:prSet presAssocID="{3FC3ABE2-7DB0-4C7B-AE67-B0F1D4B9D4CC}" presName="sibTrans" presStyleLbl="sibTrans2D1" presStyleIdx="3" presStyleCnt="9"/>
      <dgm:spPr/>
    </dgm:pt>
    <dgm:pt modelId="{90777C6B-3052-48AE-AB0F-B454775C6DD7}" type="pres">
      <dgm:prSet presAssocID="{3FC3ABE2-7DB0-4C7B-AE67-B0F1D4B9D4CC}" presName="connectorText" presStyleLbl="sibTrans2D1" presStyleIdx="3" presStyleCnt="9"/>
      <dgm:spPr/>
    </dgm:pt>
    <dgm:pt modelId="{A47C284F-2B1E-45AD-9C98-442194A7D342}" type="pres">
      <dgm:prSet presAssocID="{C977EF00-D948-4DED-98BD-9D8F2E5E0BBD}" presName="node" presStyleLbl="node1" presStyleIdx="4" presStyleCnt="10">
        <dgm:presLayoutVars>
          <dgm:bulletEnabled val="1"/>
        </dgm:presLayoutVars>
      </dgm:prSet>
      <dgm:spPr/>
    </dgm:pt>
    <dgm:pt modelId="{73DC72C5-B925-4084-A872-317466DD49BA}" type="pres">
      <dgm:prSet presAssocID="{E4CACDEA-918E-44C3-8993-0E396367C5BA}" presName="sibTrans" presStyleLbl="sibTrans2D1" presStyleIdx="4" presStyleCnt="9"/>
      <dgm:spPr/>
    </dgm:pt>
    <dgm:pt modelId="{5F35E285-2ACC-4C9E-830E-401928D2A8F1}" type="pres">
      <dgm:prSet presAssocID="{E4CACDEA-918E-44C3-8993-0E396367C5BA}" presName="connectorText" presStyleLbl="sibTrans2D1" presStyleIdx="4" presStyleCnt="9"/>
      <dgm:spPr/>
    </dgm:pt>
    <dgm:pt modelId="{B186D5CF-2450-4B0B-9DD4-5A7DA8AFF078}" type="pres">
      <dgm:prSet presAssocID="{80099A60-0087-4669-91E9-9A29EF5FCEC0}" presName="node" presStyleLbl="node1" presStyleIdx="5" presStyleCnt="10">
        <dgm:presLayoutVars>
          <dgm:bulletEnabled val="1"/>
        </dgm:presLayoutVars>
      </dgm:prSet>
      <dgm:spPr/>
    </dgm:pt>
    <dgm:pt modelId="{FDADB8A5-7CAE-48E8-B228-955E11394810}" type="pres">
      <dgm:prSet presAssocID="{7702DA97-B843-460C-982A-A067C24FB26E}" presName="sibTrans" presStyleLbl="sibTrans2D1" presStyleIdx="5" presStyleCnt="9"/>
      <dgm:spPr/>
    </dgm:pt>
    <dgm:pt modelId="{2AAB88E1-C56C-4A11-903A-078885D9EB9B}" type="pres">
      <dgm:prSet presAssocID="{7702DA97-B843-460C-982A-A067C24FB26E}" presName="connectorText" presStyleLbl="sibTrans2D1" presStyleIdx="5" presStyleCnt="9"/>
      <dgm:spPr/>
    </dgm:pt>
    <dgm:pt modelId="{FA814C0D-DF42-4B54-999D-785B778B697C}" type="pres">
      <dgm:prSet presAssocID="{FD211D01-CAAB-4C88-9981-321A19A7BFAD}" presName="node" presStyleLbl="node1" presStyleIdx="6" presStyleCnt="10">
        <dgm:presLayoutVars>
          <dgm:bulletEnabled val="1"/>
        </dgm:presLayoutVars>
      </dgm:prSet>
      <dgm:spPr/>
    </dgm:pt>
    <dgm:pt modelId="{DC0ED784-F00F-415E-BFAC-96339381D1BE}" type="pres">
      <dgm:prSet presAssocID="{5CB512BA-0D63-4D6F-BC0E-3F6E0DB4D3D0}" presName="sibTrans" presStyleLbl="sibTrans2D1" presStyleIdx="6" presStyleCnt="9"/>
      <dgm:spPr/>
    </dgm:pt>
    <dgm:pt modelId="{CF3D9ACF-09AF-4093-B11D-9CE49FB0FDBF}" type="pres">
      <dgm:prSet presAssocID="{5CB512BA-0D63-4D6F-BC0E-3F6E0DB4D3D0}" presName="connectorText" presStyleLbl="sibTrans2D1" presStyleIdx="6" presStyleCnt="9"/>
      <dgm:spPr/>
    </dgm:pt>
    <dgm:pt modelId="{6DEFD173-2712-422B-B2A8-8A115998B432}" type="pres">
      <dgm:prSet presAssocID="{330FC6BB-D6C2-4EA4-8B69-0E8FC8E6FC29}" presName="node" presStyleLbl="node1" presStyleIdx="7" presStyleCnt="10">
        <dgm:presLayoutVars>
          <dgm:bulletEnabled val="1"/>
        </dgm:presLayoutVars>
      </dgm:prSet>
      <dgm:spPr/>
    </dgm:pt>
    <dgm:pt modelId="{30C128B1-4851-4072-8703-CFA6713A4FDD}" type="pres">
      <dgm:prSet presAssocID="{EC152891-EAF8-4E98-96FA-7166B428705C}" presName="sibTrans" presStyleLbl="sibTrans2D1" presStyleIdx="7" presStyleCnt="9"/>
      <dgm:spPr/>
    </dgm:pt>
    <dgm:pt modelId="{2DA54986-D269-433D-BDD1-8D10FA4D0B60}" type="pres">
      <dgm:prSet presAssocID="{EC152891-EAF8-4E98-96FA-7166B428705C}" presName="connectorText" presStyleLbl="sibTrans2D1" presStyleIdx="7" presStyleCnt="9"/>
      <dgm:spPr/>
    </dgm:pt>
    <dgm:pt modelId="{45B54ED0-7044-4A0C-BFC8-EF81C3F51E74}" type="pres">
      <dgm:prSet presAssocID="{E400FD87-E91E-4AFC-A1AA-AB7A20A86460}" presName="node" presStyleLbl="node1" presStyleIdx="8" presStyleCnt="10">
        <dgm:presLayoutVars>
          <dgm:bulletEnabled val="1"/>
        </dgm:presLayoutVars>
      </dgm:prSet>
      <dgm:spPr/>
    </dgm:pt>
    <dgm:pt modelId="{FA289F7D-0C08-4AF4-B18C-37FE8AA958B9}" type="pres">
      <dgm:prSet presAssocID="{28A0DE9E-58DF-4766-84C1-37E1FF207A42}" presName="sibTrans" presStyleLbl="sibTrans2D1" presStyleIdx="8" presStyleCnt="9"/>
      <dgm:spPr/>
    </dgm:pt>
    <dgm:pt modelId="{3655AF34-9340-4008-AD8E-E80E49342B50}" type="pres">
      <dgm:prSet presAssocID="{28A0DE9E-58DF-4766-84C1-37E1FF207A42}" presName="connectorText" presStyleLbl="sibTrans2D1" presStyleIdx="8" presStyleCnt="9"/>
      <dgm:spPr/>
    </dgm:pt>
    <dgm:pt modelId="{AB6E38B7-01C1-4A42-A790-AC4BBB992402}" type="pres">
      <dgm:prSet presAssocID="{619812EA-D9D7-473B-8A80-B458B4F805B1}" presName="node" presStyleLbl="node1" presStyleIdx="9" presStyleCnt="10">
        <dgm:presLayoutVars>
          <dgm:bulletEnabled val="1"/>
        </dgm:presLayoutVars>
      </dgm:prSet>
      <dgm:spPr/>
    </dgm:pt>
  </dgm:ptLst>
  <dgm:cxnLst>
    <dgm:cxn modelId="{BAB26404-6696-49FE-AE7C-B5AD5B8A8D3F}" type="presOf" srcId="{E400FD87-E91E-4AFC-A1AA-AB7A20A86460}" destId="{45B54ED0-7044-4A0C-BFC8-EF81C3F51E74}" srcOrd="0" destOrd="0" presId="urn:microsoft.com/office/officeart/2005/8/layout/process5"/>
    <dgm:cxn modelId="{2D52AE0B-B238-46B8-BD48-AB061FD4DF4C}" srcId="{06C03EE1-C78F-4138-91DA-C0B8F222FA2A}" destId="{B3FFDDC9-0DA3-427B-A872-6EFF10426A48}" srcOrd="1" destOrd="0" parTransId="{6F39464C-5A40-45CB-B0A8-0C97D1F6A7D2}" sibTransId="{98200DC6-0F8D-4B14-A2CC-08F4990D0E6C}"/>
    <dgm:cxn modelId="{F39A9D0D-6B67-4795-9E15-7B072677C815}" type="presOf" srcId="{2D902339-8884-4B8E-8C00-6B715218A3ED}" destId="{E04D7358-4C0D-4F7A-AACA-201152587B71}" srcOrd="0" destOrd="0" presId="urn:microsoft.com/office/officeart/2005/8/layout/process5"/>
    <dgm:cxn modelId="{4A32221E-AA63-44F1-80C2-BC71AFA0E518}" type="presOf" srcId="{80099A60-0087-4669-91E9-9A29EF5FCEC0}" destId="{B186D5CF-2450-4B0B-9DD4-5A7DA8AFF078}" srcOrd="0" destOrd="0" presId="urn:microsoft.com/office/officeart/2005/8/layout/process5"/>
    <dgm:cxn modelId="{33ED192C-F9B3-4937-8C5F-F753BF1751DC}" type="presOf" srcId="{98200DC6-0F8D-4B14-A2CC-08F4990D0E6C}" destId="{BD1146A7-9A8A-416D-AAF0-2EB06A5FB753}" srcOrd="1" destOrd="0" presId="urn:microsoft.com/office/officeart/2005/8/layout/process5"/>
    <dgm:cxn modelId="{3EA67630-0E94-432D-A2F7-6098AFAFA6FE}" type="presOf" srcId="{5CB512BA-0D63-4D6F-BC0E-3F6E0DB4D3D0}" destId="{CF3D9ACF-09AF-4093-B11D-9CE49FB0FDBF}" srcOrd="1" destOrd="0" presId="urn:microsoft.com/office/officeart/2005/8/layout/process5"/>
    <dgm:cxn modelId="{A87FC433-24A2-4023-A850-121B6E4C7300}" type="presOf" srcId="{EC152891-EAF8-4E98-96FA-7166B428705C}" destId="{2DA54986-D269-433D-BDD1-8D10FA4D0B60}" srcOrd="1" destOrd="0" presId="urn:microsoft.com/office/officeart/2005/8/layout/process5"/>
    <dgm:cxn modelId="{F8E2BE3B-BE8A-4B6F-8DD9-FC8ECD594EA7}" type="presOf" srcId="{A9E61315-A6C5-4AB5-910E-B7B55173D54D}" destId="{F00B204B-424D-4349-8B38-C2C6CE0FB041}" srcOrd="0" destOrd="0" presId="urn:microsoft.com/office/officeart/2005/8/layout/process5"/>
    <dgm:cxn modelId="{8ACB363E-1DE9-44DA-B764-49785D07A033}" type="presOf" srcId="{995FF4A2-8521-484C-86FB-1361087384B6}" destId="{ACFF3AD2-69ED-4FA6-9B5B-026DEDFFF81D}" srcOrd="0" destOrd="0" presId="urn:microsoft.com/office/officeart/2005/8/layout/process5"/>
    <dgm:cxn modelId="{FB91CA5F-451A-4A13-8830-6632BBC827A8}" srcId="{06C03EE1-C78F-4138-91DA-C0B8F222FA2A}" destId="{6D6A7FE7-56C5-4E06-A34E-556EB5B0599F}" srcOrd="0" destOrd="0" parTransId="{5DEF23D0-B459-45DE-AB8E-04DA60DFCC6A}" sibTransId="{A9E61315-A6C5-4AB5-910E-B7B55173D54D}"/>
    <dgm:cxn modelId="{50376263-3EE8-4EAB-9D55-80BB7FE4B474}" srcId="{06C03EE1-C78F-4138-91DA-C0B8F222FA2A}" destId="{E400FD87-E91E-4AFC-A1AA-AB7A20A86460}" srcOrd="8" destOrd="0" parTransId="{7F6B0426-9D48-4FC5-8A19-25A48C1FA98F}" sibTransId="{28A0DE9E-58DF-4766-84C1-37E1FF207A42}"/>
    <dgm:cxn modelId="{EC926964-5095-4C55-9D45-3E360DB9C0C3}" type="presOf" srcId="{A9E61315-A6C5-4AB5-910E-B7B55173D54D}" destId="{ED76B3D2-C5BA-474C-87D8-B2A1E6590C3F}" srcOrd="1" destOrd="0" presId="urn:microsoft.com/office/officeart/2005/8/layout/process5"/>
    <dgm:cxn modelId="{6846B748-78E3-4388-8DBC-FB88649FC8C8}" type="presOf" srcId="{7702DA97-B843-460C-982A-A067C24FB26E}" destId="{2AAB88E1-C56C-4A11-903A-078885D9EB9B}" srcOrd="1" destOrd="0" presId="urn:microsoft.com/office/officeart/2005/8/layout/process5"/>
    <dgm:cxn modelId="{9C5AC66C-DB13-493A-8E75-235EAAE995B8}" type="presOf" srcId="{E4CACDEA-918E-44C3-8993-0E396367C5BA}" destId="{5F35E285-2ACC-4C9E-830E-401928D2A8F1}" srcOrd="1" destOrd="0" presId="urn:microsoft.com/office/officeart/2005/8/layout/process5"/>
    <dgm:cxn modelId="{4D47194E-DF6A-4335-B8B0-DC71EC49B9A6}" type="presOf" srcId="{6D6A7FE7-56C5-4E06-A34E-556EB5B0599F}" destId="{CCF0367B-8149-4C70-9B3B-05AC66F4A19F}" srcOrd="0" destOrd="0" presId="urn:microsoft.com/office/officeart/2005/8/layout/process5"/>
    <dgm:cxn modelId="{5FC0A76E-2588-41B0-944A-F24B8D44379F}" type="presOf" srcId="{5CB512BA-0D63-4D6F-BC0E-3F6E0DB4D3D0}" destId="{DC0ED784-F00F-415E-BFAC-96339381D1BE}" srcOrd="0" destOrd="0" presId="urn:microsoft.com/office/officeart/2005/8/layout/process5"/>
    <dgm:cxn modelId="{3BE4F44E-E5E8-4EFE-B532-6AFD3B6BBEBF}" type="presOf" srcId="{3FC3ABE2-7DB0-4C7B-AE67-B0F1D4B9D4CC}" destId="{90777C6B-3052-48AE-AB0F-B454775C6DD7}" srcOrd="1" destOrd="0" presId="urn:microsoft.com/office/officeart/2005/8/layout/process5"/>
    <dgm:cxn modelId="{A5B17870-67FC-4AF9-83AA-6DAF56D80166}" type="presOf" srcId="{FD211D01-CAAB-4C88-9981-321A19A7BFAD}" destId="{FA814C0D-DF42-4B54-999D-785B778B697C}" srcOrd="0" destOrd="0" presId="urn:microsoft.com/office/officeart/2005/8/layout/process5"/>
    <dgm:cxn modelId="{95C8CB53-6B8C-46A5-A8D2-325B5A177235}" type="presOf" srcId="{98200DC6-0F8D-4B14-A2CC-08F4990D0E6C}" destId="{1B41FCC5-C8C0-4F04-A321-2996223CE771}" srcOrd="0" destOrd="0" presId="urn:microsoft.com/office/officeart/2005/8/layout/process5"/>
    <dgm:cxn modelId="{C1D93057-4ED5-4AE2-B9F6-A018F1C6A84F}" type="presOf" srcId="{2D902339-8884-4B8E-8C00-6B715218A3ED}" destId="{FB79943E-00F0-49B8-8976-B6505581948B}" srcOrd="1" destOrd="0" presId="urn:microsoft.com/office/officeart/2005/8/layout/process5"/>
    <dgm:cxn modelId="{AD4CEA79-7CBE-4B18-A82C-DDB482AA993D}" type="presOf" srcId="{28A0DE9E-58DF-4766-84C1-37E1FF207A42}" destId="{FA289F7D-0C08-4AF4-B18C-37FE8AA958B9}" srcOrd="0" destOrd="0" presId="urn:microsoft.com/office/officeart/2005/8/layout/process5"/>
    <dgm:cxn modelId="{E48FB483-3BE2-41B0-9E7F-3EE7B4BE45ED}" type="presOf" srcId="{28A0DE9E-58DF-4766-84C1-37E1FF207A42}" destId="{3655AF34-9340-4008-AD8E-E80E49342B50}" srcOrd="1" destOrd="0" presId="urn:microsoft.com/office/officeart/2005/8/layout/process5"/>
    <dgm:cxn modelId="{A5874A89-A319-4695-BA90-34EE33F24DA9}" type="presOf" srcId="{619812EA-D9D7-473B-8A80-B458B4F805B1}" destId="{AB6E38B7-01C1-4A42-A790-AC4BBB992402}" srcOrd="0" destOrd="0" presId="urn:microsoft.com/office/officeart/2005/8/layout/process5"/>
    <dgm:cxn modelId="{44CEEB91-DA93-4ACB-BBB4-5015E325706E}" srcId="{06C03EE1-C78F-4138-91DA-C0B8F222FA2A}" destId="{619812EA-D9D7-473B-8A80-B458B4F805B1}" srcOrd="9" destOrd="0" parTransId="{AA7A2C15-1507-46B5-B5F1-26CD67A926E7}" sibTransId="{F7BA53E5-1713-4048-8638-E90EE3793043}"/>
    <dgm:cxn modelId="{27CD189E-3B3E-4934-87FE-9EA59E408450}" type="presOf" srcId="{E4CACDEA-918E-44C3-8993-0E396367C5BA}" destId="{73DC72C5-B925-4084-A872-317466DD49BA}" srcOrd="0" destOrd="0" presId="urn:microsoft.com/office/officeart/2005/8/layout/process5"/>
    <dgm:cxn modelId="{30AF339E-D8BB-466A-8A6F-0FE310465594}" type="presOf" srcId="{EC152891-EAF8-4E98-96FA-7166B428705C}" destId="{30C128B1-4851-4072-8703-CFA6713A4FDD}" srcOrd="0" destOrd="0" presId="urn:microsoft.com/office/officeart/2005/8/layout/process5"/>
    <dgm:cxn modelId="{7BC5A0A9-1D7E-498B-B3A0-217E0CE08B9C}" type="presOf" srcId="{3FC3ABE2-7DB0-4C7B-AE67-B0F1D4B9D4CC}" destId="{CA67E282-EA5C-4CEA-A177-3A228791978B}" srcOrd="0" destOrd="0" presId="urn:microsoft.com/office/officeart/2005/8/layout/process5"/>
    <dgm:cxn modelId="{D3A920AC-25E7-454A-AA2A-581988B36CDD}" srcId="{06C03EE1-C78F-4138-91DA-C0B8F222FA2A}" destId="{C977EF00-D948-4DED-98BD-9D8F2E5E0BBD}" srcOrd="4" destOrd="0" parTransId="{62B776BB-9088-40B0-9FEB-A50C589CA478}" sibTransId="{E4CACDEA-918E-44C3-8993-0E396367C5BA}"/>
    <dgm:cxn modelId="{5CE883B1-DF22-4CE4-9157-80EAED78E0CC}" srcId="{06C03EE1-C78F-4138-91DA-C0B8F222FA2A}" destId="{F475F89A-3A34-495A-8DC0-18B8815243CE}" srcOrd="2" destOrd="0" parTransId="{BFB533AF-9F81-4FEC-8087-3DD06101905A}" sibTransId="{2D902339-8884-4B8E-8C00-6B715218A3ED}"/>
    <dgm:cxn modelId="{C62807B6-42B1-494B-A14C-38E734271268}" srcId="{06C03EE1-C78F-4138-91DA-C0B8F222FA2A}" destId="{FD211D01-CAAB-4C88-9981-321A19A7BFAD}" srcOrd="6" destOrd="0" parTransId="{5F2867C9-AAC9-4D80-8171-14C414C253E7}" sibTransId="{5CB512BA-0D63-4D6F-BC0E-3F6E0DB4D3D0}"/>
    <dgm:cxn modelId="{E7CB0DC5-8BB7-469E-B66E-FBD088D78993}" srcId="{06C03EE1-C78F-4138-91DA-C0B8F222FA2A}" destId="{995FF4A2-8521-484C-86FB-1361087384B6}" srcOrd="3" destOrd="0" parTransId="{692FA751-1B06-4C7E-AB36-0A35A25A037E}" sibTransId="{3FC3ABE2-7DB0-4C7B-AE67-B0F1D4B9D4CC}"/>
    <dgm:cxn modelId="{CC2859C5-3501-4683-AB24-4C30BD13E4D0}" type="presOf" srcId="{F475F89A-3A34-495A-8DC0-18B8815243CE}" destId="{B41FC299-49F5-4391-8006-E5B3AC8277AC}" srcOrd="0" destOrd="0" presId="urn:microsoft.com/office/officeart/2005/8/layout/process5"/>
    <dgm:cxn modelId="{47670CC8-2D18-4576-982E-721F4BC4FA29}" type="presOf" srcId="{7702DA97-B843-460C-982A-A067C24FB26E}" destId="{FDADB8A5-7CAE-48E8-B228-955E11394810}" srcOrd="0" destOrd="0" presId="urn:microsoft.com/office/officeart/2005/8/layout/process5"/>
    <dgm:cxn modelId="{366EFED5-1D43-463E-B826-F35B4344FD2A}" srcId="{06C03EE1-C78F-4138-91DA-C0B8F222FA2A}" destId="{330FC6BB-D6C2-4EA4-8B69-0E8FC8E6FC29}" srcOrd="7" destOrd="0" parTransId="{7E729A7C-B1B5-49F7-A7BE-83D45B35944E}" sibTransId="{EC152891-EAF8-4E98-96FA-7166B428705C}"/>
    <dgm:cxn modelId="{4DED9ED8-0E71-43C3-A704-B5A2FBDF7ECA}" srcId="{06C03EE1-C78F-4138-91DA-C0B8F222FA2A}" destId="{80099A60-0087-4669-91E9-9A29EF5FCEC0}" srcOrd="5" destOrd="0" parTransId="{9B8E05B8-2577-420D-B878-072763662CFA}" sibTransId="{7702DA97-B843-460C-982A-A067C24FB26E}"/>
    <dgm:cxn modelId="{5CB8E2D9-2C57-4483-856C-772A4027E788}" type="presOf" srcId="{330FC6BB-D6C2-4EA4-8B69-0E8FC8E6FC29}" destId="{6DEFD173-2712-422B-B2A8-8A115998B432}" srcOrd="0" destOrd="0" presId="urn:microsoft.com/office/officeart/2005/8/layout/process5"/>
    <dgm:cxn modelId="{23D631DA-4D19-49E2-8498-9109E5F95926}" type="presOf" srcId="{06C03EE1-C78F-4138-91DA-C0B8F222FA2A}" destId="{3C5B2621-4348-4895-9C4A-F4944982E825}" srcOrd="0" destOrd="0" presId="urn:microsoft.com/office/officeart/2005/8/layout/process5"/>
    <dgm:cxn modelId="{2B5682E7-2D53-42F3-8F2D-3FF3A15030C4}" type="presOf" srcId="{C977EF00-D948-4DED-98BD-9D8F2E5E0BBD}" destId="{A47C284F-2B1E-45AD-9C98-442194A7D342}" srcOrd="0" destOrd="0" presId="urn:microsoft.com/office/officeart/2005/8/layout/process5"/>
    <dgm:cxn modelId="{51FDC0F8-6ADA-4AF1-AA9E-2F1D96CE398F}" type="presOf" srcId="{B3FFDDC9-0DA3-427B-A872-6EFF10426A48}" destId="{2DB8BB75-6C39-430C-9473-E40AF89E1DEA}" srcOrd="0" destOrd="0" presId="urn:microsoft.com/office/officeart/2005/8/layout/process5"/>
    <dgm:cxn modelId="{BE5F414B-58B7-4975-923A-268490EFF5B9}" type="presParOf" srcId="{3C5B2621-4348-4895-9C4A-F4944982E825}" destId="{CCF0367B-8149-4C70-9B3B-05AC66F4A19F}" srcOrd="0" destOrd="0" presId="urn:microsoft.com/office/officeart/2005/8/layout/process5"/>
    <dgm:cxn modelId="{225E47B0-DB18-4C9D-99FF-2FE0CFE7BAD6}" type="presParOf" srcId="{3C5B2621-4348-4895-9C4A-F4944982E825}" destId="{F00B204B-424D-4349-8B38-C2C6CE0FB041}" srcOrd="1" destOrd="0" presId="urn:microsoft.com/office/officeart/2005/8/layout/process5"/>
    <dgm:cxn modelId="{06FC1625-F480-4262-A035-DC74F1267CC6}" type="presParOf" srcId="{F00B204B-424D-4349-8B38-C2C6CE0FB041}" destId="{ED76B3D2-C5BA-474C-87D8-B2A1E6590C3F}" srcOrd="0" destOrd="0" presId="urn:microsoft.com/office/officeart/2005/8/layout/process5"/>
    <dgm:cxn modelId="{BAFA232C-4853-4B53-B7C8-5F11BBB0F326}" type="presParOf" srcId="{3C5B2621-4348-4895-9C4A-F4944982E825}" destId="{2DB8BB75-6C39-430C-9473-E40AF89E1DEA}" srcOrd="2" destOrd="0" presId="urn:microsoft.com/office/officeart/2005/8/layout/process5"/>
    <dgm:cxn modelId="{271D3744-4871-42C3-A6B2-EA75F4FCFAC8}" type="presParOf" srcId="{3C5B2621-4348-4895-9C4A-F4944982E825}" destId="{1B41FCC5-C8C0-4F04-A321-2996223CE771}" srcOrd="3" destOrd="0" presId="urn:microsoft.com/office/officeart/2005/8/layout/process5"/>
    <dgm:cxn modelId="{6FFF69D0-D402-404E-ABC4-41268AD5EC51}" type="presParOf" srcId="{1B41FCC5-C8C0-4F04-A321-2996223CE771}" destId="{BD1146A7-9A8A-416D-AAF0-2EB06A5FB753}" srcOrd="0" destOrd="0" presId="urn:microsoft.com/office/officeart/2005/8/layout/process5"/>
    <dgm:cxn modelId="{773AE102-CFC0-4FE1-8800-14B2884CA9B7}" type="presParOf" srcId="{3C5B2621-4348-4895-9C4A-F4944982E825}" destId="{B41FC299-49F5-4391-8006-E5B3AC8277AC}" srcOrd="4" destOrd="0" presId="urn:microsoft.com/office/officeart/2005/8/layout/process5"/>
    <dgm:cxn modelId="{498004D9-5398-4466-B91C-E94303AAE33B}" type="presParOf" srcId="{3C5B2621-4348-4895-9C4A-F4944982E825}" destId="{E04D7358-4C0D-4F7A-AACA-201152587B71}" srcOrd="5" destOrd="0" presId="urn:microsoft.com/office/officeart/2005/8/layout/process5"/>
    <dgm:cxn modelId="{DA9AFE48-CA40-4933-A0CD-39613EE1CC47}" type="presParOf" srcId="{E04D7358-4C0D-4F7A-AACA-201152587B71}" destId="{FB79943E-00F0-49B8-8976-B6505581948B}" srcOrd="0" destOrd="0" presId="urn:microsoft.com/office/officeart/2005/8/layout/process5"/>
    <dgm:cxn modelId="{EC28E115-C478-4ECD-A218-38B6E5A2D51D}" type="presParOf" srcId="{3C5B2621-4348-4895-9C4A-F4944982E825}" destId="{ACFF3AD2-69ED-4FA6-9B5B-026DEDFFF81D}" srcOrd="6" destOrd="0" presId="urn:microsoft.com/office/officeart/2005/8/layout/process5"/>
    <dgm:cxn modelId="{666CE59C-0DAA-4358-89E9-FDD9A93373B6}" type="presParOf" srcId="{3C5B2621-4348-4895-9C4A-F4944982E825}" destId="{CA67E282-EA5C-4CEA-A177-3A228791978B}" srcOrd="7" destOrd="0" presId="urn:microsoft.com/office/officeart/2005/8/layout/process5"/>
    <dgm:cxn modelId="{D212D6BC-D1BD-4A63-8056-1615C5B34E64}" type="presParOf" srcId="{CA67E282-EA5C-4CEA-A177-3A228791978B}" destId="{90777C6B-3052-48AE-AB0F-B454775C6DD7}" srcOrd="0" destOrd="0" presId="urn:microsoft.com/office/officeart/2005/8/layout/process5"/>
    <dgm:cxn modelId="{50ACC290-5645-477E-9470-7D1C44572C1E}" type="presParOf" srcId="{3C5B2621-4348-4895-9C4A-F4944982E825}" destId="{A47C284F-2B1E-45AD-9C98-442194A7D342}" srcOrd="8" destOrd="0" presId="urn:microsoft.com/office/officeart/2005/8/layout/process5"/>
    <dgm:cxn modelId="{8558938B-5AFC-4B6C-9F0C-09C22AE10434}" type="presParOf" srcId="{3C5B2621-4348-4895-9C4A-F4944982E825}" destId="{73DC72C5-B925-4084-A872-317466DD49BA}" srcOrd="9" destOrd="0" presId="urn:microsoft.com/office/officeart/2005/8/layout/process5"/>
    <dgm:cxn modelId="{0A764940-1AB3-427A-92CE-AEA1269EF224}" type="presParOf" srcId="{73DC72C5-B925-4084-A872-317466DD49BA}" destId="{5F35E285-2ACC-4C9E-830E-401928D2A8F1}" srcOrd="0" destOrd="0" presId="urn:microsoft.com/office/officeart/2005/8/layout/process5"/>
    <dgm:cxn modelId="{890DDF5D-D3F8-40DD-9A08-5E68F86DEC63}" type="presParOf" srcId="{3C5B2621-4348-4895-9C4A-F4944982E825}" destId="{B186D5CF-2450-4B0B-9DD4-5A7DA8AFF078}" srcOrd="10" destOrd="0" presId="urn:microsoft.com/office/officeart/2005/8/layout/process5"/>
    <dgm:cxn modelId="{E1E99CC4-5E76-4B56-BA80-C6932E626DC5}" type="presParOf" srcId="{3C5B2621-4348-4895-9C4A-F4944982E825}" destId="{FDADB8A5-7CAE-48E8-B228-955E11394810}" srcOrd="11" destOrd="0" presId="urn:microsoft.com/office/officeart/2005/8/layout/process5"/>
    <dgm:cxn modelId="{275D8593-291C-4E74-9697-40FDE6AA9408}" type="presParOf" srcId="{FDADB8A5-7CAE-48E8-B228-955E11394810}" destId="{2AAB88E1-C56C-4A11-903A-078885D9EB9B}" srcOrd="0" destOrd="0" presId="urn:microsoft.com/office/officeart/2005/8/layout/process5"/>
    <dgm:cxn modelId="{0E0EB65A-EA1A-4E50-8F2E-E0055FE7C445}" type="presParOf" srcId="{3C5B2621-4348-4895-9C4A-F4944982E825}" destId="{FA814C0D-DF42-4B54-999D-785B778B697C}" srcOrd="12" destOrd="0" presId="urn:microsoft.com/office/officeart/2005/8/layout/process5"/>
    <dgm:cxn modelId="{2B50D186-9859-4C59-BCAB-8FFE8C14B82E}" type="presParOf" srcId="{3C5B2621-4348-4895-9C4A-F4944982E825}" destId="{DC0ED784-F00F-415E-BFAC-96339381D1BE}" srcOrd="13" destOrd="0" presId="urn:microsoft.com/office/officeart/2005/8/layout/process5"/>
    <dgm:cxn modelId="{95093340-D21B-475F-BE6B-7BB917DC08BC}" type="presParOf" srcId="{DC0ED784-F00F-415E-BFAC-96339381D1BE}" destId="{CF3D9ACF-09AF-4093-B11D-9CE49FB0FDBF}" srcOrd="0" destOrd="0" presId="urn:microsoft.com/office/officeart/2005/8/layout/process5"/>
    <dgm:cxn modelId="{5B9E0B1A-D8E0-4DD6-96A4-0CC63D743B9B}" type="presParOf" srcId="{3C5B2621-4348-4895-9C4A-F4944982E825}" destId="{6DEFD173-2712-422B-B2A8-8A115998B432}" srcOrd="14" destOrd="0" presId="urn:microsoft.com/office/officeart/2005/8/layout/process5"/>
    <dgm:cxn modelId="{86ECCC58-5512-472A-9637-B07679CDA96E}" type="presParOf" srcId="{3C5B2621-4348-4895-9C4A-F4944982E825}" destId="{30C128B1-4851-4072-8703-CFA6713A4FDD}" srcOrd="15" destOrd="0" presId="urn:microsoft.com/office/officeart/2005/8/layout/process5"/>
    <dgm:cxn modelId="{AD724A40-CD46-4570-819B-00228199FA8D}" type="presParOf" srcId="{30C128B1-4851-4072-8703-CFA6713A4FDD}" destId="{2DA54986-D269-433D-BDD1-8D10FA4D0B60}" srcOrd="0" destOrd="0" presId="urn:microsoft.com/office/officeart/2005/8/layout/process5"/>
    <dgm:cxn modelId="{53CF3895-F3F7-4592-A7E5-172D11EC8A1C}" type="presParOf" srcId="{3C5B2621-4348-4895-9C4A-F4944982E825}" destId="{45B54ED0-7044-4A0C-BFC8-EF81C3F51E74}" srcOrd="16" destOrd="0" presId="urn:microsoft.com/office/officeart/2005/8/layout/process5"/>
    <dgm:cxn modelId="{C57776FE-4ECF-40AD-9943-63667323EF37}" type="presParOf" srcId="{3C5B2621-4348-4895-9C4A-F4944982E825}" destId="{FA289F7D-0C08-4AF4-B18C-37FE8AA958B9}" srcOrd="17" destOrd="0" presId="urn:microsoft.com/office/officeart/2005/8/layout/process5"/>
    <dgm:cxn modelId="{30ECF1CE-8B06-431F-AD85-853414BFFA66}" type="presParOf" srcId="{FA289F7D-0C08-4AF4-B18C-37FE8AA958B9}" destId="{3655AF34-9340-4008-AD8E-E80E49342B50}" srcOrd="0" destOrd="0" presId="urn:microsoft.com/office/officeart/2005/8/layout/process5"/>
    <dgm:cxn modelId="{0DD65978-C071-492E-81F1-D87A41F67C3F}" type="presParOf" srcId="{3C5B2621-4348-4895-9C4A-F4944982E825}" destId="{AB6E38B7-01C1-4A42-A790-AC4BBB992402}"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96A671-7D87-44D3-9A6A-B11F20A3A304}"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MX"/>
        </a:p>
      </dgm:t>
    </dgm:pt>
    <dgm:pt modelId="{CBE78B51-B024-4025-A23B-47595FC52CFB}">
      <dgm:prSet phldrT="[Texto]" custT="1"/>
      <dgm:spPr/>
      <dgm:t>
        <a:bodyPr/>
        <a:lstStyle/>
        <a:p>
          <a:r>
            <a:rPr lang="es-MX" sz="2400" b="1" dirty="0">
              <a:solidFill>
                <a:schemeClr val="tx1"/>
              </a:solidFill>
              <a:effectLst>
                <a:outerShdw blurRad="38100" dist="38100" dir="2700000" algn="tl">
                  <a:srgbClr val="000000">
                    <a:alpha val="43137"/>
                  </a:srgbClr>
                </a:outerShdw>
              </a:effectLst>
            </a:rPr>
            <a:t>Órganos aparato fonador</a:t>
          </a:r>
        </a:p>
      </dgm:t>
    </dgm:pt>
    <dgm:pt modelId="{C312F692-B24D-4E8A-8E59-7C315F6ABF21}" type="parTrans" cxnId="{FF639CC1-D700-4143-B01F-5D61EC3CD25B}">
      <dgm:prSet/>
      <dgm:spPr/>
      <dgm:t>
        <a:bodyPr/>
        <a:lstStyle/>
        <a:p>
          <a:endParaRPr lang="es-MX"/>
        </a:p>
      </dgm:t>
    </dgm:pt>
    <dgm:pt modelId="{68EBFBDF-D3C0-4C0D-B13C-C16C332A1D15}" type="sibTrans" cxnId="{FF639CC1-D700-4143-B01F-5D61EC3CD25B}">
      <dgm:prSet/>
      <dgm:spPr/>
      <dgm:t>
        <a:bodyPr/>
        <a:lstStyle/>
        <a:p>
          <a:endParaRPr lang="es-MX"/>
        </a:p>
      </dgm:t>
    </dgm:pt>
    <dgm:pt modelId="{80ABF639-B670-4B2F-8756-92D59A329CCE}">
      <dgm:prSet phldrT="[Texto]"/>
      <dgm:spPr/>
      <dgm:t>
        <a:bodyPr/>
        <a:lstStyle/>
        <a:p>
          <a:r>
            <a:rPr lang="es-MX" b="1" dirty="0">
              <a:solidFill>
                <a:schemeClr val="tx1"/>
              </a:solidFill>
            </a:rPr>
            <a:t>Respiración</a:t>
          </a:r>
        </a:p>
      </dgm:t>
    </dgm:pt>
    <dgm:pt modelId="{F47A3888-DE49-4B51-8B8D-A124768525F8}" type="parTrans" cxnId="{EC1A2649-4892-4061-9174-5AA2333D1004}">
      <dgm:prSet/>
      <dgm:spPr/>
      <dgm:t>
        <a:bodyPr/>
        <a:lstStyle/>
        <a:p>
          <a:endParaRPr lang="es-MX" b="1"/>
        </a:p>
      </dgm:t>
    </dgm:pt>
    <dgm:pt modelId="{7851E4BF-8F5D-4844-AF0C-DD9A552E3F3A}" type="sibTrans" cxnId="{EC1A2649-4892-4061-9174-5AA2333D1004}">
      <dgm:prSet/>
      <dgm:spPr/>
      <dgm:t>
        <a:bodyPr/>
        <a:lstStyle/>
        <a:p>
          <a:endParaRPr lang="es-MX"/>
        </a:p>
      </dgm:t>
    </dgm:pt>
    <dgm:pt modelId="{A1F289AB-E646-414D-A10F-2D2B3C283512}">
      <dgm:prSet phldrT="[Texto]"/>
      <dgm:spPr/>
      <dgm:t>
        <a:bodyPr/>
        <a:lstStyle/>
        <a:p>
          <a:r>
            <a:rPr lang="es-MX" b="1" dirty="0">
              <a:solidFill>
                <a:schemeClr val="tx1"/>
              </a:solidFill>
            </a:rPr>
            <a:t>Fonación</a:t>
          </a:r>
        </a:p>
      </dgm:t>
    </dgm:pt>
    <dgm:pt modelId="{58C41854-F03D-4D21-831D-AF164F77085B}" type="parTrans" cxnId="{1C3305BE-BF75-4E39-9AF9-3788400AD2B7}">
      <dgm:prSet/>
      <dgm:spPr/>
      <dgm:t>
        <a:bodyPr/>
        <a:lstStyle/>
        <a:p>
          <a:endParaRPr lang="es-MX" b="1"/>
        </a:p>
      </dgm:t>
    </dgm:pt>
    <dgm:pt modelId="{2D0D54ED-B27F-4D38-8B0E-81C03A358D62}" type="sibTrans" cxnId="{1C3305BE-BF75-4E39-9AF9-3788400AD2B7}">
      <dgm:prSet/>
      <dgm:spPr/>
      <dgm:t>
        <a:bodyPr/>
        <a:lstStyle/>
        <a:p>
          <a:endParaRPr lang="es-MX"/>
        </a:p>
      </dgm:t>
    </dgm:pt>
    <dgm:pt modelId="{332B5D8A-696D-4B9A-9F11-58761BE4ACA7}">
      <dgm:prSet phldrT="[Texto]"/>
      <dgm:spPr/>
      <dgm:t>
        <a:bodyPr/>
        <a:lstStyle/>
        <a:p>
          <a:r>
            <a:rPr lang="es-MX" b="1" dirty="0">
              <a:solidFill>
                <a:schemeClr val="tx1"/>
              </a:solidFill>
            </a:rPr>
            <a:t>Articulación</a:t>
          </a:r>
        </a:p>
      </dgm:t>
    </dgm:pt>
    <dgm:pt modelId="{85E45990-E5A1-45A2-8DCE-D4A404F98371}" type="parTrans" cxnId="{D3A26EE4-F092-4AFC-95AD-47DAB292219C}">
      <dgm:prSet/>
      <dgm:spPr/>
      <dgm:t>
        <a:bodyPr/>
        <a:lstStyle/>
        <a:p>
          <a:endParaRPr lang="es-MX" b="1"/>
        </a:p>
      </dgm:t>
    </dgm:pt>
    <dgm:pt modelId="{58B5F2A1-E025-44C9-8570-51FBE4F2024D}" type="sibTrans" cxnId="{D3A26EE4-F092-4AFC-95AD-47DAB292219C}">
      <dgm:prSet/>
      <dgm:spPr/>
      <dgm:t>
        <a:bodyPr/>
        <a:lstStyle/>
        <a:p>
          <a:endParaRPr lang="es-MX"/>
        </a:p>
      </dgm:t>
    </dgm:pt>
    <dgm:pt modelId="{2C3619D4-682B-4077-994F-D4590E6E67AF}">
      <dgm:prSet/>
      <dgm:spPr/>
      <dgm:t>
        <a:bodyPr/>
        <a:lstStyle/>
        <a:p>
          <a:r>
            <a:rPr lang="es-MX" b="1" dirty="0">
              <a:solidFill>
                <a:schemeClr val="tx1"/>
              </a:solidFill>
            </a:rPr>
            <a:t>Cavidad infraglotica</a:t>
          </a:r>
        </a:p>
        <a:p>
          <a:r>
            <a:rPr lang="es-MX" b="1" dirty="0"/>
            <a:t>Pulmones</a:t>
          </a:r>
        </a:p>
        <a:p>
          <a:r>
            <a:rPr lang="es-MX" b="1" dirty="0"/>
            <a:t>Bronquios</a:t>
          </a:r>
        </a:p>
        <a:p>
          <a:r>
            <a:rPr lang="es-MX" b="1" dirty="0"/>
            <a:t>Tráquea</a:t>
          </a:r>
        </a:p>
      </dgm:t>
    </dgm:pt>
    <dgm:pt modelId="{CF5EC916-3AE4-4402-9D88-9DA98E7F802A}" type="parTrans" cxnId="{140CB1AE-9F8F-48DF-81E7-DEB30FDA9399}">
      <dgm:prSet/>
      <dgm:spPr/>
      <dgm:t>
        <a:bodyPr/>
        <a:lstStyle/>
        <a:p>
          <a:endParaRPr lang="es-MX"/>
        </a:p>
      </dgm:t>
    </dgm:pt>
    <dgm:pt modelId="{C4C550DA-54E2-432F-B0BA-5B7CD0E188B3}" type="sibTrans" cxnId="{140CB1AE-9F8F-48DF-81E7-DEB30FDA9399}">
      <dgm:prSet/>
      <dgm:spPr/>
      <dgm:t>
        <a:bodyPr/>
        <a:lstStyle/>
        <a:p>
          <a:endParaRPr lang="es-MX"/>
        </a:p>
      </dgm:t>
    </dgm:pt>
    <dgm:pt modelId="{8863FC6C-F477-42EE-968D-AE524AE6CA2E}">
      <dgm:prSet/>
      <dgm:spPr/>
      <dgm:t>
        <a:bodyPr/>
        <a:lstStyle/>
        <a:p>
          <a:r>
            <a:rPr lang="es-MX" b="1" dirty="0">
              <a:solidFill>
                <a:schemeClr val="tx1"/>
              </a:solidFill>
            </a:rPr>
            <a:t>Cavidades glóticas </a:t>
          </a:r>
        </a:p>
        <a:p>
          <a:r>
            <a:rPr lang="es-MX" b="1" dirty="0"/>
            <a:t>Laringe</a:t>
          </a:r>
        </a:p>
        <a:p>
          <a:r>
            <a:rPr lang="es-MX" b="1" dirty="0"/>
            <a:t>Cuerdas vocales</a:t>
          </a:r>
        </a:p>
        <a:p>
          <a:r>
            <a:rPr lang="es-MX" b="1" dirty="0"/>
            <a:t>Resonadores: Nasales </a:t>
          </a:r>
        </a:p>
        <a:p>
          <a:r>
            <a:rPr lang="es-MX" b="1" dirty="0"/>
            <a:t>Bucal</a:t>
          </a:r>
        </a:p>
        <a:p>
          <a:r>
            <a:rPr lang="es-MX" b="1" dirty="0"/>
            <a:t>Faríngeo</a:t>
          </a:r>
        </a:p>
      </dgm:t>
    </dgm:pt>
    <dgm:pt modelId="{659B1621-E5A7-4D3A-8318-98CA58B144B5}" type="parTrans" cxnId="{8E3A9A77-4833-4F51-88CA-5154DFE92588}">
      <dgm:prSet/>
      <dgm:spPr/>
      <dgm:t>
        <a:bodyPr/>
        <a:lstStyle/>
        <a:p>
          <a:endParaRPr lang="es-MX" b="1"/>
        </a:p>
      </dgm:t>
    </dgm:pt>
    <dgm:pt modelId="{1DE599E2-6991-40C8-9752-77477E4327DE}" type="sibTrans" cxnId="{8E3A9A77-4833-4F51-88CA-5154DFE92588}">
      <dgm:prSet/>
      <dgm:spPr/>
      <dgm:t>
        <a:bodyPr/>
        <a:lstStyle/>
        <a:p>
          <a:endParaRPr lang="es-MX"/>
        </a:p>
      </dgm:t>
    </dgm:pt>
    <dgm:pt modelId="{9E129F80-7B3C-4688-93CF-A5C42376741F}">
      <dgm:prSet/>
      <dgm:spPr/>
      <dgm:t>
        <a:bodyPr/>
        <a:lstStyle/>
        <a:p>
          <a:r>
            <a:rPr lang="es-MX" b="1" dirty="0">
              <a:solidFill>
                <a:schemeClr val="tx1"/>
              </a:solidFill>
            </a:rPr>
            <a:t>Cavidades supraglótica</a:t>
          </a:r>
        </a:p>
        <a:p>
          <a:r>
            <a:rPr lang="es-MX" b="1" dirty="0"/>
            <a:t>Paladar</a:t>
          </a:r>
        </a:p>
        <a:p>
          <a:r>
            <a:rPr lang="es-MX" b="1" dirty="0"/>
            <a:t>Lengua</a:t>
          </a:r>
        </a:p>
        <a:p>
          <a:r>
            <a:rPr lang="es-MX" b="1" dirty="0"/>
            <a:t>Dientes</a:t>
          </a:r>
        </a:p>
        <a:p>
          <a:r>
            <a:rPr lang="es-MX" b="1" dirty="0"/>
            <a:t>Labios</a:t>
          </a:r>
        </a:p>
        <a:p>
          <a:r>
            <a:rPr lang="es-MX" b="1" dirty="0"/>
            <a:t>Glotis</a:t>
          </a:r>
        </a:p>
      </dgm:t>
    </dgm:pt>
    <dgm:pt modelId="{1C7323A3-DE6F-4921-A63A-9C09134809B7}" type="parTrans" cxnId="{58995AFC-0563-48BA-A0C3-0CA878143733}">
      <dgm:prSet/>
      <dgm:spPr/>
      <dgm:t>
        <a:bodyPr/>
        <a:lstStyle/>
        <a:p>
          <a:endParaRPr lang="es-MX" b="1"/>
        </a:p>
      </dgm:t>
    </dgm:pt>
    <dgm:pt modelId="{EBDAAF42-99F0-4364-A3EF-42BB5D41FB55}" type="sibTrans" cxnId="{58995AFC-0563-48BA-A0C3-0CA878143733}">
      <dgm:prSet/>
      <dgm:spPr/>
      <dgm:t>
        <a:bodyPr/>
        <a:lstStyle/>
        <a:p>
          <a:endParaRPr lang="es-MX"/>
        </a:p>
      </dgm:t>
    </dgm:pt>
    <dgm:pt modelId="{4F8B1EDC-47D5-4606-82A6-CD16B3E7D997}" type="pres">
      <dgm:prSet presAssocID="{A996A671-7D87-44D3-9A6A-B11F20A3A304}" presName="hierChild1" presStyleCnt="0">
        <dgm:presLayoutVars>
          <dgm:orgChart val="1"/>
          <dgm:chPref val="1"/>
          <dgm:dir/>
          <dgm:animOne val="branch"/>
          <dgm:animLvl val="lvl"/>
          <dgm:resizeHandles/>
        </dgm:presLayoutVars>
      </dgm:prSet>
      <dgm:spPr/>
    </dgm:pt>
    <dgm:pt modelId="{1D02D830-2906-4F2B-A9CF-D5E0FBB37ABF}" type="pres">
      <dgm:prSet presAssocID="{CBE78B51-B024-4025-A23B-47595FC52CFB}" presName="hierRoot1" presStyleCnt="0">
        <dgm:presLayoutVars>
          <dgm:hierBranch val="init"/>
        </dgm:presLayoutVars>
      </dgm:prSet>
      <dgm:spPr/>
    </dgm:pt>
    <dgm:pt modelId="{5C366E91-5339-431B-A7AF-F1BE909AEBF6}" type="pres">
      <dgm:prSet presAssocID="{CBE78B51-B024-4025-A23B-47595FC52CFB}" presName="rootComposite1" presStyleCnt="0"/>
      <dgm:spPr/>
    </dgm:pt>
    <dgm:pt modelId="{2BA550F0-411C-4407-B68A-F22F86C2B075}" type="pres">
      <dgm:prSet presAssocID="{CBE78B51-B024-4025-A23B-47595FC52CFB}" presName="rootText1" presStyleLbl="node0" presStyleIdx="0" presStyleCnt="1">
        <dgm:presLayoutVars>
          <dgm:chPref val="3"/>
        </dgm:presLayoutVars>
      </dgm:prSet>
      <dgm:spPr/>
    </dgm:pt>
    <dgm:pt modelId="{5F133700-51FD-4C58-B6D1-53C71A331199}" type="pres">
      <dgm:prSet presAssocID="{CBE78B51-B024-4025-A23B-47595FC52CFB}" presName="rootConnector1" presStyleLbl="node1" presStyleIdx="0" presStyleCnt="0"/>
      <dgm:spPr/>
    </dgm:pt>
    <dgm:pt modelId="{3B7D4E40-C340-4452-81F7-C0BDD21D0477}" type="pres">
      <dgm:prSet presAssocID="{CBE78B51-B024-4025-A23B-47595FC52CFB}" presName="hierChild2" presStyleCnt="0"/>
      <dgm:spPr/>
    </dgm:pt>
    <dgm:pt modelId="{8F9E4FD2-40EA-4EEF-AD34-4B13EBD2B5C8}" type="pres">
      <dgm:prSet presAssocID="{F47A3888-DE49-4B51-8B8D-A124768525F8}" presName="Name37" presStyleLbl="parChTrans1D2" presStyleIdx="0" presStyleCnt="3"/>
      <dgm:spPr/>
    </dgm:pt>
    <dgm:pt modelId="{3635606D-CDB4-4ADE-8071-372DE56278FB}" type="pres">
      <dgm:prSet presAssocID="{80ABF639-B670-4B2F-8756-92D59A329CCE}" presName="hierRoot2" presStyleCnt="0">
        <dgm:presLayoutVars>
          <dgm:hierBranch val="init"/>
        </dgm:presLayoutVars>
      </dgm:prSet>
      <dgm:spPr/>
    </dgm:pt>
    <dgm:pt modelId="{470E294E-7EB0-4536-83CF-B0B1C1607D0A}" type="pres">
      <dgm:prSet presAssocID="{80ABF639-B670-4B2F-8756-92D59A329CCE}" presName="rootComposite" presStyleCnt="0"/>
      <dgm:spPr/>
    </dgm:pt>
    <dgm:pt modelId="{CE65D0DD-5909-427B-BD66-50C77B8A5F0B}" type="pres">
      <dgm:prSet presAssocID="{80ABF639-B670-4B2F-8756-92D59A329CCE}" presName="rootText" presStyleLbl="node2" presStyleIdx="0" presStyleCnt="3" custScaleY="50237">
        <dgm:presLayoutVars>
          <dgm:chPref val="3"/>
        </dgm:presLayoutVars>
      </dgm:prSet>
      <dgm:spPr/>
    </dgm:pt>
    <dgm:pt modelId="{CA9122FA-64F7-4161-A462-D275FCEC1F2A}" type="pres">
      <dgm:prSet presAssocID="{80ABF639-B670-4B2F-8756-92D59A329CCE}" presName="rootConnector" presStyleLbl="node2" presStyleIdx="0" presStyleCnt="3"/>
      <dgm:spPr/>
    </dgm:pt>
    <dgm:pt modelId="{F180D8A0-9178-475F-B321-EA6A7975B157}" type="pres">
      <dgm:prSet presAssocID="{80ABF639-B670-4B2F-8756-92D59A329CCE}" presName="hierChild4" presStyleCnt="0"/>
      <dgm:spPr/>
    </dgm:pt>
    <dgm:pt modelId="{BD3F7C1C-34B2-4507-83A7-495FB34086A7}" type="pres">
      <dgm:prSet presAssocID="{CF5EC916-3AE4-4402-9D88-9DA98E7F802A}" presName="Name37" presStyleLbl="parChTrans1D3" presStyleIdx="0" presStyleCnt="3"/>
      <dgm:spPr/>
    </dgm:pt>
    <dgm:pt modelId="{5E7E71E2-E08D-4774-8FB7-8EE4CA39F4F6}" type="pres">
      <dgm:prSet presAssocID="{2C3619D4-682B-4077-994F-D4590E6E67AF}" presName="hierRoot2" presStyleCnt="0">
        <dgm:presLayoutVars>
          <dgm:hierBranch val="init"/>
        </dgm:presLayoutVars>
      </dgm:prSet>
      <dgm:spPr/>
    </dgm:pt>
    <dgm:pt modelId="{DE503E3E-FC39-4E5E-B45F-682DBB05B234}" type="pres">
      <dgm:prSet presAssocID="{2C3619D4-682B-4077-994F-D4590E6E67AF}" presName="rootComposite" presStyleCnt="0"/>
      <dgm:spPr/>
    </dgm:pt>
    <dgm:pt modelId="{692CF566-B93A-4252-B1CA-060C94FA3E8D}" type="pres">
      <dgm:prSet presAssocID="{2C3619D4-682B-4077-994F-D4590E6E67AF}" presName="rootText" presStyleLbl="node3" presStyleIdx="0" presStyleCnt="3" custScaleY="167655">
        <dgm:presLayoutVars>
          <dgm:chPref val="3"/>
        </dgm:presLayoutVars>
      </dgm:prSet>
      <dgm:spPr/>
    </dgm:pt>
    <dgm:pt modelId="{E58051B6-950D-4338-AB9D-53B99F52E1EC}" type="pres">
      <dgm:prSet presAssocID="{2C3619D4-682B-4077-994F-D4590E6E67AF}" presName="rootConnector" presStyleLbl="node3" presStyleIdx="0" presStyleCnt="3"/>
      <dgm:spPr/>
    </dgm:pt>
    <dgm:pt modelId="{5F944885-379A-487F-A108-0A8CACD807A6}" type="pres">
      <dgm:prSet presAssocID="{2C3619D4-682B-4077-994F-D4590E6E67AF}" presName="hierChild4" presStyleCnt="0"/>
      <dgm:spPr/>
    </dgm:pt>
    <dgm:pt modelId="{C2222757-FD66-43C7-871F-95FBC5D1262A}" type="pres">
      <dgm:prSet presAssocID="{2C3619D4-682B-4077-994F-D4590E6E67AF}" presName="hierChild5" presStyleCnt="0"/>
      <dgm:spPr/>
    </dgm:pt>
    <dgm:pt modelId="{0B8E3D53-81BA-4C97-9732-68A809F94C59}" type="pres">
      <dgm:prSet presAssocID="{80ABF639-B670-4B2F-8756-92D59A329CCE}" presName="hierChild5" presStyleCnt="0"/>
      <dgm:spPr/>
    </dgm:pt>
    <dgm:pt modelId="{48E0E5C6-4781-44A1-B2E0-4B42118DB5BF}" type="pres">
      <dgm:prSet presAssocID="{58C41854-F03D-4D21-831D-AF164F77085B}" presName="Name37" presStyleLbl="parChTrans1D2" presStyleIdx="1" presStyleCnt="3"/>
      <dgm:spPr/>
    </dgm:pt>
    <dgm:pt modelId="{B6215597-0530-4917-BD30-CC400B0ADDD3}" type="pres">
      <dgm:prSet presAssocID="{A1F289AB-E646-414D-A10F-2D2B3C283512}" presName="hierRoot2" presStyleCnt="0">
        <dgm:presLayoutVars>
          <dgm:hierBranch val="init"/>
        </dgm:presLayoutVars>
      </dgm:prSet>
      <dgm:spPr/>
    </dgm:pt>
    <dgm:pt modelId="{AF7C888A-F7B5-4F56-AFC7-ABEEE9796C8B}" type="pres">
      <dgm:prSet presAssocID="{A1F289AB-E646-414D-A10F-2D2B3C283512}" presName="rootComposite" presStyleCnt="0"/>
      <dgm:spPr/>
    </dgm:pt>
    <dgm:pt modelId="{040BB295-EF95-4B54-BAA6-DCDE5DB0A870}" type="pres">
      <dgm:prSet presAssocID="{A1F289AB-E646-414D-A10F-2D2B3C283512}" presName="rootText" presStyleLbl="node2" presStyleIdx="1" presStyleCnt="3" custScaleY="53666">
        <dgm:presLayoutVars>
          <dgm:chPref val="3"/>
        </dgm:presLayoutVars>
      </dgm:prSet>
      <dgm:spPr/>
    </dgm:pt>
    <dgm:pt modelId="{DC0496F1-1716-4C98-9723-C3C500CB660B}" type="pres">
      <dgm:prSet presAssocID="{A1F289AB-E646-414D-A10F-2D2B3C283512}" presName="rootConnector" presStyleLbl="node2" presStyleIdx="1" presStyleCnt="3"/>
      <dgm:spPr/>
    </dgm:pt>
    <dgm:pt modelId="{FDFB32C2-67A3-4679-9D39-7132F4BEA0EB}" type="pres">
      <dgm:prSet presAssocID="{A1F289AB-E646-414D-A10F-2D2B3C283512}" presName="hierChild4" presStyleCnt="0"/>
      <dgm:spPr/>
    </dgm:pt>
    <dgm:pt modelId="{7A8F9E08-F9A2-4ECB-87C8-8A2FD1E84F69}" type="pres">
      <dgm:prSet presAssocID="{659B1621-E5A7-4D3A-8318-98CA58B144B5}" presName="Name37" presStyleLbl="parChTrans1D3" presStyleIdx="1" presStyleCnt="3"/>
      <dgm:spPr/>
    </dgm:pt>
    <dgm:pt modelId="{5E8B1CB3-4827-4D9F-9D5C-27CC0E75F9CB}" type="pres">
      <dgm:prSet presAssocID="{8863FC6C-F477-42EE-968D-AE524AE6CA2E}" presName="hierRoot2" presStyleCnt="0">
        <dgm:presLayoutVars>
          <dgm:hierBranch val="init"/>
        </dgm:presLayoutVars>
      </dgm:prSet>
      <dgm:spPr/>
    </dgm:pt>
    <dgm:pt modelId="{162E9287-F5FA-48B3-A89B-E5AED045761C}" type="pres">
      <dgm:prSet presAssocID="{8863FC6C-F477-42EE-968D-AE524AE6CA2E}" presName="rootComposite" presStyleCnt="0"/>
      <dgm:spPr/>
    </dgm:pt>
    <dgm:pt modelId="{BD93DB28-A796-44AE-B138-9110C12A46CA}" type="pres">
      <dgm:prSet presAssocID="{8863FC6C-F477-42EE-968D-AE524AE6CA2E}" presName="rootText" presStyleLbl="node3" presStyleIdx="1" presStyleCnt="3" custScaleY="164226">
        <dgm:presLayoutVars>
          <dgm:chPref val="3"/>
        </dgm:presLayoutVars>
      </dgm:prSet>
      <dgm:spPr/>
    </dgm:pt>
    <dgm:pt modelId="{7962E3B6-EAFF-41FD-9909-A3B2281A409C}" type="pres">
      <dgm:prSet presAssocID="{8863FC6C-F477-42EE-968D-AE524AE6CA2E}" presName="rootConnector" presStyleLbl="node3" presStyleIdx="1" presStyleCnt="3"/>
      <dgm:spPr/>
    </dgm:pt>
    <dgm:pt modelId="{7B1BE35D-2C64-4612-9935-FDF7B15DC59D}" type="pres">
      <dgm:prSet presAssocID="{8863FC6C-F477-42EE-968D-AE524AE6CA2E}" presName="hierChild4" presStyleCnt="0"/>
      <dgm:spPr/>
    </dgm:pt>
    <dgm:pt modelId="{7868BCDB-7AAC-491A-AE2B-08FD987F9BA5}" type="pres">
      <dgm:prSet presAssocID="{8863FC6C-F477-42EE-968D-AE524AE6CA2E}" presName="hierChild5" presStyleCnt="0"/>
      <dgm:spPr/>
    </dgm:pt>
    <dgm:pt modelId="{2BAC3EAA-CFBC-4508-B7C4-5DD75F7810E5}" type="pres">
      <dgm:prSet presAssocID="{A1F289AB-E646-414D-A10F-2D2B3C283512}" presName="hierChild5" presStyleCnt="0"/>
      <dgm:spPr/>
    </dgm:pt>
    <dgm:pt modelId="{74AA144B-EC7F-4005-A3B0-0B49C726192A}" type="pres">
      <dgm:prSet presAssocID="{85E45990-E5A1-45A2-8DCE-D4A404F98371}" presName="Name37" presStyleLbl="parChTrans1D2" presStyleIdx="2" presStyleCnt="3"/>
      <dgm:spPr/>
    </dgm:pt>
    <dgm:pt modelId="{525E4217-C241-495E-B5B0-C03E3FAC2DEC}" type="pres">
      <dgm:prSet presAssocID="{332B5D8A-696D-4B9A-9F11-58761BE4ACA7}" presName="hierRoot2" presStyleCnt="0">
        <dgm:presLayoutVars>
          <dgm:hierBranch val="init"/>
        </dgm:presLayoutVars>
      </dgm:prSet>
      <dgm:spPr/>
    </dgm:pt>
    <dgm:pt modelId="{F98B73D1-ACED-4015-A52F-CBC32ADC4A51}" type="pres">
      <dgm:prSet presAssocID="{332B5D8A-696D-4B9A-9F11-58761BE4ACA7}" presName="rootComposite" presStyleCnt="0"/>
      <dgm:spPr/>
    </dgm:pt>
    <dgm:pt modelId="{4F9DA9C7-C3A2-4C1D-9B00-F6DFE3C84CD6}" type="pres">
      <dgm:prSet presAssocID="{332B5D8A-696D-4B9A-9F11-58761BE4ACA7}" presName="rootText" presStyleLbl="node2" presStyleIdx="2" presStyleCnt="3" custScaleY="53666">
        <dgm:presLayoutVars>
          <dgm:chPref val="3"/>
        </dgm:presLayoutVars>
      </dgm:prSet>
      <dgm:spPr/>
    </dgm:pt>
    <dgm:pt modelId="{5B1F0FF4-1863-4078-B2DB-40A309A5D232}" type="pres">
      <dgm:prSet presAssocID="{332B5D8A-696D-4B9A-9F11-58761BE4ACA7}" presName="rootConnector" presStyleLbl="node2" presStyleIdx="2" presStyleCnt="3"/>
      <dgm:spPr/>
    </dgm:pt>
    <dgm:pt modelId="{7E27441A-B4C2-48AB-855B-09C96B347642}" type="pres">
      <dgm:prSet presAssocID="{332B5D8A-696D-4B9A-9F11-58761BE4ACA7}" presName="hierChild4" presStyleCnt="0"/>
      <dgm:spPr/>
    </dgm:pt>
    <dgm:pt modelId="{AED38C46-F912-49AD-8FF6-68AAF0D110E0}" type="pres">
      <dgm:prSet presAssocID="{1C7323A3-DE6F-4921-A63A-9C09134809B7}" presName="Name37" presStyleLbl="parChTrans1D3" presStyleIdx="2" presStyleCnt="3"/>
      <dgm:spPr/>
    </dgm:pt>
    <dgm:pt modelId="{8AE1E993-31DB-4C82-B71A-C02E4D1E24DF}" type="pres">
      <dgm:prSet presAssocID="{9E129F80-7B3C-4688-93CF-A5C42376741F}" presName="hierRoot2" presStyleCnt="0">
        <dgm:presLayoutVars>
          <dgm:hierBranch val="init"/>
        </dgm:presLayoutVars>
      </dgm:prSet>
      <dgm:spPr/>
    </dgm:pt>
    <dgm:pt modelId="{8C43542D-EA34-402E-B4B3-28030972FD68}" type="pres">
      <dgm:prSet presAssocID="{9E129F80-7B3C-4688-93CF-A5C42376741F}" presName="rootComposite" presStyleCnt="0"/>
      <dgm:spPr/>
    </dgm:pt>
    <dgm:pt modelId="{B0DA1208-FFCD-4881-89AA-1D87640A2341}" type="pres">
      <dgm:prSet presAssocID="{9E129F80-7B3C-4688-93CF-A5C42376741F}" presName="rootText" presStyleLbl="node3" presStyleIdx="2" presStyleCnt="3" custScaleY="165656">
        <dgm:presLayoutVars>
          <dgm:chPref val="3"/>
        </dgm:presLayoutVars>
      </dgm:prSet>
      <dgm:spPr/>
    </dgm:pt>
    <dgm:pt modelId="{3C779E4E-73D5-435F-89C0-39C8DECA0EBA}" type="pres">
      <dgm:prSet presAssocID="{9E129F80-7B3C-4688-93CF-A5C42376741F}" presName="rootConnector" presStyleLbl="node3" presStyleIdx="2" presStyleCnt="3"/>
      <dgm:spPr/>
    </dgm:pt>
    <dgm:pt modelId="{95F76BB3-611E-4EE7-87C0-1500CA0BD822}" type="pres">
      <dgm:prSet presAssocID="{9E129F80-7B3C-4688-93CF-A5C42376741F}" presName="hierChild4" presStyleCnt="0"/>
      <dgm:spPr/>
    </dgm:pt>
    <dgm:pt modelId="{DA66B6C3-D73D-4ADE-AC2D-C7A0F60DA076}" type="pres">
      <dgm:prSet presAssocID="{9E129F80-7B3C-4688-93CF-A5C42376741F}" presName="hierChild5" presStyleCnt="0"/>
      <dgm:spPr/>
    </dgm:pt>
    <dgm:pt modelId="{24B235DD-DA1C-4A6D-A341-FD7A49735342}" type="pres">
      <dgm:prSet presAssocID="{332B5D8A-696D-4B9A-9F11-58761BE4ACA7}" presName="hierChild5" presStyleCnt="0"/>
      <dgm:spPr/>
    </dgm:pt>
    <dgm:pt modelId="{07A8909F-D105-4BE4-8EE0-CD7BE2CAE0B3}" type="pres">
      <dgm:prSet presAssocID="{CBE78B51-B024-4025-A23B-47595FC52CFB}" presName="hierChild3" presStyleCnt="0"/>
      <dgm:spPr/>
    </dgm:pt>
  </dgm:ptLst>
  <dgm:cxnLst>
    <dgm:cxn modelId="{7666E506-DFB5-4840-A57A-113EB94871F9}" type="presOf" srcId="{CBE78B51-B024-4025-A23B-47595FC52CFB}" destId="{5F133700-51FD-4C58-B6D1-53C71A331199}" srcOrd="1" destOrd="0" presId="urn:microsoft.com/office/officeart/2005/8/layout/orgChart1"/>
    <dgm:cxn modelId="{4DBAA020-2241-443A-9720-01FCF12F2F4A}" type="presOf" srcId="{F47A3888-DE49-4B51-8B8D-A124768525F8}" destId="{8F9E4FD2-40EA-4EEF-AD34-4B13EBD2B5C8}" srcOrd="0" destOrd="0" presId="urn:microsoft.com/office/officeart/2005/8/layout/orgChart1"/>
    <dgm:cxn modelId="{05881126-B2C3-44EF-9EC0-D125D5A976C0}" type="presOf" srcId="{332B5D8A-696D-4B9A-9F11-58761BE4ACA7}" destId="{5B1F0FF4-1863-4078-B2DB-40A309A5D232}" srcOrd="1" destOrd="0" presId="urn:microsoft.com/office/officeart/2005/8/layout/orgChart1"/>
    <dgm:cxn modelId="{94827126-76ED-48EA-8B87-F7BC43D16C8D}" type="presOf" srcId="{A1F289AB-E646-414D-A10F-2D2B3C283512}" destId="{040BB295-EF95-4B54-BAA6-DCDE5DB0A870}" srcOrd="0" destOrd="0" presId="urn:microsoft.com/office/officeart/2005/8/layout/orgChart1"/>
    <dgm:cxn modelId="{5D7E6628-BBBA-43D4-8BB0-53B3045BD39B}" type="presOf" srcId="{80ABF639-B670-4B2F-8756-92D59A329CCE}" destId="{CA9122FA-64F7-4161-A462-D275FCEC1F2A}" srcOrd="1" destOrd="0" presId="urn:microsoft.com/office/officeart/2005/8/layout/orgChart1"/>
    <dgm:cxn modelId="{3628822C-A058-45A6-912B-2F2A1B11C897}" type="presOf" srcId="{659B1621-E5A7-4D3A-8318-98CA58B144B5}" destId="{7A8F9E08-F9A2-4ECB-87C8-8A2FD1E84F69}" srcOrd="0" destOrd="0" presId="urn:microsoft.com/office/officeart/2005/8/layout/orgChart1"/>
    <dgm:cxn modelId="{8FF5EC2D-D711-4F4C-BA81-6B47EA57B9F5}" type="presOf" srcId="{A996A671-7D87-44D3-9A6A-B11F20A3A304}" destId="{4F8B1EDC-47D5-4606-82A6-CD16B3E7D997}" srcOrd="0" destOrd="0" presId="urn:microsoft.com/office/officeart/2005/8/layout/orgChart1"/>
    <dgm:cxn modelId="{E9511061-000D-4AFB-8C68-EBBE3936EDB5}" type="presOf" srcId="{2C3619D4-682B-4077-994F-D4590E6E67AF}" destId="{692CF566-B93A-4252-B1CA-060C94FA3E8D}" srcOrd="0" destOrd="0" presId="urn:microsoft.com/office/officeart/2005/8/layout/orgChart1"/>
    <dgm:cxn modelId="{D0709665-2222-4667-B943-47B08BA3175F}" type="presOf" srcId="{80ABF639-B670-4B2F-8756-92D59A329CCE}" destId="{CE65D0DD-5909-427B-BD66-50C77B8A5F0B}" srcOrd="0" destOrd="0" presId="urn:microsoft.com/office/officeart/2005/8/layout/orgChart1"/>
    <dgm:cxn modelId="{EC1A2649-4892-4061-9174-5AA2333D1004}" srcId="{CBE78B51-B024-4025-A23B-47595FC52CFB}" destId="{80ABF639-B670-4B2F-8756-92D59A329CCE}" srcOrd="0" destOrd="0" parTransId="{F47A3888-DE49-4B51-8B8D-A124768525F8}" sibTransId="{7851E4BF-8F5D-4844-AF0C-DD9A552E3F3A}"/>
    <dgm:cxn modelId="{F02B4D70-D091-41B7-B00A-2216C503E1C3}" type="presOf" srcId="{8863FC6C-F477-42EE-968D-AE524AE6CA2E}" destId="{7962E3B6-EAFF-41FD-9909-A3B2281A409C}" srcOrd="1" destOrd="0" presId="urn:microsoft.com/office/officeart/2005/8/layout/orgChart1"/>
    <dgm:cxn modelId="{ADB7CC71-D8E5-4E70-B2E7-6851F967E42F}" type="presOf" srcId="{1C7323A3-DE6F-4921-A63A-9C09134809B7}" destId="{AED38C46-F912-49AD-8FF6-68AAF0D110E0}" srcOrd="0" destOrd="0" presId="urn:microsoft.com/office/officeart/2005/8/layout/orgChart1"/>
    <dgm:cxn modelId="{1E415F56-3F45-4BC5-A859-B8A561A0CFB8}" type="presOf" srcId="{58C41854-F03D-4D21-831D-AF164F77085B}" destId="{48E0E5C6-4781-44A1-B2E0-4B42118DB5BF}" srcOrd="0" destOrd="0" presId="urn:microsoft.com/office/officeart/2005/8/layout/orgChart1"/>
    <dgm:cxn modelId="{8E3A9A77-4833-4F51-88CA-5154DFE92588}" srcId="{A1F289AB-E646-414D-A10F-2D2B3C283512}" destId="{8863FC6C-F477-42EE-968D-AE524AE6CA2E}" srcOrd="0" destOrd="0" parTransId="{659B1621-E5A7-4D3A-8318-98CA58B144B5}" sibTransId="{1DE599E2-6991-40C8-9752-77477E4327DE}"/>
    <dgm:cxn modelId="{05D65E78-715E-4FD7-8939-B2AF7A180E5D}" type="presOf" srcId="{CBE78B51-B024-4025-A23B-47595FC52CFB}" destId="{2BA550F0-411C-4407-B68A-F22F86C2B075}" srcOrd="0" destOrd="0" presId="urn:microsoft.com/office/officeart/2005/8/layout/orgChart1"/>
    <dgm:cxn modelId="{CA30F78C-9511-4F57-95E4-E12C8B9E0BC2}" type="presOf" srcId="{9E129F80-7B3C-4688-93CF-A5C42376741F}" destId="{3C779E4E-73D5-435F-89C0-39C8DECA0EBA}" srcOrd="1" destOrd="0" presId="urn:microsoft.com/office/officeart/2005/8/layout/orgChart1"/>
    <dgm:cxn modelId="{6AE83D92-8E08-46D3-9742-37CF6F0EE687}" type="presOf" srcId="{9E129F80-7B3C-4688-93CF-A5C42376741F}" destId="{B0DA1208-FFCD-4881-89AA-1D87640A2341}" srcOrd="0" destOrd="0" presId="urn:microsoft.com/office/officeart/2005/8/layout/orgChart1"/>
    <dgm:cxn modelId="{84085695-B3F6-432F-B2D0-E5C08723751B}" type="presOf" srcId="{332B5D8A-696D-4B9A-9F11-58761BE4ACA7}" destId="{4F9DA9C7-C3A2-4C1D-9B00-F6DFE3C84CD6}" srcOrd="0" destOrd="0" presId="urn:microsoft.com/office/officeart/2005/8/layout/orgChart1"/>
    <dgm:cxn modelId="{962065A6-8B09-4301-B5B3-A0BC78EF55B6}" type="presOf" srcId="{CF5EC916-3AE4-4402-9D88-9DA98E7F802A}" destId="{BD3F7C1C-34B2-4507-83A7-495FB34086A7}" srcOrd="0" destOrd="0" presId="urn:microsoft.com/office/officeart/2005/8/layout/orgChart1"/>
    <dgm:cxn modelId="{140CB1AE-9F8F-48DF-81E7-DEB30FDA9399}" srcId="{80ABF639-B670-4B2F-8756-92D59A329CCE}" destId="{2C3619D4-682B-4077-994F-D4590E6E67AF}" srcOrd="0" destOrd="0" parTransId="{CF5EC916-3AE4-4402-9D88-9DA98E7F802A}" sibTransId="{C4C550DA-54E2-432F-B0BA-5B7CD0E188B3}"/>
    <dgm:cxn modelId="{1C3305BE-BF75-4E39-9AF9-3788400AD2B7}" srcId="{CBE78B51-B024-4025-A23B-47595FC52CFB}" destId="{A1F289AB-E646-414D-A10F-2D2B3C283512}" srcOrd="1" destOrd="0" parTransId="{58C41854-F03D-4D21-831D-AF164F77085B}" sibTransId="{2D0D54ED-B27F-4D38-8B0E-81C03A358D62}"/>
    <dgm:cxn modelId="{FF639CC1-D700-4143-B01F-5D61EC3CD25B}" srcId="{A996A671-7D87-44D3-9A6A-B11F20A3A304}" destId="{CBE78B51-B024-4025-A23B-47595FC52CFB}" srcOrd="0" destOrd="0" parTransId="{C312F692-B24D-4E8A-8E59-7C315F6ABF21}" sibTransId="{68EBFBDF-D3C0-4C0D-B13C-C16C332A1D15}"/>
    <dgm:cxn modelId="{7D55ADD0-8B50-4947-91F6-C41B868ADCC5}" type="presOf" srcId="{8863FC6C-F477-42EE-968D-AE524AE6CA2E}" destId="{BD93DB28-A796-44AE-B138-9110C12A46CA}" srcOrd="0" destOrd="0" presId="urn:microsoft.com/office/officeart/2005/8/layout/orgChart1"/>
    <dgm:cxn modelId="{6C0FD3DA-55BF-4C18-8083-99C54E8A2E7C}" type="presOf" srcId="{85E45990-E5A1-45A2-8DCE-D4A404F98371}" destId="{74AA144B-EC7F-4005-A3B0-0B49C726192A}" srcOrd="0" destOrd="0" presId="urn:microsoft.com/office/officeart/2005/8/layout/orgChart1"/>
    <dgm:cxn modelId="{D3A26EE4-F092-4AFC-95AD-47DAB292219C}" srcId="{CBE78B51-B024-4025-A23B-47595FC52CFB}" destId="{332B5D8A-696D-4B9A-9F11-58761BE4ACA7}" srcOrd="2" destOrd="0" parTransId="{85E45990-E5A1-45A2-8DCE-D4A404F98371}" sibTransId="{58B5F2A1-E025-44C9-8570-51FBE4F2024D}"/>
    <dgm:cxn modelId="{72CE9CF6-E6AB-49E6-834B-A182C9C88263}" type="presOf" srcId="{A1F289AB-E646-414D-A10F-2D2B3C283512}" destId="{DC0496F1-1716-4C98-9723-C3C500CB660B}" srcOrd="1" destOrd="0" presId="urn:microsoft.com/office/officeart/2005/8/layout/orgChart1"/>
    <dgm:cxn modelId="{58995AFC-0563-48BA-A0C3-0CA878143733}" srcId="{332B5D8A-696D-4B9A-9F11-58761BE4ACA7}" destId="{9E129F80-7B3C-4688-93CF-A5C42376741F}" srcOrd="0" destOrd="0" parTransId="{1C7323A3-DE6F-4921-A63A-9C09134809B7}" sibTransId="{EBDAAF42-99F0-4364-A3EF-42BB5D41FB55}"/>
    <dgm:cxn modelId="{C3FFAFFE-160E-4852-9280-817B49531BF3}" type="presOf" srcId="{2C3619D4-682B-4077-994F-D4590E6E67AF}" destId="{E58051B6-950D-4338-AB9D-53B99F52E1EC}" srcOrd="1" destOrd="0" presId="urn:microsoft.com/office/officeart/2005/8/layout/orgChart1"/>
    <dgm:cxn modelId="{3F4FE1C9-C206-4A94-B73C-394E636BCE97}" type="presParOf" srcId="{4F8B1EDC-47D5-4606-82A6-CD16B3E7D997}" destId="{1D02D830-2906-4F2B-A9CF-D5E0FBB37ABF}" srcOrd="0" destOrd="0" presId="urn:microsoft.com/office/officeart/2005/8/layout/orgChart1"/>
    <dgm:cxn modelId="{334B2CA8-CF87-478B-BC29-C0A88E5D23C8}" type="presParOf" srcId="{1D02D830-2906-4F2B-A9CF-D5E0FBB37ABF}" destId="{5C366E91-5339-431B-A7AF-F1BE909AEBF6}" srcOrd="0" destOrd="0" presId="urn:microsoft.com/office/officeart/2005/8/layout/orgChart1"/>
    <dgm:cxn modelId="{A9DFFBA9-8BD4-4223-903B-D7B0FC818209}" type="presParOf" srcId="{5C366E91-5339-431B-A7AF-F1BE909AEBF6}" destId="{2BA550F0-411C-4407-B68A-F22F86C2B075}" srcOrd="0" destOrd="0" presId="urn:microsoft.com/office/officeart/2005/8/layout/orgChart1"/>
    <dgm:cxn modelId="{23D6D16F-DD96-40B6-A4D5-539F105885DD}" type="presParOf" srcId="{5C366E91-5339-431B-A7AF-F1BE909AEBF6}" destId="{5F133700-51FD-4C58-B6D1-53C71A331199}" srcOrd="1" destOrd="0" presId="urn:microsoft.com/office/officeart/2005/8/layout/orgChart1"/>
    <dgm:cxn modelId="{BC45ACD4-5BB9-4FBF-B0C2-44AFFE25BF99}" type="presParOf" srcId="{1D02D830-2906-4F2B-A9CF-D5E0FBB37ABF}" destId="{3B7D4E40-C340-4452-81F7-C0BDD21D0477}" srcOrd="1" destOrd="0" presId="urn:microsoft.com/office/officeart/2005/8/layout/orgChart1"/>
    <dgm:cxn modelId="{E725266D-AA24-484E-BE3F-78331AB8A080}" type="presParOf" srcId="{3B7D4E40-C340-4452-81F7-C0BDD21D0477}" destId="{8F9E4FD2-40EA-4EEF-AD34-4B13EBD2B5C8}" srcOrd="0" destOrd="0" presId="urn:microsoft.com/office/officeart/2005/8/layout/orgChart1"/>
    <dgm:cxn modelId="{0C4A5723-FFE2-424B-B0BF-10EFFB782F8F}" type="presParOf" srcId="{3B7D4E40-C340-4452-81F7-C0BDD21D0477}" destId="{3635606D-CDB4-4ADE-8071-372DE56278FB}" srcOrd="1" destOrd="0" presId="urn:microsoft.com/office/officeart/2005/8/layout/orgChart1"/>
    <dgm:cxn modelId="{8A812D9C-D9E3-494F-AC39-365B3A4009B7}" type="presParOf" srcId="{3635606D-CDB4-4ADE-8071-372DE56278FB}" destId="{470E294E-7EB0-4536-83CF-B0B1C1607D0A}" srcOrd="0" destOrd="0" presId="urn:microsoft.com/office/officeart/2005/8/layout/orgChart1"/>
    <dgm:cxn modelId="{3964E163-B6CF-4558-9AEB-A53B356A7795}" type="presParOf" srcId="{470E294E-7EB0-4536-83CF-B0B1C1607D0A}" destId="{CE65D0DD-5909-427B-BD66-50C77B8A5F0B}" srcOrd="0" destOrd="0" presId="urn:microsoft.com/office/officeart/2005/8/layout/orgChart1"/>
    <dgm:cxn modelId="{19C0411E-663D-4C84-81DE-270D0C6DD860}" type="presParOf" srcId="{470E294E-7EB0-4536-83CF-B0B1C1607D0A}" destId="{CA9122FA-64F7-4161-A462-D275FCEC1F2A}" srcOrd="1" destOrd="0" presId="urn:microsoft.com/office/officeart/2005/8/layout/orgChart1"/>
    <dgm:cxn modelId="{38D1739E-6788-4FD9-B8F7-2F9A09EBB3DB}" type="presParOf" srcId="{3635606D-CDB4-4ADE-8071-372DE56278FB}" destId="{F180D8A0-9178-475F-B321-EA6A7975B157}" srcOrd="1" destOrd="0" presId="urn:microsoft.com/office/officeart/2005/8/layout/orgChart1"/>
    <dgm:cxn modelId="{283B26D7-2169-48D1-927D-F0F67F0DB1DB}" type="presParOf" srcId="{F180D8A0-9178-475F-B321-EA6A7975B157}" destId="{BD3F7C1C-34B2-4507-83A7-495FB34086A7}" srcOrd="0" destOrd="0" presId="urn:microsoft.com/office/officeart/2005/8/layout/orgChart1"/>
    <dgm:cxn modelId="{2706AEE8-4C3B-46EC-935D-21C980730621}" type="presParOf" srcId="{F180D8A0-9178-475F-B321-EA6A7975B157}" destId="{5E7E71E2-E08D-4774-8FB7-8EE4CA39F4F6}" srcOrd="1" destOrd="0" presId="urn:microsoft.com/office/officeart/2005/8/layout/orgChart1"/>
    <dgm:cxn modelId="{9FE21A55-5A2B-4A07-AD07-3124E6B04BB2}" type="presParOf" srcId="{5E7E71E2-E08D-4774-8FB7-8EE4CA39F4F6}" destId="{DE503E3E-FC39-4E5E-B45F-682DBB05B234}" srcOrd="0" destOrd="0" presId="urn:microsoft.com/office/officeart/2005/8/layout/orgChart1"/>
    <dgm:cxn modelId="{64972207-1B13-4B09-AC48-4823CE98CA60}" type="presParOf" srcId="{DE503E3E-FC39-4E5E-B45F-682DBB05B234}" destId="{692CF566-B93A-4252-B1CA-060C94FA3E8D}" srcOrd="0" destOrd="0" presId="urn:microsoft.com/office/officeart/2005/8/layout/orgChart1"/>
    <dgm:cxn modelId="{FCF512BD-23FF-486D-8F0B-C55F39B54187}" type="presParOf" srcId="{DE503E3E-FC39-4E5E-B45F-682DBB05B234}" destId="{E58051B6-950D-4338-AB9D-53B99F52E1EC}" srcOrd="1" destOrd="0" presId="urn:microsoft.com/office/officeart/2005/8/layout/orgChart1"/>
    <dgm:cxn modelId="{7D75192F-FCCE-4C76-9DC8-0506001FBD53}" type="presParOf" srcId="{5E7E71E2-E08D-4774-8FB7-8EE4CA39F4F6}" destId="{5F944885-379A-487F-A108-0A8CACD807A6}" srcOrd="1" destOrd="0" presId="urn:microsoft.com/office/officeart/2005/8/layout/orgChart1"/>
    <dgm:cxn modelId="{B87FBEA4-F6F5-42E8-BF00-0533A47352DA}" type="presParOf" srcId="{5E7E71E2-E08D-4774-8FB7-8EE4CA39F4F6}" destId="{C2222757-FD66-43C7-871F-95FBC5D1262A}" srcOrd="2" destOrd="0" presId="urn:microsoft.com/office/officeart/2005/8/layout/orgChart1"/>
    <dgm:cxn modelId="{5765DE19-578D-4FE7-BC7B-BB28500B6AD1}" type="presParOf" srcId="{3635606D-CDB4-4ADE-8071-372DE56278FB}" destId="{0B8E3D53-81BA-4C97-9732-68A809F94C59}" srcOrd="2" destOrd="0" presId="urn:microsoft.com/office/officeart/2005/8/layout/orgChart1"/>
    <dgm:cxn modelId="{9C480C2B-D266-4C2A-834C-0D4A152EF453}" type="presParOf" srcId="{3B7D4E40-C340-4452-81F7-C0BDD21D0477}" destId="{48E0E5C6-4781-44A1-B2E0-4B42118DB5BF}" srcOrd="2" destOrd="0" presId="urn:microsoft.com/office/officeart/2005/8/layout/orgChart1"/>
    <dgm:cxn modelId="{58815165-9968-4B9C-9529-431CE129B0B7}" type="presParOf" srcId="{3B7D4E40-C340-4452-81F7-C0BDD21D0477}" destId="{B6215597-0530-4917-BD30-CC400B0ADDD3}" srcOrd="3" destOrd="0" presId="urn:microsoft.com/office/officeart/2005/8/layout/orgChart1"/>
    <dgm:cxn modelId="{FF140757-95DD-4423-9283-94CCDB7F84B9}" type="presParOf" srcId="{B6215597-0530-4917-BD30-CC400B0ADDD3}" destId="{AF7C888A-F7B5-4F56-AFC7-ABEEE9796C8B}" srcOrd="0" destOrd="0" presId="urn:microsoft.com/office/officeart/2005/8/layout/orgChart1"/>
    <dgm:cxn modelId="{E52A27A4-0A1B-4329-85B6-222C701A0CE3}" type="presParOf" srcId="{AF7C888A-F7B5-4F56-AFC7-ABEEE9796C8B}" destId="{040BB295-EF95-4B54-BAA6-DCDE5DB0A870}" srcOrd="0" destOrd="0" presId="urn:microsoft.com/office/officeart/2005/8/layout/orgChart1"/>
    <dgm:cxn modelId="{A7A3310B-8097-4E8F-BC90-6D1E59CED150}" type="presParOf" srcId="{AF7C888A-F7B5-4F56-AFC7-ABEEE9796C8B}" destId="{DC0496F1-1716-4C98-9723-C3C500CB660B}" srcOrd="1" destOrd="0" presId="urn:microsoft.com/office/officeart/2005/8/layout/orgChart1"/>
    <dgm:cxn modelId="{61A69D79-73EB-4B39-A5C5-906AF0A7D17E}" type="presParOf" srcId="{B6215597-0530-4917-BD30-CC400B0ADDD3}" destId="{FDFB32C2-67A3-4679-9D39-7132F4BEA0EB}" srcOrd="1" destOrd="0" presId="urn:microsoft.com/office/officeart/2005/8/layout/orgChart1"/>
    <dgm:cxn modelId="{7C450D2B-54B1-4BF1-9B81-C7632346DAD8}" type="presParOf" srcId="{FDFB32C2-67A3-4679-9D39-7132F4BEA0EB}" destId="{7A8F9E08-F9A2-4ECB-87C8-8A2FD1E84F69}" srcOrd="0" destOrd="0" presId="urn:microsoft.com/office/officeart/2005/8/layout/orgChart1"/>
    <dgm:cxn modelId="{52161C2C-DA38-4CDB-83D8-071C6808CEC1}" type="presParOf" srcId="{FDFB32C2-67A3-4679-9D39-7132F4BEA0EB}" destId="{5E8B1CB3-4827-4D9F-9D5C-27CC0E75F9CB}" srcOrd="1" destOrd="0" presId="urn:microsoft.com/office/officeart/2005/8/layout/orgChart1"/>
    <dgm:cxn modelId="{28F1C45B-B5EA-45EF-BCDA-D7E70CDBBE43}" type="presParOf" srcId="{5E8B1CB3-4827-4D9F-9D5C-27CC0E75F9CB}" destId="{162E9287-F5FA-48B3-A89B-E5AED045761C}" srcOrd="0" destOrd="0" presId="urn:microsoft.com/office/officeart/2005/8/layout/orgChart1"/>
    <dgm:cxn modelId="{D9195C7B-ED00-4B0E-A48B-6A04BEBD50C0}" type="presParOf" srcId="{162E9287-F5FA-48B3-A89B-E5AED045761C}" destId="{BD93DB28-A796-44AE-B138-9110C12A46CA}" srcOrd="0" destOrd="0" presId="urn:microsoft.com/office/officeart/2005/8/layout/orgChart1"/>
    <dgm:cxn modelId="{6AA59B99-637F-4334-90CE-25B45E46DF5E}" type="presParOf" srcId="{162E9287-F5FA-48B3-A89B-E5AED045761C}" destId="{7962E3B6-EAFF-41FD-9909-A3B2281A409C}" srcOrd="1" destOrd="0" presId="urn:microsoft.com/office/officeart/2005/8/layout/orgChart1"/>
    <dgm:cxn modelId="{BF7AC1B1-1744-4EA2-99EE-7E9253FDE87B}" type="presParOf" srcId="{5E8B1CB3-4827-4D9F-9D5C-27CC0E75F9CB}" destId="{7B1BE35D-2C64-4612-9935-FDF7B15DC59D}" srcOrd="1" destOrd="0" presId="urn:microsoft.com/office/officeart/2005/8/layout/orgChart1"/>
    <dgm:cxn modelId="{6148625E-C008-461D-9656-1B3DFB105AC6}" type="presParOf" srcId="{5E8B1CB3-4827-4D9F-9D5C-27CC0E75F9CB}" destId="{7868BCDB-7AAC-491A-AE2B-08FD987F9BA5}" srcOrd="2" destOrd="0" presId="urn:microsoft.com/office/officeart/2005/8/layout/orgChart1"/>
    <dgm:cxn modelId="{44AF76AC-D7A0-49A1-8C24-2A12ED621295}" type="presParOf" srcId="{B6215597-0530-4917-BD30-CC400B0ADDD3}" destId="{2BAC3EAA-CFBC-4508-B7C4-5DD75F7810E5}" srcOrd="2" destOrd="0" presId="urn:microsoft.com/office/officeart/2005/8/layout/orgChart1"/>
    <dgm:cxn modelId="{4569E005-51C3-4FFD-9FE5-286F41CEB57E}" type="presParOf" srcId="{3B7D4E40-C340-4452-81F7-C0BDD21D0477}" destId="{74AA144B-EC7F-4005-A3B0-0B49C726192A}" srcOrd="4" destOrd="0" presId="urn:microsoft.com/office/officeart/2005/8/layout/orgChart1"/>
    <dgm:cxn modelId="{48B11A4F-AA55-4572-AE39-07DEACB082C2}" type="presParOf" srcId="{3B7D4E40-C340-4452-81F7-C0BDD21D0477}" destId="{525E4217-C241-495E-B5B0-C03E3FAC2DEC}" srcOrd="5" destOrd="0" presId="urn:microsoft.com/office/officeart/2005/8/layout/orgChart1"/>
    <dgm:cxn modelId="{BD475948-A9FE-4A63-A447-D1579464DD06}" type="presParOf" srcId="{525E4217-C241-495E-B5B0-C03E3FAC2DEC}" destId="{F98B73D1-ACED-4015-A52F-CBC32ADC4A51}" srcOrd="0" destOrd="0" presId="urn:microsoft.com/office/officeart/2005/8/layout/orgChart1"/>
    <dgm:cxn modelId="{CB1C5EE8-A52E-4BD6-9263-FE75ADF1DF35}" type="presParOf" srcId="{F98B73D1-ACED-4015-A52F-CBC32ADC4A51}" destId="{4F9DA9C7-C3A2-4C1D-9B00-F6DFE3C84CD6}" srcOrd="0" destOrd="0" presId="urn:microsoft.com/office/officeart/2005/8/layout/orgChart1"/>
    <dgm:cxn modelId="{E0CFF619-FED8-4798-9C9E-8CE246882FB0}" type="presParOf" srcId="{F98B73D1-ACED-4015-A52F-CBC32ADC4A51}" destId="{5B1F0FF4-1863-4078-B2DB-40A309A5D232}" srcOrd="1" destOrd="0" presId="urn:microsoft.com/office/officeart/2005/8/layout/orgChart1"/>
    <dgm:cxn modelId="{84204F4C-8725-47BC-9B9E-DED68774068E}" type="presParOf" srcId="{525E4217-C241-495E-B5B0-C03E3FAC2DEC}" destId="{7E27441A-B4C2-48AB-855B-09C96B347642}" srcOrd="1" destOrd="0" presId="urn:microsoft.com/office/officeart/2005/8/layout/orgChart1"/>
    <dgm:cxn modelId="{415D4385-DF0E-4544-850A-59B3522671EC}" type="presParOf" srcId="{7E27441A-B4C2-48AB-855B-09C96B347642}" destId="{AED38C46-F912-49AD-8FF6-68AAF0D110E0}" srcOrd="0" destOrd="0" presId="urn:microsoft.com/office/officeart/2005/8/layout/orgChart1"/>
    <dgm:cxn modelId="{A8B0F9FE-A1FF-4819-BBE9-F7EA304DCB32}" type="presParOf" srcId="{7E27441A-B4C2-48AB-855B-09C96B347642}" destId="{8AE1E993-31DB-4C82-B71A-C02E4D1E24DF}" srcOrd="1" destOrd="0" presId="urn:microsoft.com/office/officeart/2005/8/layout/orgChart1"/>
    <dgm:cxn modelId="{EDC8F6FC-57C3-4CDB-BB5A-2B3890098209}" type="presParOf" srcId="{8AE1E993-31DB-4C82-B71A-C02E4D1E24DF}" destId="{8C43542D-EA34-402E-B4B3-28030972FD68}" srcOrd="0" destOrd="0" presId="urn:microsoft.com/office/officeart/2005/8/layout/orgChart1"/>
    <dgm:cxn modelId="{9A7217B0-6A8B-45B2-A567-6CE647F5E6E1}" type="presParOf" srcId="{8C43542D-EA34-402E-B4B3-28030972FD68}" destId="{B0DA1208-FFCD-4881-89AA-1D87640A2341}" srcOrd="0" destOrd="0" presId="urn:microsoft.com/office/officeart/2005/8/layout/orgChart1"/>
    <dgm:cxn modelId="{4AEB302A-51AE-486A-B0ED-C4A5C94BE902}" type="presParOf" srcId="{8C43542D-EA34-402E-B4B3-28030972FD68}" destId="{3C779E4E-73D5-435F-89C0-39C8DECA0EBA}" srcOrd="1" destOrd="0" presId="urn:microsoft.com/office/officeart/2005/8/layout/orgChart1"/>
    <dgm:cxn modelId="{30E60C3E-60CB-476C-8E50-E277E1DC30FF}" type="presParOf" srcId="{8AE1E993-31DB-4C82-B71A-C02E4D1E24DF}" destId="{95F76BB3-611E-4EE7-87C0-1500CA0BD822}" srcOrd="1" destOrd="0" presId="urn:microsoft.com/office/officeart/2005/8/layout/orgChart1"/>
    <dgm:cxn modelId="{1C4FA46B-FC4E-4A82-B803-E71576428E82}" type="presParOf" srcId="{8AE1E993-31DB-4C82-B71A-C02E4D1E24DF}" destId="{DA66B6C3-D73D-4ADE-AC2D-C7A0F60DA076}" srcOrd="2" destOrd="0" presId="urn:microsoft.com/office/officeart/2005/8/layout/orgChart1"/>
    <dgm:cxn modelId="{9CA5899E-7C1C-4B02-B098-200CF306F654}" type="presParOf" srcId="{525E4217-C241-495E-B5B0-C03E3FAC2DEC}" destId="{24B235DD-DA1C-4A6D-A341-FD7A49735342}" srcOrd="2" destOrd="0" presId="urn:microsoft.com/office/officeart/2005/8/layout/orgChart1"/>
    <dgm:cxn modelId="{476CD0FE-F240-4F97-BEED-61AB622E4FD6}" type="presParOf" srcId="{1D02D830-2906-4F2B-A9CF-D5E0FBB37ABF}" destId="{07A8909F-D105-4BE4-8EE0-CD7BE2CAE0B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5AC0DA-23C9-4494-A9F4-94171BD53FD7}"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s-MX"/>
        </a:p>
      </dgm:t>
    </dgm:pt>
    <dgm:pt modelId="{1CD5785D-882D-4A17-9C6B-AC4121A16DEF}">
      <dgm:prSet phldrT="[Texto]"/>
      <dgm:spPr/>
      <dgm:t>
        <a:bodyPr/>
        <a:lstStyle/>
        <a:p>
          <a:r>
            <a:rPr lang="es-MX" dirty="0"/>
            <a:t>Trastornos del Habla</a:t>
          </a:r>
        </a:p>
      </dgm:t>
    </dgm:pt>
    <dgm:pt modelId="{6CEE070D-01F5-4274-81D0-EFB8E2A8AE40}" type="parTrans" cxnId="{A9360021-0BAA-4C77-8B4B-B6E35C9C6CDA}">
      <dgm:prSet/>
      <dgm:spPr/>
      <dgm:t>
        <a:bodyPr/>
        <a:lstStyle/>
        <a:p>
          <a:endParaRPr lang="es-MX"/>
        </a:p>
      </dgm:t>
    </dgm:pt>
    <dgm:pt modelId="{27E16DC5-5672-4F62-84A3-4E4505737057}" type="sibTrans" cxnId="{A9360021-0BAA-4C77-8B4B-B6E35C9C6CDA}">
      <dgm:prSet/>
      <dgm:spPr/>
      <dgm:t>
        <a:bodyPr/>
        <a:lstStyle/>
        <a:p>
          <a:endParaRPr lang="es-MX"/>
        </a:p>
      </dgm:t>
    </dgm:pt>
    <dgm:pt modelId="{A1355903-C8F7-4F73-BE17-AE522EF3C72D}">
      <dgm:prSet phldrT="[Texto]"/>
      <dgm:spPr/>
      <dgm:t>
        <a:bodyPr/>
        <a:lstStyle/>
        <a:p>
          <a:r>
            <a:rPr lang="es-MX" dirty="0"/>
            <a:t>Trastornos del Lenguaje</a:t>
          </a:r>
        </a:p>
      </dgm:t>
    </dgm:pt>
    <dgm:pt modelId="{FF79F789-F6CD-4F01-AB1D-62D2FE034868}" type="parTrans" cxnId="{55DA9D1F-F2F8-456C-BBCF-BF4A23ABFF7C}">
      <dgm:prSet/>
      <dgm:spPr/>
      <dgm:t>
        <a:bodyPr/>
        <a:lstStyle/>
        <a:p>
          <a:endParaRPr lang="es-MX"/>
        </a:p>
      </dgm:t>
    </dgm:pt>
    <dgm:pt modelId="{322B2643-17D3-4950-8B28-0CE2221EC28D}" type="sibTrans" cxnId="{55DA9D1F-F2F8-456C-BBCF-BF4A23ABFF7C}">
      <dgm:prSet/>
      <dgm:spPr/>
      <dgm:t>
        <a:bodyPr/>
        <a:lstStyle/>
        <a:p>
          <a:endParaRPr lang="es-MX"/>
        </a:p>
      </dgm:t>
    </dgm:pt>
    <dgm:pt modelId="{588A2CFD-6AE4-4A0B-A9F8-C2BAAB908079}" type="asst">
      <dgm:prSet phldrT="[Texto]"/>
      <dgm:spPr/>
      <dgm:t>
        <a:bodyPr/>
        <a:lstStyle/>
        <a:p>
          <a:r>
            <a:rPr lang="es-MX" dirty="0"/>
            <a:t>Trastornos de la comunicación</a:t>
          </a:r>
        </a:p>
      </dgm:t>
    </dgm:pt>
    <dgm:pt modelId="{C1E42A8F-96CA-4EFA-8921-BA5A04852508}" type="sibTrans" cxnId="{59824E0A-DA8E-47E8-B31D-5863592930CF}">
      <dgm:prSet/>
      <dgm:spPr/>
      <dgm:t>
        <a:bodyPr/>
        <a:lstStyle/>
        <a:p>
          <a:endParaRPr lang="es-MX"/>
        </a:p>
      </dgm:t>
    </dgm:pt>
    <dgm:pt modelId="{6C63726D-9EBC-4A94-BF56-D144E1872A28}" type="parTrans" cxnId="{59824E0A-DA8E-47E8-B31D-5863592930CF}">
      <dgm:prSet/>
      <dgm:spPr/>
      <dgm:t>
        <a:bodyPr/>
        <a:lstStyle/>
        <a:p>
          <a:endParaRPr lang="es-MX"/>
        </a:p>
      </dgm:t>
    </dgm:pt>
    <dgm:pt modelId="{80A06080-0C8B-4100-AA1C-CCCD6FD86D28}">
      <dgm:prSet/>
      <dgm:spPr/>
      <dgm:t>
        <a:bodyPr/>
        <a:lstStyle/>
        <a:p>
          <a:r>
            <a:rPr lang="es-MX" dirty="0"/>
            <a:t>Alteraciones de la articulación</a:t>
          </a:r>
        </a:p>
      </dgm:t>
    </dgm:pt>
    <dgm:pt modelId="{39628701-9879-4925-9D66-E6BA96FE27A8}" type="parTrans" cxnId="{75EAC8A4-A7AB-4EBC-BC9C-0C55475F0EC1}">
      <dgm:prSet/>
      <dgm:spPr/>
      <dgm:t>
        <a:bodyPr/>
        <a:lstStyle/>
        <a:p>
          <a:endParaRPr lang="es-MX"/>
        </a:p>
      </dgm:t>
    </dgm:pt>
    <dgm:pt modelId="{9F145835-A0CF-4989-AA0F-8A318B2DE7D7}" type="sibTrans" cxnId="{75EAC8A4-A7AB-4EBC-BC9C-0C55475F0EC1}">
      <dgm:prSet/>
      <dgm:spPr/>
      <dgm:t>
        <a:bodyPr/>
        <a:lstStyle/>
        <a:p>
          <a:endParaRPr lang="es-MX"/>
        </a:p>
      </dgm:t>
    </dgm:pt>
    <dgm:pt modelId="{1F8E01E5-69D6-4ED7-9166-6F5E59806EC4}">
      <dgm:prSet/>
      <dgm:spPr/>
      <dgm:t>
        <a:bodyPr/>
        <a:lstStyle/>
        <a:p>
          <a:r>
            <a:rPr lang="es-MX" dirty="0"/>
            <a:t>Alteraciones de la fluidez y ritmo</a:t>
          </a:r>
        </a:p>
      </dgm:t>
    </dgm:pt>
    <dgm:pt modelId="{ACEA6EA5-4829-4B34-B83D-77094DCF0354}" type="parTrans" cxnId="{58ACEA4D-92D8-4041-B701-35DB65373ACD}">
      <dgm:prSet/>
      <dgm:spPr/>
      <dgm:t>
        <a:bodyPr/>
        <a:lstStyle/>
        <a:p>
          <a:endParaRPr lang="es-MX"/>
        </a:p>
      </dgm:t>
    </dgm:pt>
    <dgm:pt modelId="{27E698DE-1CF1-4941-9342-1C72C53F8045}" type="sibTrans" cxnId="{58ACEA4D-92D8-4041-B701-35DB65373ACD}">
      <dgm:prSet/>
      <dgm:spPr/>
      <dgm:t>
        <a:bodyPr/>
        <a:lstStyle/>
        <a:p>
          <a:endParaRPr lang="es-MX"/>
        </a:p>
      </dgm:t>
    </dgm:pt>
    <dgm:pt modelId="{3F0D6535-2A7D-4394-8845-3AA2C3DDEDFF}">
      <dgm:prSet/>
      <dgm:spPr/>
      <dgm:t>
        <a:bodyPr/>
        <a:lstStyle/>
        <a:p>
          <a:r>
            <a:rPr lang="es-MX" dirty="0"/>
            <a:t>Alteraciones de la voz</a:t>
          </a:r>
        </a:p>
      </dgm:t>
    </dgm:pt>
    <dgm:pt modelId="{09F47633-0E35-46A0-9582-7152D5846AC8}" type="parTrans" cxnId="{3789116B-C5BD-4B75-A275-588B44A22642}">
      <dgm:prSet/>
      <dgm:spPr/>
      <dgm:t>
        <a:bodyPr/>
        <a:lstStyle/>
        <a:p>
          <a:endParaRPr lang="es-MX"/>
        </a:p>
      </dgm:t>
    </dgm:pt>
    <dgm:pt modelId="{BEE84B93-D983-4896-AD2C-21E56A17A1EB}" type="sibTrans" cxnId="{3789116B-C5BD-4B75-A275-588B44A22642}">
      <dgm:prSet/>
      <dgm:spPr/>
      <dgm:t>
        <a:bodyPr/>
        <a:lstStyle/>
        <a:p>
          <a:endParaRPr lang="es-MX"/>
        </a:p>
      </dgm:t>
    </dgm:pt>
    <dgm:pt modelId="{80DAC664-3D3B-42D3-8F16-89D074D3329D}">
      <dgm:prSet/>
      <dgm:spPr/>
      <dgm:t>
        <a:bodyPr/>
        <a:lstStyle/>
        <a:p>
          <a:r>
            <a:rPr lang="es-MX" dirty="0"/>
            <a:t>Alteraciones Expresivas</a:t>
          </a:r>
        </a:p>
      </dgm:t>
    </dgm:pt>
    <dgm:pt modelId="{9869A742-BABB-41A4-8E74-9988F8D567E7}" type="parTrans" cxnId="{6E0C62FB-2DBA-4ECD-8C0F-756C9DF5B56B}">
      <dgm:prSet/>
      <dgm:spPr/>
      <dgm:t>
        <a:bodyPr/>
        <a:lstStyle/>
        <a:p>
          <a:endParaRPr lang="es-MX"/>
        </a:p>
      </dgm:t>
    </dgm:pt>
    <dgm:pt modelId="{9D5049B7-28F0-4566-BBB2-0ECC5ABD5512}" type="sibTrans" cxnId="{6E0C62FB-2DBA-4ECD-8C0F-756C9DF5B56B}">
      <dgm:prSet/>
      <dgm:spPr/>
      <dgm:t>
        <a:bodyPr/>
        <a:lstStyle/>
        <a:p>
          <a:endParaRPr lang="es-MX"/>
        </a:p>
      </dgm:t>
    </dgm:pt>
    <dgm:pt modelId="{B6227E1F-254F-4758-8693-844A01EFFB55}">
      <dgm:prSet/>
      <dgm:spPr/>
      <dgm:t>
        <a:bodyPr/>
        <a:lstStyle/>
        <a:p>
          <a:r>
            <a:rPr lang="es-MX" dirty="0"/>
            <a:t>Alteraciones Receptivas</a:t>
          </a:r>
        </a:p>
      </dgm:t>
    </dgm:pt>
    <dgm:pt modelId="{70A9E8FF-221C-4677-A790-A67071735053}" type="parTrans" cxnId="{09A245D3-D65C-4C50-8853-AC2543FA7C84}">
      <dgm:prSet/>
      <dgm:spPr/>
      <dgm:t>
        <a:bodyPr/>
        <a:lstStyle/>
        <a:p>
          <a:endParaRPr lang="es-MX"/>
        </a:p>
      </dgm:t>
    </dgm:pt>
    <dgm:pt modelId="{F78CF929-B74F-40B3-B2C6-8CC05C161937}" type="sibTrans" cxnId="{09A245D3-D65C-4C50-8853-AC2543FA7C84}">
      <dgm:prSet/>
      <dgm:spPr/>
      <dgm:t>
        <a:bodyPr/>
        <a:lstStyle/>
        <a:p>
          <a:endParaRPr lang="es-MX"/>
        </a:p>
      </dgm:t>
    </dgm:pt>
    <dgm:pt modelId="{56AE1C0E-7786-47FB-96F2-2E81160743E1}" type="pres">
      <dgm:prSet presAssocID="{FE5AC0DA-23C9-4494-A9F4-94171BD53FD7}" presName="hierChild1" presStyleCnt="0">
        <dgm:presLayoutVars>
          <dgm:chPref val="1"/>
          <dgm:dir/>
          <dgm:animOne val="branch"/>
          <dgm:animLvl val="lvl"/>
          <dgm:resizeHandles/>
        </dgm:presLayoutVars>
      </dgm:prSet>
      <dgm:spPr/>
    </dgm:pt>
    <dgm:pt modelId="{33D34664-A54F-48AA-AE20-241014EA4B0F}" type="pres">
      <dgm:prSet presAssocID="{588A2CFD-6AE4-4A0B-A9F8-C2BAAB908079}" presName="hierRoot1" presStyleCnt="0"/>
      <dgm:spPr/>
    </dgm:pt>
    <dgm:pt modelId="{5E636EEA-931B-4C69-A9FA-932A1F069B81}" type="pres">
      <dgm:prSet presAssocID="{588A2CFD-6AE4-4A0B-A9F8-C2BAAB908079}" presName="composite" presStyleCnt="0"/>
      <dgm:spPr/>
    </dgm:pt>
    <dgm:pt modelId="{DC9F16E5-4234-4528-8C51-4626EB03B1BF}" type="pres">
      <dgm:prSet presAssocID="{588A2CFD-6AE4-4A0B-A9F8-C2BAAB908079}" presName="background" presStyleLbl="node0" presStyleIdx="0" presStyleCnt="1"/>
      <dgm:spPr/>
    </dgm:pt>
    <dgm:pt modelId="{810B146D-E35F-4A21-9B24-A0FA5B037096}" type="pres">
      <dgm:prSet presAssocID="{588A2CFD-6AE4-4A0B-A9F8-C2BAAB908079}" presName="text" presStyleLbl="fgAcc0" presStyleIdx="0" presStyleCnt="1">
        <dgm:presLayoutVars>
          <dgm:chPref val="3"/>
        </dgm:presLayoutVars>
      </dgm:prSet>
      <dgm:spPr/>
    </dgm:pt>
    <dgm:pt modelId="{1AB1787B-B62D-477A-8923-E44BF6D9DCD0}" type="pres">
      <dgm:prSet presAssocID="{588A2CFD-6AE4-4A0B-A9F8-C2BAAB908079}" presName="hierChild2" presStyleCnt="0"/>
      <dgm:spPr/>
    </dgm:pt>
    <dgm:pt modelId="{1A2A2943-D584-4E5E-8DB2-C56130501A22}" type="pres">
      <dgm:prSet presAssocID="{6CEE070D-01F5-4274-81D0-EFB8E2A8AE40}" presName="Name10" presStyleLbl="parChTrans1D2" presStyleIdx="0" presStyleCnt="2"/>
      <dgm:spPr/>
    </dgm:pt>
    <dgm:pt modelId="{28E0BD1A-FF51-44C9-B540-9BEFE4C9E534}" type="pres">
      <dgm:prSet presAssocID="{1CD5785D-882D-4A17-9C6B-AC4121A16DEF}" presName="hierRoot2" presStyleCnt="0"/>
      <dgm:spPr/>
    </dgm:pt>
    <dgm:pt modelId="{648175B1-F1C0-43C5-BC6B-27793CFB81AA}" type="pres">
      <dgm:prSet presAssocID="{1CD5785D-882D-4A17-9C6B-AC4121A16DEF}" presName="composite2" presStyleCnt="0"/>
      <dgm:spPr/>
    </dgm:pt>
    <dgm:pt modelId="{8A676DC3-5544-4BBF-93B2-D6C3DA4A2E00}" type="pres">
      <dgm:prSet presAssocID="{1CD5785D-882D-4A17-9C6B-AC4121A16DEF}" presName="background2" presStyleLbl="node2" presStyleIdx="0" presStyleCnt="2"/>
      <dgm:spPr/>
    </dgm:pt>
    <dgm:pt modelId="{A0555C13-B2A4-4B71-A1EB-3D0CD68FEA49}" type="pres">
      <dgm:prSet presAssocID="{1CD5785D-882D-4A17-9C6B-AC4121A16DEF}" presName="text2" presStyleLbl="fgAcc2" presStyleIdx="0" presStyleCnt="2">
        <dgm:presLayoutVars>
          <dgm:chPref val="3"/>
        </dgm:presLayoutVars>
      </dgm:prSet>
      <dgm:spPr/>
    </dgm:pt>
    <dgm:pt modelId="{8767F0EA-5ACC-4AE0-85D3-FF244C7C68C4}" type="pres">
      <dgm:prSet presAssocID="{1CD5785D-882D-4A17-9C6B-AC4121A16DEF}" presName="hierChild3" presStyleCnt="0"/>
      <dgm:spPr/>
    </dgm:pt>
    <dgm:pt modelId="{DF6EF0E6-8912-406E-A350-E4EB1D1EC023}" type="pres">
      <dgm:prSet presAssocID="{39628701-9879-4925-9D66-E6BA96FE27A8}" presName="Name17" presStyleLbl="parChTrans1D3" presStyleIdx="0" presStyleCnt="5"/>
      <dgm:spPr/>
    </dgm:pt>
    <dgm:pt modelId="{A608EB01-3732-4854-BE0E-37724CFC35D7}" type="pres">
      <dgm:prSet presAssocID="{80A06080-0C8B-4100-AA1C-CCCD6FD86D28}" presName="hierRoot3" presStyleCnt="0"/>
      <dgm:spPr/>
    </dgm:pt>
    <dgm:pt modelId="{89E1D401-8375-4BCD-A0E2-8E26931067F3}" type="pres">
      <dgm:prSet presAssocID="{80A06080-0C8B-4100-AA1C-CCCD6FD86D28}" presName="composite3" presStyleCnt="0"/>
      <dgm:spPr/>
    </dgm:pt>
    <dgm:pt modelId="{EC2C70FE-DD6C-4984-8D2A-82CCD3AE7A7F}" type="pres">
      <dgm:prSet presAssocID="{80A06080-0C8B-4100-AA1C-CCCD6FD86D28}" presName="background3" presStyleLbl="node3" presStyleIdx="0" presStyleCnt="5"/>
      <dgm:spPr/>
    </dgm:pt>
    <dgm:pt modelId="{A4D221B0-14F5-4E59-8171-7E498BB1D7CE}" type="pres">
      <dgm:prSet presAssocID="{80A06080-0C8B-4100-AA1C-CCCD6FD86D28}" presName="text3" presStyleLbl="fgAcc3" presStyleIdx="0" presStyleCnt="5">
        <dgm:presLayoutVars>
          <dgm:chPref val="3"/>
        </dgm:presLayoutVars>
      </dgm:prSet>
      <dgm:spPr/>
    </dgm:pt>
    <dgm:pt modelId="{324318EF-4770-46B7-BFEA-7C5F0960311C}" type="pres">
      <dgm:prSet presAssocID="{80A06080-0C8B-4100-AA1C-CCCD6FD86D28}" presName="hierChild4" presStyleCnt="0"/>
      <dgm:spPr/>
    </dgm:pt>
    <dgm:pt modelId="{5BAA54CF-F8EF-4F1F-A231-493B4A453644}" type="pres">
      <dgm:prSet presAssocID="{ACEA6EA5-4829-4B34-B83D-77094DCF0354}" presName="Name17" presStyleLbl="parChTrans1D3" presStyleIdx="1" presStyleCnt="5"/>
      <dgm:spPr/>
    </dgm:pt>
    <dgm:pt modelId="{C082CABD-C0B5-4173-83E2-857A93CBF8DD}" type="pres">
      <dgm:prSet presAssocID="{1F8E01E5-69D6-4ED7-9166-6F5E59806EC4}" presName="hierRoot3" presStyleCnt="0"/>
      <dgm:spPr/>
    </dgm:pt>
    <dgm:pt modelId="{4F43D090-0BEB-4727-856E-1E90218BA957}" type="pres">
      <dgm:prSet presAssocID="{1F8E01E5-69D6-4ED7-9166-6F5E59806EC4}" presName="composite3" presStyleCnt="0"/>
      <dgm:spPr/>
    </dgm:pt>
    <dgm:pt modelId="{1BFB7908-0F88-4905-8C3B-3C6CC8BC0E97}" type="pres">
      <dgm:prSet presAssocID="{1F8E01E5-69D6-4ED7-9166-6F5E59806EC4}" presName="background3" presStyleLbl="node3" presStyleIdx="1" presStyleCnt="5"/>
      <dgm:spPr/>
    </dgm:pt>
    <dgm:pt modelId="{C3C2D95D-BDB7-4D62-8B47-9CC0FD6EA696}" type="pres">
      <dgm:prSet presAssocID="{1F8E01E5-69D6-4ED7-9166-6F5E59806EC4}" presName="text3" presStyleLbl="fgAcc3" presStyleIdx="1" presStyleCnt="5">
        <dgm:presLayoutVars>
          <dgm:chPref val="3"/>
        </dgm:presLayoutVars>
      </dgm:prSet>
      <dgm:spPr/>
    </dgm:pt>
    <dgm:pt modelId="{BD0A669F-E038-4561-B1DC-6181FA9D5D56}" type="pres">
      <dgm:prSet presAssocID="{1F8E01E5-69D6-4ED7-9166-6F5E59806EC4}" presName="hierChild4" presStyleCnt="0"/>
      <dgm:spPr/>
    </dgm:pt>
    <dgm:pt modelId="{EAEFE88D-3568-4A63-9603-E26DFFA260B8}" type="pres">
      <dgm:prSet presAssocID="{09F47633-0E35-46A0-9582-7152D5846AC8}" presName="Name17" presStyleLbl="parChTrans1D3" presStyleIdx="2" presStyleCnt="5"/>
      <dgm:spPr/>
    </dgm:pt>
    <dgm:pt modelId="{75C7AF9C-69C4-4CBE-99D1-D7DD688E9CDA}" type="pres">
      <dgm:prSet presAssocID="{3F0D6535-2A7D-4394-8845-3AA2C3DDEDFF}" presName="hierRoot3" presStyleCnt="0"/>
      <dgm:spPr/>
    </dgm:pt>
    <dgm:pt modelId="{18E821C3-26C5-427A-AF17-331FAEB7CB21}" type="pres">
      <dgm:prSet presAssocID="{3F0D6535-2A7D-4394-8845-3AA2C3DDEDFF}" presName="composite3" presStyleCnt="0"/>
      <dgm:spPr/>
    </dgm:pt>
    <dgm:pt modelId="{8F56495C-67B9-43C7-A0F0-98788E813906}" type="pres">
      <dgm:prSet presAssocID="{3F0D6535-2A7D-4394-8845-3AA2C3DDEDFF}" presName="background3" presStyleLbl="node3" presStyleIdx="2" presStyleCnt="5"/>
      <dgm:spPr/>
    </dgm:pt>
    <dgm:pt modelId="{ACD80B21-F749-40B1-B611-B2DD99C2F82F}" type="pres">
      <dgm:prSet presAssocID="{3F0D6535-2A7D-4394-8845-3AA2C3DDEDFF}" presName="text3" presStyleLbl="fgAcc3" presStyleIdx="2" presStyleCnt="5">
        <dgm:presLayoutVars>
          <dgm:chPref val="3"/>
        </dgm:presLayoutVars>
      </dgm:prSet>
      <dgm:spPr/>
    </dgm:pt>
    <dgm:pt modelId="{B44DBA8B-8844-4DCC-834D-83B0A6BF999C}" type="pres">
      <dgm:prSet presAssocID="{3F0D6535-2A7D-4394-8845-3AA2C3DDEDFF}" presName="hierChild4" presStyleCnt="0"/>
      <dgm:spPr/>
    </dgm:pt>
    <dgm:pt modelId="{EB4264A4-0A11-4461-ABD6-824A05170F5E}" type="pres">
      <dgm:prSet presAssocID="{FF79F789-F6CD-4F01-AB1D-62D2FE034868}" presName="Name10" presStyleLbl="parChTrans1D2" presStyleIdx="1" presStyleCnt="2"/>
      <dgm:spPr/>
    </dgm:pt>
    <dgm:pt modelId="{CC5AF820-4ACA-4321-8BEC-8896271C7934}" type="pres">
      <dgm:prSet presAssocID="{A1355903-C8F7-4F73-BE17-AE522EF3C72D}" presName="hierRoot2" presStyleCnt="0"/>
      <dgm:spPr/>
    </dgm:pt>
    <dgm:pt modelId="{50697E46-4232-4245-96A0-F0994D44F389}" type="pres">
      <dgm:prSet presAssocID="{A1355903-C8F7-4F73-BE17-AE522EF3C72D}" presName="composite2" presStyleCnt="0"/>
      <dgm:spPr/>
    </dgm:pt>
    <dgm:pt modelId="{D79F2E4C-F7E4-4F87-9184-9459E4A84E53}" type="pres">
      <dgm:prSet presAssocID="{A1355903-C8F7-4F73-BE17-AE522EF3C72D}" presName="background2" presStyleLbl="node2" presStyleIdx="1" presStyleCnt="2"/>
      <dgm:spPr/>
    </dgm:pt>
    <dgm:pt modelId="{4B123895-3408-4426-83FB-B18E9EDACE0F}" type="pres">
      <dgm:prSet presAssocID="{A1355903-C8F7-4F73-BE17-AE522EF3C72D}" presName="text2" presStyleLbl="fgAcc2" presStyleIdx="1" presStyleCnt="2">
        <dgm:presLayoutVars>
          <dgm:chPref val="3"/>
        </dgm:presLayoutVars>
      </dgm:prSet>
      <dgm:spPr/>
    </dgm:pt>
    <dgm:pt modelId="{218F4776-CA69-4123-9E23-580E1E8CFCF7}" type="pres">
      <dgm:prSet presAssocID="{A1355903-C8F7-4F73-BE17-AE522EF3C72D}" presName="hierChild3" presStyleCnt="0"/>
      <dgm:spPr/>
    </dgm:pt>
    <dgm:pt modelId="{4FEFFBCD-84B5-4A75-BEF7-E90DAF243B77}" type="pres">
      <dgm:prSet presAssocID="{9869A742-BABB-41A4-8E74-9988F8D567E7}" presName="Name17" presStyleLbl="parChTrans1D3" presStyleIdx="3" presStyleCnt="5"/>
      <dgm:spPr/>
    </dgm:pt>
    <dgm:pt modelId="{AD1C91E5-C88D-4FEB-9AF4-686BF65C6845}" type="pres">
      <dgm:prSet presAssocID="{80DAC664-3D3B-42D3-8F16-89D074D3329D}" presName="hierRoot3" presStyleCnt="0"/>
      <dgm:spPr/>
    </dgm:pt>
    <dgm:pt modelId="{A4E09CFA-78AB-41C2-87DB-A4EC464FB00A}" type="pres">
      <dgm:prSet presAssocID="{80DAC664-3D3B-42D3-8F16-89D074D3329D}" presName="composite3" presStyleCnt="0"/>
      <dgm:spPr/>
    </dgm:pt>
    <dgm:pt modelId="{EEF2D88D-35C6-498E-9FC2-B724B970750D}" type="pres">
      <dgm:prSet presAssocID="{80DAC664-3D3B-42D3-8F16-89D074D3329D}" presName="background3" presStyleLbl="node3" presStyleIdx="3" presStyleCnt="5"/>
      <dgm:spPr/>
    </dgm:pt>
    <dgm:pt modelId="{739571DF-0DE1-4781-B284-8146ABD2FF2D}" type="pres">
      <dgm:prSet presAssocID="{80DAC664-3D3B-42D3-8F16-89D074D3329D}" presName="text3" presStyleLbl="fgAcc3" presStyleIdx="3" presStyleCnt="5">
        <dgm:presLayoutVars>
          <dgm:chPref val="3"/>
        </dgm:presLayoutVars>
      </dgm:prSet>
      <dgm:spPr/>
    </dgm:pt>
    <dgm:pt modelId="{E6B8CB6B-70CB-492D-9EC6-7E99E75A6413}" type="pres">
      <dgm:prSet presAssocID="{80DAC664-3D3B-42D3-8F16-89D074D3329D}" presName="hierChild4" presStyleCnt="0"/>
      <dgm:spPr/>
    </dgm:pt>
    <dgm:pt modelId="{52631721-F0EA-499D-B0FC-A7A099450ED6}" type="pres">
      <dgm:prSet presAssocID="{70A9E8FF-221C-4677-A790-A67071735053}" presName="Name17" presStyleLbl="parChTrans1D3" presStyleIdx="4" presStyleCnt="5"/>
      <dgm:spPr/>
    </dgm:pt>
    <dgm:pt modelId="{82353552-F6E7-4C0D-B961-D7F50829F6AD}" type="pres">
      <dgm:prSet presAssocID="{B6227E1F-254F-4758-8693-844A01EFFB55}" presName="hierRoot3" presStyleCnt="0"/>
      <dgm:spPr/>
    </dgm:pt>
    <dgm:pt modelId="{0BFF7145-1F2E-4C5C-9935-212688B5D94B}" type="pres">
      <dgm:prSet presAssocID="{B6227E1F-254F-4758-8693-844A01EFFB55}" presName="composite3" presStyleCnt="0"/>
      <dgm:spPr/>
    </dgm:pt>
    <dgm:pt modelId="{79404DA2-58FD-4227-83FC-998EBBF9E492}" type="pres">
      <dgm:prSet presAssocID="{B6227E1F-254F-4758-8693-844A01EFFB55}" presName="background3" presStyleLbl="node3" presStyleIdx="4" presStyleCnt="5"/>
      <dgm:spPr/>
    </dgm:pt>
    <dgm:pt modelId="{98EB583B-1401-4711-9922-CDED350F5825}" type="pres">
      <dgm:prSet presAssocID="{B6227E1F-254F-4758-8693-844A01EFFB55}" presName="text3" presStyleLbl="fgAcc3" presStyleIdx="4" presStyleCnt="5">
        <dgm:presLayoutVars>
          <dgm:chPref val="3"/>
        </dgm:presLayoutVars>
      </dgm:prSet>
      <dgm:spPr/>
    </dgm:pt>
    <dgm:pt modelId="{A8EBA04A-C53C-4C09-B63D-3AE635FB0435}" type="pres">
      <dgm:prSet presAssocID="{B6227E1F-254F-4758-8693-844A01EFFB55}" presName="hierChild4" presStyleCnt="0"/>
      <dgm:spPr/>
    </dgm:pt>
  </dgm:ptLst>
  <dgm:cxnLst>
    <dgm:cxn modelId="{59824E0A-DA8E-47E8-B31D-5863592930CF}" srcId="{FE5AC0DA-23C9-4494-A9F4-94171BD53FD7}" destId="{588A2CFD-6AE4-4A0B-A9F8-C2BAAB908079}" srcOrd="0" destOrd="0" parTransId="{6C63726D-9EBC-4A94-BF56-D144E1872A28}" sibTransId="{C1E42A8F-96CA-4EFA-8921-BA5A04852508}"/>
    <dgm:cxn modelId="{55DA9D1F-F2F8-456C-BBCF-BF4A23ABFF7C}" srcId="{588A2CFD-6AE4-4A0B-A9F8-C2BAAB908079}" destId="{A1355903-C8F7-4F73-BE17-AE522EF3C72D}" srcOrd="1" destOrd="0" parTransId="{FF79F789-F6CD-4F01-AB1D-62D2FE034868}" sibTransId="{322B2643-17D3-4950-8B28-0CE2221EC28D}"/>
    <dgm:cxn modelId="{A9360021-0BAA-4C77-8B4B-B6E35C9C6CDA}" srcId="{588A2CFD-6AE4-4A0B-A9F8-C2BAAB908079}" destId="{1CD5785D-882D-4A17-9C6B-AC4121A16DEF}" srcOrd="0" destOrd="0" parTransId="{6CEE070D-01F5-4274-81D0-EFB8E2A8AE40}" sibTransId="{27E16DC5-5672-4F62-84A3-4E4505737057}"/>
    <dgm:cxn modelId="{60426823-BC48-4917-9FEF-2A7C1406E050}" type="presOf" srcId="{1CD5785D-882D-4A17-9C6B-AC4121A16DEF}" destId="{A0555C13-B2A4-4B71-A1EB-3D0CD68FEA49}" srcOrd="0" destOrd="0" presId="urn:microsoft.com/office/officeart/2005/8/layout/hierarchy1"/>
    <dgm:cxn modelId="{8241B639-6E29-47A0-AE62-54EF25460326}" type="presOf" srcId="{3F0D6535-2A7D-4394-8845-3AA2C3DDEDFF}" destId="{ACD80B21-F749-40B1-B611-B2DD99C2F82F}" srcOrd="0" destOrd="0" presId="urn:microsoft.com/office/officeart/2005/8/layout/hierarchy1"/>
    <dgm:cxn modelId="{30E87D3A-36FE-4672-8B40-11019875426A}" type="presOf" srcId="{FE5AC0DA-23C9-4494-A9F4-94171BD53FD7}" destId="{56AE1C0E-7786-47FB-96F2-2E81160743E1}" srcOrd="0" destOrd="0" presId="urn:microsoft.com/office/officeart/2005/8/layout/hierarchy1"/>
    <dgm:cxn modelId="{3789116B-C5BD-4B75-A275-588B44A22642}" srcId="{1CD5785D-882D-4A17-9C6B-AC4121A16DEF}" destId="{3F0D6535-2A7D-4394-8845-3AA2C3DDEDFF}" srcOrd="2" destOrd="0" parTransId="{09F47633-0E35-46A0-9582-7152D5846AC8}" sibTransId="{BEE84B93-D983-4896-AD2C-21E56A17A1EB}"/>
    <dgm:cxn modelId="{58ACEA4D-92D8-4041-B701-35DB65373ACD}" srcId="{1CD5785D-882D-4A17-9C6B-AC4121A16DEF}" destId="{1F8E01E5-69D6-4ED7-9166-6F5E59806EC4}" srcOrd="1" destOrd="0" parTransId="{ACEA6EA5-4829-4B34-B83D-77094DCF0354}" sibTransId="{27E698DE-1CF1-4941-9342-1C72C53F8045}"/>
    <dgm:cxn modelId="{7D50BD54-5540-4BC6-BD4F-BE58B86D494B}" type="presOf" srcId="{1F8E01E5-69D6-4ED7-9166-6F5E59806EC4}" destId="{C3C2D95D-BDB7-4D62-8B47-9CC0FD6EA696}" srcOrd="0" destOrd="0" presId="urn:microsoft.com/office/officeart/2005/8/layout/hierarchy1"/>
    <dgm:cxn modelId="{2F77A37F-3B77-4188-9F4F-021D38F94BC8}" type="presOf" srcId="{80DAC664-3D3B-42D3-8F16-89D074D3329D}" destId="{739571DF-0DE1-4781-B284-8146ABD2FF2D}" srcOrd="0" destOrd="0" presId="urn:microsoft.com/office/officeart/2005/8/layout/hierarchy1"/>
    <dgm:cxn modelId="{75EAC8A4-A7AB-4EBC-BC9C-0C55475F0EC1}" srcId="{1CD5785D-882D-4A17-9C6B-AC4121A16DEF}" destId="{80A06080-0C8B-4100-AA1C-CCCD6FD86D28}" srcOrd="0" destOrd="0" parTransId="{39628701-9879-4925-9D66-E6BA96FE27A8}" sibTransId="{9F145835-A0CF-4989-AA0F-8A318B2DE7D7}"/>
    <dgm:cxn modelId="{26705CAA-EE8C-45E4-86FC-A1C885914D50}" type="presOf" srcId="{9869A742-BABB-41A4-8E74-9988F8D567E7}" destId="{4FEFFBCD-84B5-4A75-BEF7-E90DAF243B77}" srcOrd="0" destOrd="0" presId="urn:microsoft.com/office/officeart/2005/8/layout/hierarchy1"/>
    <dgm:cxn modelId="{442050AD-FAE6-4162-8FCA-BBF3A10FE5AC}" type="presOf" srcId="{6CEE070D-01F5-4274-81D0-EFB8E2A8AE40}" destId="{1A2A2943-D584-4E5E-8DB2-C56130501A22}" srcOrd="0" destOrd="0" presId="urn:microsoft.com/office/officeart/2005/8/layout/hierarchy1"/>
    <dgm:cxn modelId="{B62A4AAE-D1BD-4D7D-B83D-D560E654F8A1}" type="presOf" srcId="{70A9E8FF-221C-4677-A790-A67071735053}" destId="{52631721-F0EA-499D-B0FC-A7A099450ED6}" srcOrd="0" destOrd="0" presId="urn:microsoft.com/office/officeart/2005/8/layout/hierarchy1"/>
    <dgm:cxn modelId="{6F0E63B5-ED46-478A-A462-DE53F0764A90}" type="presOf" srcId="{588A2CFD-6AE4-4A0B-A9F8-C2BAAB908079}" destId="{810B146D-E35F-4A21-9B24-A0FA5B037096}" srcOrd="0" destOrd="0" presId="urn:microsoft.com/office/officeart/2005/8/layout/hierarchy1"/>
    <dgm:cxn modelId="{969686B9-D677-44F8-B204-FE4043CB8F5B}" type="presOf" srcId="{ACEA6EA5-4829-4B34-B83D-77094DCF0354}" destId="{5BAA54CF-F8EF-4F1F-A231-493B4A453644}" srcOrd="0" destOrd="0" presId="urn:microsoft.com/office/officeart/2005/8/layout/hierarchy1"/>
    <dgm:cxn modelId="{5776C8BF-1469-4F92-89BE-AF7F3FEEE427}" type="presOf" srcId="{80A06080-0C8B-4100-AA1C-CCCD6FD86D28}" destId="{A4D221B0-14F5-4E59-8171-7E498BB1D7CE}" srcOrd="0" destOrd="0" presId="urn:microsoft.com/office/officeart/2005/8/layout/hierarchy1"/>
    <dgm:cxn modelId="{5C2EFDC7-D46C-48CA-9023-B5ABC8D9CA44}" type="presOf" srcId="{B6227E1F-254F-4758-8693-844A01EFFB55}" destId="{98EB583B-1401-4711-9922-CDED350F5825}" srcOrd="0" destOrd="0" presId="urn:microsoft.com/office/officeart/2005/8/layout/hierarchy1"/>
    <dgm:cxn modelId="{09A245D3-D65C-4C50-8853-AC2543FA7C84}" srcId="{A1355903-C8F7-4F73-BE17-AE522EF3C72D}" destId="{B6227E1F-254F-4758-8693-844A01EFFB55}" srcOrd="1" destOrd="0" parTransId="{70A9E8FF-221C-4677-A790-A67071735053}" sibTransId="{F78CF929-B74F-40B3-B2C6-8CC05C161937}"/>
    <dgm:cxn modelId="{FB639ADE-6112-4C1E-9770-26B40D673467}" type="presOf" srcId="{A1355903-C8F7-4F73-BE17-AE522EF3C72D}" destId="{4B123895-3408-4426-83FB-B18E9EDACE0F}" srcOrd="0" destOrd="0" presId="urn:microsoft.com/office/officeart/2005/8/layout/hierarchy1"/>
    <dgm:cxn modelId="{D614F0DF-9E88-411E-AC59-F9C07511AD8B}" type="presOf" srcId="{09F47633-0E35-46A0-9582-7152D5846AC8}" destId="{EAEFE88D-3568-4A63-9603-E26DFFA260B8}" srcOrd="0" destOrd="0" presId="urn:microsoft.com/office/officeart/2005/8/layout/hierarchy1"/>
    <dgm:cxn modelId="{21E058E5-5E15-420A-BA76-25867D669905}" type="presOf" srcId="{39628701-9879-4925-9D66-E6BA96FE27A8}" destId="{DF6EF0E6-8912-406E-A350-E4EB1D1EC023}" srcOrd="0" destOrd="0" presId="urn:microsoft.com/office/officeart/2005/8/layout/hierarchy1"/>
    <dgm:cxn modelId="{6E0C62FB-2DBA-4ECD-8C0F-756C9DF5B56B}" srcId="{A1355903-C8F7-4F73-BE17-AE522EF3C72D}" destId="{80DAC664-3D3B-42D3-8F16-89D074D3329D}" srcOrd="0" destOrd="0" parTransId="{9869A742-BABB-41A4-8E74-9988F8D567E7}" sibTransId="{9D5049B7-28F0-4566-BBB2-0ECC5ABD5512}"/>
    <dgm:cxn modelId="{94E739FD-E9AC-4FC3-AB7F-FD01FA8C8142}" type="presOf" srcId="{FF79F789-F6CD-4F01-AB1D-62D2FE034868}" destId="{EB4264A4-0A11-4461-ABD6-824A05170F5E}" srcOrd="0" destOrd="0" presId="urn:microsoft.com/office/officeart/2005/8/layout/hierarchy1"/>
    <dgm:cxn modelId="{FEF80585-F103-4E96-88E2-8C319E4ACCEF}" type="presParOf" srcId="{56AE1C0E-7786-47FB-96F2-2E81160743E1}" destId="{33D34664-A54F-48AA-AE20-241014EA4B0F}" srcOrd="0" destOrd="0" presId="urn:microsoft.com/office/officeart/2005/8/layout/hierarchy1"/>
    <dgm:cxn modelId="{D9EE86A0-D985-42F9-908E-711CA47C070D}" type="presParOf" srcId="{33D34664-A54F-48AA-AE20-241014EA4B0F}" destId="{5E636EEA-931B-4C69-A9FA-932A1F069B81}" srcOrd="0" destOrd="0" presId="urn:microsoft.com/office/officeart/2005/8/layout/hierarchy1"/>
    <dgm:cxn modelId="{0B519B79-0739-40E0-900F-77BDFB65F3E5}" type="presParOf" srcId="{5E636EEA-931B-4C69-A9FA-932A1F069B81}" destId="{DC9F16E5-4234-4528-8C51-4626EB03B1BF}" srcOrd="0" destOrd="0" presId="urn:microsoft.com/office/officeart/2005/8/layout/hierarchy1"/>
    <dgm:cxn modelId="{7F06E823-3038-4FB8-9AFC-F86ABEF65F96}" type="presParOf" srcId="{5E636EEA-931B-4C69-A9FA-932A1F069B81}" destId="{810B146D-E35F-4A21-9B24-A0FA5B037096}" srcOrd="1" destOrd="0" presId="urn:microsoft.com/office/officeart/2005/8/layout/hierarchy1"/>
    <dgm:cxn modelId="{F4EB07FD-1DDE-4BAC-BC4D-B77C86CAB3F5}" type="presParOf" srcId="{33D34664-A54F-48AA-AE20-241014EA4B0F}" destId="{1AB1787B-B62D-477A-8923-E44BF6D9DCD0}" srcOrd="1" destOrd="0" presId="urn:microsoft.com/office/officeart/2005/8/layout/hierarchy1"/>
    <dgm:cxn modelId="{A1510308-DFD9-42F9-A523-7D29C372E96C}" type="presParOf" srcId="{1AB1787B-B62D-477A-8923-E44BF6D9DCD0}" destId="{1A2A2943-D584-4E5E-8DB2-C56130501A22}" srcOrd="0" destOrd="0" presId="urn:microsoft.com/office/officeart/2005/8/layout/hierarchy1"/>
    <dgm:cxn modelId="{F018DC1B-B8C4-401E-92B9-607D594ACE6E}" type="presParOf" srcId="{1AB1787B-B62D-477A-8923-E44BF6D9DCD0}" destId="{28E0BD1A-FF51-44C9-B540-9BEFE4C9E534}" srcOrd="1" destOrd="0" presId="urn:microsoft.com/office/officeart/2005/8/layout/hierarchy1"/>
    <dgm:cxn modelId="{10CED4FC-7465-4D3E-B067-22989FD012C1}" type="presParOf" srcId="{28E0BD1A-FF51-44C9-B540-9BEFE4C9E534}" destId="{648175B1-F1C0-43C5-BC6B-27793CFB81AA}" srcOrd="0" destOrd="0" presId="urn:microsoft.com/office/officeart/2005/8/layout/hierarchy1"/>
    <dgm:cxn modelId="{029D5C89-A5E5-42B0-AA5E-C6B9B6B1B558}" type="presParOf" srcId="{648175B1-F1C0-43C5-BC6B-27793CFB81AA}" destId="{8A676DC3-5544-4BBF-93B2-D6C3DA4A2E00}" srcOrd="0" destOrd="0" presId="urn:microsoft.com/office/officeart/2005/8/layout/hierarchy1"/>
    <dgm:cxn modelId="{42B40591-589D-4F41-A603-D57A7E5993AC}" type="presParOf" srcId="{648175B1-F1C0-43C5-BC6B-27793CFB81AA}" destId="{A0555C13-B2A4-4B71-A1EB-3D0CD68FEA49}" srcOrd="1" destOrd="0" presId="urn:microsoft.com/office/officeart/2005/8/layout/hierarchy1"/>
    <dgm:cxn modelId="{F37941F1-256B-45F9-8F1B-9ED1BE5A5CCD}" type="presParOf" srcId="{28E0BD1A-FF51-44C9-B540-9BEFE4C9E534}" destId="{8767F0EA-5ACC-4AE0-85D3-FF244C7C68C4}" srcOrd="1" destOrd="0" presId="urn:microsoft.com/office/officeart/2005/8/layout/hierarchy1"/>
    <dgm:cxn modelId="{E5083179-CD28-43F4-BE7C-8D3BF0C84D12}" type="presParOf" srcId="{8767F0EA-5ACC-4AE0-85D3-FF244C7C68C4}" destId="{DF6EF0E6-8912-406E-A350-E4EB1D1EC023}" srcOrd="0" destOrd="0" presId="urn:microsoft.com/office/officeart/2005/8/layout/hierarchy1"/>
    <dgm:cxn modelId="{8281E080-2C15-4598-B57C-6B08A4A8D200}" type="presParOf" srcId="{8767F0EA-5ACC-4AE0-85D3-FF244C7C68C4}" destId="{A608EB01-3732-4854-BE0E-37724CFC35D7}" srcOrd="1" destOrd="0" presId="urn:microsoft.com/office/officeart/2005/8/layout/hierarchy1"/>
    <dgm:cxn modelId="{8FEE86E3-96A8-4602-9FC2-4E65CE9781D5}" type="presParOf" srcId="{A608EB01-3732-4854-BE0E-37724CFC35D7}" destId="{89E1D401-8375-4BCD-A0E2-8E26931067F3}" srcOrd="0" destOrd="0" presId="urn:microsoft.com/office/officeart/2005/8/layout/hierarchy1"/>
    <dgm:cxn modelId="{8414715F-DACF-4E9D-AC6D-659BEF3AA131}" type="presParOf" srcId="{89E1D401-8375-4BCD-A0E2-8E26931067F3}" destId="{EC2C70FE-DD6C-4984-8D2A-82CCD3AE7A7F}" srcOrd="0" destOrd="0" presId="urn:microsoft.com/office/officeart/2005/8/layout/hierarchy1"/>
    <dgm:cxn modelId="{B5BDBAEC-AF09-40E6-AEA9-180BFCE4501B}" type="presParOf" srcId="{89E1D401-8375-4BCD-A0E2-8E26931067F3}" destId="{A4D221B0-14F5-4E59-8171-7E498BB1D7CE}" srcOrd="1" destOrd="0" presId="urn:microsoft.com/office/officeart/2005/8/layout/hierarchy1"/>
    <dgm:cxn modelId="{6DFBB325-544A-4D60-92CF-02A0B23AE5F7}" type="presParOf" srcId="{A608EB01-3732-4854-BE0E-37724CFC35D7}" destId="{324318EF-4770-46B7-BFEA-7C5F0960311C}" srcOrd="1" destOrd="0" presId="urn:microsoft.com/office/officeart/2005/8/layout/hierarchy1"/>
    <dgm:cxn modelId="{E29E3571-A963-40FD-8CFF-0326067449B1}" type="presParOf" srcId="{8767F0EA-5ACC-4AE0-85D3-FF244C7C68C4}" destId="{5BAA54CF-F8EF-4F1F-A231-493B4A453644}" srcOrd="2" destOrd="0" presId="urn:microsoft.com/office/officeart/2005/8/layout/hierarchy1"/>
    <dgm:cxn modelId="{8A542BAC-039E-4789-97E6-C5ABF4D6CCB4}" type="presParOf" srcId="{8767F0EA-5ACC-4AE0-85D3-FF244C7C68C4}" destId="{C082CABD-C0B5-4173-83E2-857A93CBF8DD}" srcOrd="3" destOrd="0" presId="urn:microsoft.com/office/officeart/2005/8/layout/hierarchy1"/>
    <dgm:cxn modelId="{D0A7F1FB-A74C-4631-8A25-1DA795F3ADEC}" type="presParOf" srcId="{C082CABD-C0B5-4173-83E2-857A93CBF8DD}" destId="{4F43D090-0BEB-4727-856E-1E90218BA957}" srcOrd="0" destOrd="0" presId="urn:microsoft.com/office/officeart/2005/8/layout/hierarchy1"/>
    <dgm:cxn modelId="{5E4C8D5D-DE56-4D41-A3D1-033D7D7EE422}" type="presParOf" srcId="{4F43D090-0BEB-4727-856E-1E90218BA957}" destId="{1BFB7908-0F88-4905-8C3B-3C6CC8BC0E97}" srcOrd="0" destOrd="0" presId="urn:microsoft.com/office/officeart/2005/8/layout/hierarchy1"/>
    <dgm:cxn modelId="{CB623ADE-E88A-48E2-BA47-3699F4940588}" type="presParOf" srcId="{4F43D090-0BEB-4727-856E-1E90218BA957}" destId="{C3C2D95D-BDB7-4D62-8B47-9CC0FD6EA696}" srcOrd="1" destOrd="0" presId="urn:microsoft.com/office/officeart/2005/8/layout/hierarchy1"/>
    <dgm:cxn modelId="{42EBAFE4-AAB5-421F-8FC2-94B1879BC400}" type="presParOf" srcId="{C082CABD-C0B5-4173-83E2-857A93CBF8DD}" destId="{BD0A669F-E038-4561-B1DC-6181FA9D5D56}" srcOrd="1" destOrd="0" presId="urn:microsoft.com/office/officeart/2005/8/layout/hierarchy1"/>
    <dgm:cxn modelId="{27177796-5F08-44E2-AE03-8D8C89E943BE}" type="presParOf" srcId="{8767F0EA-5ACC-4AE0-85D3-FF244C7C68C4}" destId="{EAEFE88D-3568-4A63-9603-E26DFFA260B8}" srcOrd="4" destOrd="0" presId="urn:microsoft.com/office/officeart/2005/8/layout/hierarchy1"/>
    <dgm:cxn modelId="{FABDE686-371C-44FE-BA71-DCFC1EB4E6CC}" type="presParOf" srcId="{8767F0EA-5ACC-4AE0-85D3-FF244C7C68C4}" destId="{75C7AF9C-69C4-4CBE-99D1-D7DD688E9CDA}" srcOrd="5" destOrd="0" presId="urn:microsoft.com/office/officeart/2005/8/layout/hierarchy1"/>
    <dgm:cxn modelId="{3468F716-F5A1-40F4-AE61-A08ABF66D15A}" type="presParOf" srcId="{75C7AF9C-69C4-4CBE-99D1-D7DD688E9CDA}" destId="{18E821C3-26C5-427A-AF17-331FAEB7CB21}" srcOrd="0" destOrd="0" presId="urn:microsoft.com/office/officeart/2005/8/layout/hierarchy1"/>
    <dgm:cxn modelId="{954F4F73-9FDA-45E7-8D53-8AD2BE7BA676}" type="presParOf" srcId="{18E821C3-26C5-427A-AF17-331FAEB7CB21}" destId="{8F56495C-67B9-43C7-A0F0-98788E813906}" srcOrd="0" destOrd="0" presId="urn:microsoft.com/office/officeart/2005/8/layout/hierarchy1"/>
    <dgm:cxn modelId="{4570B84B-C92D-47C2-8863-7CDB65BA44A5}" type="presParOf" srcId="{18E821C3-26C5-427A-AF17-331FAEB7CB21}" destId="{ACD80B21-F749-40B1-B611-B2DD99C2F82F}" srcOrd="1" destOrd="0" presId="urn:microsoft.com/office/officeart/2005/8/layout/hierarchy1"/>
    <dgm:cxn modelId="{D2E24653-0BA7-4E30-A1E2-CDB9770D30A1}" type="presParOf" srcId="{75C7AF9C-69C4-4CBE-99D1-D7DD688E9CDA}" destId="{B44DBA8B-8844-4DCC-834D-83B0A6BF999C}" srcOrd="1" destOrd="0" presId="urn:microsoft.com/office/officeart/2005/8/layout/hierarchy1"/>
    <dgm:cxn modelId="{A9A40420-B420-4595-9728-4C31FD282F98}" type="presParOf" srcId="{1AB1787B-B62D-477A-8923-E44BF6D9DCD0}" destId="{EB4264A4-0A11-4461-ABD6-824A05170F5E}" srcOrd="2" destOrd="0" presId="urn:microsoft.com/office/officeart/2005/8/layout/hierarchy1"/>
    <dgm:cxn modelId="{73C67935-D47A-44BA-9DB8-3471A1158942}" type="presParOf" srcId="{1AB1787B-B62D-477A-8923-E44BF6D9DCD0}" destId="{CC5AF820-4ACA-4321-8BEC-8896271C7934}" srcOrd="3" destOrd="0" presId="urn:microsoft.com/office/officeart/2005/8/layout/hierarchy1"/>
    <dgm:cxn modelId="{5DC203FD-48F5-4724-9A8A-99136E302EFF}" type="presParOf" srcId="{CC5AF820-4ACA-4321-8BEC-8896271C7934}" destId="{50697E46-4232-4245-96A0-F0994D44F389}" srcOrd="0" destOrd="0" presId="urn:microsoft.com/office/officeart/2005/8/layout/hierarchy1"/>
    <dgm:cxn modelId="{A2139F92-1AE2-4EBD-AC0E-54CDAC2EDD36}" type="presParOf" srcId="{50697E46-4232-4245-96A0-F0994D44F389}" destId="{D79F2E4C-F7E4-4F87-9184-9459E4A84E53}" srcOrd="0" destOrd="0" presId="urn:microsoft.com/office/officeart/2005/8/layout/hierarchy1"/>
    <dgm:cxn modelId="{A4B99431-0335-4DDC-B9A4-5F1902E213AB}" type="presParOf" srcId="{50697E46-4232-4245-96A0-F0994D44F389}" destId="{4B123895-3408-4426-83FB-B18E9EDACE0F}" srcOrd="1" destOrd="0" presId="urn:microsoft.com/office/officeart/2005/8/layout/hierarchy1"/>
    <dgm:cxn modelId="{8B137078-B2C7-48F2-A1D0-D38EB280C0CD}" type="presParOf" srcId="{CC5AF820-4ACA-4321-8BEC-8896271C7934}" destId="{218F4776-CA69-4123-9E23-580E1E8CFCF7}" srcOrd="1" destOrd="0" presId="urn:microsoft.com/office/officeart/2005/8/layout/hierarchy1"/>
    <dgm:cxn modelId="{9889E423-D9EA-4FBF-BF0A-966484DEE60C}" type="presParOf" srcId="{218F4776-CA69-4123-9E23-580E1E8CFCF7}" destId="{4FEFFBCD-84B5-4A75-BEF7-E90DAF243B77}" srcOrd="0" destOrd="0" presId="urn:microsoft.com/office/officeart/2005/8/layout/hierarchy1"/>
    <dgm:cxn modelId="{F18344B3-C348-4CA5-8130-84A21F8F69B0}" type="presParOf" srcId="{218F4776-CA69-4123-9E23-580E1E8CFCF7}" destId="{AD1C91E5-C88D-4FEB-9AF4-686BF65C6845}" srcOrd="1" destOrd="0" presId="urn:microsoft.com/office/officeart/2005/8/layout/hierarchy1"/>
    <dgm:cxn modelId="{0BEAA2A7-BBA3-4B6F-9893-CF872DDDD8C3}" type="presParOf" srcId="{AD1C91E5-C88D-4FEB-9AF4-686BF65C6845}" destId="{A4E09CFA-78AB-41C2-87DB-A4EC464FB00A}" srcOrd="0" destOrd="0" presId="urn:microsoft.com/office/officeart/2005/8/layout/hierarchy1"/>
    <dgm:cxn modelId="{B1AD754E-9FAE-400E-BC7D-2E94645F0CA0}" type="presParOf" srcId="{A4E09CFA-78AB-41C2-87DB-A4EC464FB00A}" destId="{EEF2D88D-35C6-498E-9FC2-B724B970750D}" srcOrd="0" destOrd="0" presId="urn:microsoft.com/office/officeart/2005/8/layout/hierarchy1"/>
    <dgm:cxn modelId="{9FAE9086-9A10-42EA-B425-122B9BE2AE68}" type="presParOf" srcId="{A4E09CFA-78AB-41C2-87DB-A4EC464FB00A}" destId="{739571DF-0DE1-4781-B284-8146ABD2FF2D}" srcOrd="1" destOrd="0" presId="urn:microsoft.com/office/officeart/2005/8/layout/hierarchy1"/>
    <dgm:cxn modelId="{B57E911C-2ABE-4216-A4FB-D2CF743AFD01}" type="presParOf" srcId="{AD1C91E5-C88D-4FEB-9AF4-686BF65C6845}" destId="{E6B8CB6B-70CB-492D-9EC6-7E99E75A6413}" srcOrd="1" destOrd="0" presId="urn:microsoft.com/office/officeart/2005/8/layout/hierarchy1"/>
    <dgm:cxn modelId="{1EE57FF2-72C5-47FA-9591-B99944B4AECB}" type="presParOf" srcId="{218F4776-CA69-4123-9E23-580E1E8CFCF7}" destId="{52631721-F0EA-499D-B0FC-A7A099450ED6}" srcOrd="2" destOrd="0" presId="urn:microsoft.com/office/officeart/2005/8/layout/hierarchy1"/>
    <dgm:cxn modelId="{5789E865-27F0-4416-B3AE-EC373D4D4398}" type="presParOf" srcId="{218F4776-CA69-4123-9E23-580E1E8CFCF7}" destId="{82353552-F6E7-4C0D-B961-D7F50829F6AD}" srcOrd="3" destOrd="0" presId="urn:microsoft.com/office/officeart/2005/8/layout/hierarchy1"/>
    <dgm:cxn modelId="{22A16DEF-6F41-4459-AA65-97C1D5558691}" type="presParOf" srcId="{82353552-F6E7-4C0D-B961-D7F50829F6AD}" destId="{0BFF7145-1F2E-4C5C-9935-212688B5D94B}" srcOrd="0" destOrd="0" presId="urn:microsoft.com/office/officeart/2005/8/layout/hierarchy1"/>
    <dgm:cxn modelId="{F1309FC5-FE75-4B76-8B66-41A6B20BE80C}" type="presParOf" srcId="{0BFF7145-1F2E-4C5C-9935-212688B5D94B}" destId="{79404DA2-58FD-4227-83FC-998EBBF9E492}" srcOrd="0" destOrd="0" presId="urn:microsoft.com/office/officeart/2005/8/layout/hierarchy1"/>
    <dgm:cxn modelId="{1F22D58B-438F-463F-B658-2884F1E8AFA2}" type="presParOf" srcId="{0BFF7145-1F2E-4C5C-9935-212688B5D94B}" destId="{98EB583B-1401-4711-9922-CDED350F5825}" srcOrd="1" destOrd="0" presId="urn:microsoft.com/office/officeart/2005/8/layout/hierarchy1"/>
    <dgm:cxn modelId="{430D6AAD-A152-4C41-B794-47991EE835D6}" type="presParOf" srcId="{82353552-F6E7-4C0D-B961-D7F50829F6AD}" destId="{A8EBA04A-C53C-4C09-B63D-3AE635FB04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FA2DC2-DB5B-4D37-871C-2390E5BBD1B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MX"/>
        </a:p>
      </dgm:t>
    </dgm:pt>
    <dgm:pt modelId="{8790E1C9-AD0A-4814-A5F1-7F3E8666AFDB}">
      <dgm:prSet phldrT="[Texto]"/>
      <dgm:spPr/>
      <dgm:t>
        <a:bodyPr/>
        <a:lstStyle/>
        <a:p>
          <a:r>
            <a:rPr lang="es-MX" dirty="0">
              <a:solidFill>
                <a:schemeClr val="tx1"/>
              </a:solidFill>
            </a:rPr>
            <a:t>Lenguaje </a:t>
          </a:r>
          <a:r>
            <a:rPr lang="es-MX" b="1" dirty="0">
              <a:solidFill>
                <a:schemeClr val="tx1"/>
              </a:solidFill>
            </a:rPr>
            <a:t>receptivo</a:t>
          </a:r>
        </a:p>
      </dgm:t>
    </dgm:pt>
    <dgm:pt modelId="{F1204820-3ED7-4C1A-872C-8F4F80F531CA}" type="parTrans" cxnId="{6A2F73D0-6028-45C0-9042-8D1E0E5B134F}">
      <dgm:prSet/>
      <dgm:spPr/>
      <dgm:t>
        <a:bodyPr/>
        <a:lstStyle/>
        <a:p>
          <a:endParaRPr lang="es-MX"/>
        </a:p>
      </dgm:t>
    </dgm:pt>
    <dgm:pt modelId="{40DE7DA8-0690-4A81-AC98-52ADB45F7825}" type="sibTrans" cxnId="{6A2F73D0-6028-45C0-9042-8D1E0E5B134F}">
      <dgm:prSet/>
      <dgm:spPr/>
      <dgm:t>
        <a:bodyPr/>
        <a:lstStyle/>
        <a:p>
          <a:endParaRPr lang="es-MX"/>
        </a:p>
      </dgm:t>
    </dgm:pt>
    <dgm:pt modelId="{313097F8-37EC-4F06-8F8E-F878D3726B24}">
      <dgm:prSet phldrT="[Texto]" custT="1"/>
      <dgm:spPr/>
      <dgm:t>
        <a:bodyPr/>
        <a:lstStyle/>
        <a:p>
          <a:r>
            <a:rPr lang="es-MX" sz="1800" dirty="0"/>
            <a:t>Comprensión del lenguaje, adquirir significado, almacenamiento y formación de la base para el desarrollo</a:t>
          </a:r>
        </a:p>
      </dgm:t>
    </dgm:pt>
    <dgm:pt modelId="{51DAFF23-FFAF-4043-8D26-EFD42BA93C8B}" type="parTrans" cxnId="{0D5DB102-F3C6-4D08-8E08-A18CC971AA46}">
      <dgm:prSet/>
      <dgm:spPr/>
      <dgm:t>
        <a:bodyPr/>
        <a:lstStyle/>
        <a:p>
          <a:endParaRPr lang="es-MX"/>
        </a:p>
      </dgm:t>
    </dgm:pt>
    <dgm:pt modelId="{7863C564-8543-488E-98BA-98F8AAEC62FA}" type="sibTrans" cxnId="{0D5DB102-F3C6-4D08-8E08-A18CC971AA46}">
      <dgm:prSet/>
      <dgm:spPr/>
      <dgm:t>
        <a:bodyPr/>
        <a:lstStyle/>
        <a:p>
          <a:endParaRPr lang="es-MX"/>
        </a:p>
      </dgm:t>
    </dgm:pt>
    <dgm:pt modelId="{E7F642F7-D58F-437E-8707-BE01DB42E60B}">
      <dgm:prSet phldrT="[Texto]" custT="1"/>
      <dgm:spPr/>
      <dgm:t>
        <a:bodyPr/>
        <a:lstStyle/>
        <a:p>
          <a:pPr algn="just"/>
          <a:endParaRPr lang="es-MX" sz="1400" dirty="0"/>
        </a:p>
        <a:p>
          <a:pPr algn="just"/>
          <a:r>
            <a:rPr lang="es-MX" sz="1400" b="1" dirty="0"/>
            <a:t>Indicadores</a:t>
          </a:r>
        </a:p>
        <a:p>
          <a:pPr algn="just"/>
          <a:r>
            <a:rPr lang="es-MX" sz="1400" dirty="0"/>
            <a:t>Percepción y discriminación auditiva</a:t>
          </a:r>
        </a:p>
        <a:p>
          <a:pPr algn="just"/>
          <a:r>
            <a:rPr lang="es-MX" sz="1400" dirty="0"/>
            <a:t>Memoria auditiva</a:t>
          </a:r>
        </a:p>
        <a:p>
          <a:pPr algn="just"/>
          <a:r>
            <a:rPr lang="es-MX" sz="1400" dirty="0"/>
            <a:t>Ejecución de órdenes</a:t>
          </a:r>
        </a:p>
        <a:p>
          <a:pPr algn="just"/>
          <a:r>
            <a:rPr lang="es-MX" sz="1400" dirty="0"/>
            <a:t>Seguimiento de instrucciones</a:t>
          </a:r>
        </a:p>
        <a:p>
          <a:pPr algn="just"/>
          <a:r>
            <a:rPr lang="es-MX" sz="1400" dirty="0"/>
            <a:t>Entendimiento del significado del lenguaje y respuestas adecuadas</a:t>
          </a:r>
        </a:p>
        <a:p>
          <a:pPr algn="just"/>
          <a:endParaRPr lang="es-MX" sz="1100" dirty="0"/>
        </a:p>
      </dgm:t>
    </dgm:pt>
    <dgm:pt modelId="{5E7CB806-81C5-4065-A8B4-6DE860C42528}" type="parTrans" cxnId="{B21D58B3-3D01-465F-9374-766D9349DECA}">
      <dgm:prSet/>
      <dgm:spPr/>
      <dgm:t>
        <a:bodyPr/>
        <a:lstStyle/>
        <a:p>
          <a:endParaRPr lang="es-MX"/>
        </a:p>
      </dgm:t>
    </dgm:pt>
    <dgm:pt modelId="{252C0069-FEA6-4913-9A34-8F7B1E453532}" type="sibTrans" cxnId="{B21D58B3-3D01-465F-9374-766D9349DECA}">
      <dgm:prSet/>
      <dgm:spPr/>
      <dgm:t>
        <a:bodyPr/>
        <a:lstStyle/>
        <a:p>
          <a:endParaRPr lang="es-MX"/>
        </a:p>
      </dgm:t>
    </dgm:pt>
    <dgm:pt modelId="{4077A0BE-5D5E-453A-9716-E5F98B1CA890}">
      <dgm:prSet phldrT="[Texto]"/>
      <dgm:spPr/>
      <dgm:t>
        <a:bodyPr/>
        <a:lstStyle/>
        <a:p>
          <a:r>
            <a:rPr lang="es-MX" dirty="0">
              <a:solidFill>
                <a:schemeClr val="tx1"/>
              </a:solidFill>
            </a:rPr>
            <a:t>Lenguaje </a:t>
          </a:r>
          <a:r>
            <a:rPr lang="es-MX" b="1" dirty="0">
              <a:solidFill>
                <a:schemeClr val="tx1"/>
              </a:solidFill>
            </a:rPr>
            <a:t>expresivo</a:t>
          </a:r>
        </a:p>
      </dgm:t>
    </dgm:pt>
    <dgm:pt modelId="{2FF88F63-8B3E-4471-A98D-9B0A4D60EF0F}" type="parTrans" cxnId="{927649A8-4EFE-4015-B9F4-CA282CCF6BDF}">
      <dgm:prSet/>
      <dgm:spPr/>
      <dgm:t>
        <a:bodyPr/>
        <a:lstStyle/>
        <a:p>
          <a:endParaRPr lang="es-MX"/>
        </a:p>
      </dgm:t>
    </dgm:pt>
    <dgm:pt modelId="{85F25105-39FA-484B-9ED4-E3076E3A56B6}" type="sibTrans" cxnId="{927649A8-4EFE-4015-B9F4-CA282CCF6BDF}">
      <dgm:prSet/>
      <dgm:spPr/>
      <dgm:t>
        <a:bodyPr/>
        <a:lstStyle/>
        <a:p>
          <a:endParaRPr lang="es-MX"/>
        </a:p>
      </dgm:t>
    </dgm:pt>
    <dgm:pt modelId="{B0187A0E-DDEA-48A5-9C13-EA56EBFD4EBA}">
      <dgm:prSet phldrT="[Texto]" custT="1"/>
      <dgm:spPr/>
      <dgm:t>
        <a:bodyPr/>
        <a:lstStyle/>
        <a:p>
          <a:r>
            <a:rPr lang="es-MX" sz="1800" dirty="0"/>
            <a:t>Permite al niño expresarse por medio de gestos, señas o palabras.</a:t>
          </a:r>
          <a:br>
            <a:rPr lang="es-MX" sz="1000" dirty="0"/>
          </a:br>
          <a:endParaRPr lang="es-MX" sz="1000" dirty="0"/>
        </a:p>
      </dgm:t>
    </dgm:pt>
    <dgm:pt modelId="{200DF3FF-69B1-4027-9A61-A84C45E79B63}" type="parTrans" cxnId="{4B8771AA-93A1-464A-B9C5-4BF38E801AAD}">
      <dgm:prSet/>
      <dgm:spPr/>
      <dgm:t>
        <a:bodyPr/>
        <a:lstStyle/>
        <a:p>
          <a:endParaRPr lang="es-MX"/>
        </a:p>
      </dgm:t>
    </dgm:pt>
    <dgm:pt modelId="{8CF46670-C3EC-4737-B86B-6D076C2E3CBE}" type="sibTrans" cxnId="{4B8771AA-93A1-464A-B9C5-4BF38E801AAD}">
      <dgm:prSet/>
      <dgm:spPr/>
      <dgm:t>
        <a:bodyPr/>
        <a:lstStyle/>
        <a:p>
          <a:endParaRPr lang="es-MX"/>
        </a:p>
      </dgm:t>
    </dgm:pt>
    <dgm:pt modelId="{24FBDAC0-72BB-43CB-B129-C3599E679A66}">
      <dgm:prSet phldrT="[Texto]" custT="1"/>
      <dgm:spPr/>
      <dgm:t>
        <a:bodyPr/>
        <a:lstStyle/>
        <a:p>
          <a:pPr algn="l"/>
          <a:r>
            <a:rPr lang="es-MX" sz="1400" b="1" dirty="0"/>
            <a:t>Indicadores</a:t>
          </a:r>
          <a:r>
            <a:rPr lang="es-MX" sz="1400" dirty="0"/>
            <a:t> </a:t>
          </a:r>
        </a:p>
        <a:p>
          <a:pPr algn="l"/>
          <a:r>
            <a:rPr lang="es-MX" sz="1400" dirty="0"/>
            <a:t>Vocabulario adecuado y preciso.</a:t>
          </a:r>
        </a:p>
        <a:p>
          <a:pPr algn="l"/>
          <a:r>
            <a:rPr lang="es-MX" sz="1400" dirty="0"/>
            <a:t>Combinación de palabras en frases y oraciones.</a:t>
          </a:r>
        </a:p>
        <a:p>
          <a:pPr algn="l"/>
          <a:r>
            <a:rPr lang="es-MX" sz="1400" dirty="0"/>
            <a:t>Construcción gramatical de oraciones.</a:t>
          </a:r>
        </a:p>
        <a:p>
          <a:pPr algn="l"/>
          <a:r>
            <a:rPr lang="es-MX" sz="1400" dirty="0"/>
            <a:t>Ordenamiento lógico y secuencial del mensaje.</a:t>
          </a:r>
        </a:p>
        <a:p>
          <a:pPr algn="l"/>
          <a:r>
            <a:rPr lang="es-MX" sz="1400" dirty="0"/>
            <a:t>Evita la repetición innecesaria de fonemas, palabras y/o ideas.</a:t>
          </a:r>
        </a:p>
      </dgm:t>
    </dgm:pt>
    <dgm:pt modelId="{D2E1A551-7A69-425A-9340-37818D7D8A59}" type="parTrans" cxnId="{191F8DBC-82B2-4AFD-9F2C-B9E5D2549E71}">
      <dgm:prSet/>
      <dgm:spPr/>
      <dgm:t>
        <a:bodyPr/>
        <a:lstStyle/>
        <a:p>
          <a:endParaRPr lang="es-MX"/>
        </a:p>
      </dgm:t>
    </dgm:pt>
    <dgm:pt modelId="{D472AC7B-5336-4B0D-AEA3-702D230AB12E}" type="sibTrans" cxnId="{191F8DBC-82B2-4AFD-9F2C-B9E5D2549E71}">
      <dgm:prSet/>
      <dgm:spPr/>
      <dgm:t>
        <a:bodyPr/>
        <a:lstStyle/>
        <a:p>
          <a:endParaRPr lang="es-MX"/>
        </a:p>
      </dgm:t>
    </dgm:pt>
    <dgm:pt modelId="{58ABD758-6560-4897-966F-5CDA543C2F3F}" type="pres">
      <dgm:prSet presAssocID="{CCFA2DC2-DB5B-4D37-871C-2390E5BBD1B0}" presName="diagram" presStyleCnt="0">
        <dgm:presLayoutVars>
          <dgm:chPref val="1"/>
          <dgm:dir/>
          <dgm:animOne val="branch"/>
          <dgm:animLvl val="lvl"/>
          <dgm:resizeHandles/>
        </dgm:presLayoutVars>
      </dgm:prSet>
      <dgm:spPr/>
    </dgm:pt>
    <dgm:pt modelId="{A3DAB467-276D-4660-977C-81F0549773FF}" type="pres">
      <dgm:prSet presAssocID="{8790E1C9-AD0A-4814-A5F1-7F3E8666AFDB}" presName="root" presStyleCnt="0"/>
      <dgm:spPr/>
    </dgm:pt>
    <dgm:pt modelId="{9E82F9F8-2821-479C-BD4D-C8D8863A561A}" type="pres">
      <dgm:prSet presAssocID="{8790E1C9-AD0A-4814-A5F1-7F3E8666AFDB}" presName="rootComposite" presStyleCnt="0"/>
      <dgm:spPr/>
    </dgm:pt>
    <dgm:pt modelId="{AE4C18D9-B7C6-4468-B215-3228EB0944E7}" type="pres">
      <dgm:prSet presAssocID="{8790E1C9-AD0A-4814-A5F1-7F3E8666AFDB}" presName="rootText" presStyleLbl="node1" presStyleIdx="0" presStyleCnt="2" custScaleY="48671" custLinFactNeighborX="-2255" custLinFactNeighborY="1316"/>
      <dgm:spPr/>
    </dgm:pt>
    <dgm:pt modelId="{C4AAE148-565A-445C-A88D-163B1BEEF690}" type="pres">
      <dgm:prSet presAssocID="{8790E1C9-AD0A-4814-A5F1-7F3E8666AFDB}" presName="rootConnector" presStyleLbl="node1" presStyleIdx="0" presStyleCnt="2"/>
      <dgm:spPr/>
    </dgm:pt>
    <dgm:pt modelId="{F436156A-5068-44A6-A6F5-4DD459DB991F}" type="pres">
      <dgm:prSet presAssocID="{8790E1C9-AD0A-4814-A5F1-7F3E8666AFDB}" presName="childShape" presStyleCnt="0"/>
      <dgm:spPr/>
    </dgm:pt>
    <dgm:pt modelId="{D24E25F3-DE95-46E8-ACE7-91656F3CE3DB}" type="pres">
      <dgm:prSet presAssocID="{51DAFF23-FFAF-4043-8D26-EFD42BA93C8B}" presName="Name13" presStyleLbl="parChTrans1D2" presStyleIdx="0" presStyleCnt="4"/>
      <dgm:spPr/>
    </dgm:pt>
    <dgm:pt modelId="{811CD837-C8DD-444D-BDEB-B8571A6EEE99}" type="pres">
      <dgm:prSet presAssocID="{313097F8-37EC-4F06-8F8E-F878D3726B24}" presName="childText" presStyleLbl="bgAcc1" presStyleIdx="0" presStyleCnt="4">
        <dgm:presLayoutVars>
          <dgm:bulletEnabled val="1"/>
        </dgm:presLayoutVars>
      </dgm:prSet>
      <dgm:spPr/>
    </dgm:pt>
    <dgm:pt modelId="{84E3E555-C4C0-41AF-AD42-E2C9C332F8D6}" type="pres">
      <dgm:prSet presAssocID="{5E7CB806-81C5-4065-A8B4-6DE860C42528}" presName="Name13" presStyleLbl="parChTrans1D2" presStyleIdx="1" presStyleCnt="4"/>
      <dgm:spPr/>
    </dgm:pt>
    <dgm:pt modelId="{D7E75113-6E58-434C-ADFF-2F46DAECA4B9}" type="pres">
      <dgm:prSet presAssocID="{E7F642F7-D58F-437E-8707-BE01DB42E60B}" presName="childText" presStyleLbl="bgAcc1" presStyleIdx="1" presStyleCnt="4" custScaleY="126942">
        <dgm:presLayoutVars>
          <dgm:bulletEnabled val="1"/>
        </dgm:presLayoutVars>
      </dgm:prSet>
      <dgm:spPr/>
    </dgm:pt>
    <dgm:pt modelId="{D2DFCDF9-7E55-4119-B3B8-D370B733FC64}" type="pres">
      <dgm:prSet presAssocID="{4077A0BE-5D5E-453A-9716-E5F98B1CA890}" presName="root" presStyleCnt="0"/>
      <dgm:spPr/>
    </dgm:pt>
    <dgm:pt modelId="{EA65F5F3-9EE8-47DA-B973-7263D2975DBD}" type="pres">
      <dgm:prSet presAssocID="{4077A0BE-5D5E-453A-9716-E5F98B1CA890}" presName="rootComposite" presStyleCnt="0"/>
      <dgm:spPr/>
    </dgm:pt>
    <dgm:pt modelId="{C99039D9-4C46-41BE-A84A-FCEC6A4AF593}" type="pres">
      <dgm:prSet presAssocID="{4077A0BE-5D5E-453A-9716-E5F98B1CA890}" presName="rootText" presStyleLbl="node1" presStyleIdx="1" presStyleCnt="2" custScaleY="43193"/>
      <dgm:spPr/>
    </dgm:pt>
    <dgm:pt modelId="{ABA6D0BA-7265-40E9-9F2F-A8399CD2E0A4}" type="pres">
      <dgm:prSet presAssocID="{4077A0BE-5D5E-453A-9716-E5F98B1CA890}" presName="rootConnector" presStyleLbl="node1" presStyleIdx="1" presStyleCnt="2"/>
      <dgm:spPr/>
    </dgm:pt>
    <dgm:pt modelId="{B1E401D9-D3D4-423D-93A5-42F265879187}" type="pres">
      <dgm:prSet presAssocID="{4077A0BE-5D5E-453A-9716-E5F98B1CA890}" presName="childShape" presStyleCnt="0"/>
      <dgm:spPr/>
    </dgm:pt>
    <dgm:pt modelId="{320C02FA-940E-4380-9E1F-ACD8DB9EED01}" type="pres">
      <dgm:prSet presAssocID="{200DF3FF-69B1-4027-9A61-A84C45E79B63}" presName="Name13" presStyleLbl="parChTrans1D2" presStyleIdx="2" presStyleCnt="4"/>
      <dgm:spPr/>
    </dgm:pt>
    <dgm:pt modelId="{4E54BB2C-73C3-44A1-8CC4-689AE38B9D53}" type="pres">
      <dgm:prSet presAssocID="{B0187A0E-DDEA-48A5-9C13-EA56EBFD4EBA}" presName="childText" presStyleLbl="bgAcc1" presStyleIdx="2" presStyleCnt="4">
        <dgm:presLayoutVars>
          <dgm:bulletEnabled val="1"/>
        </dgm:presLayoutVars>
      </dgm:prSet>
      <dgm:spPr/>
    </dgm:pt>
    <dgm:pt modelId="{461D692C-663C-4311-A0EA-C81E35184839}" type="pres">
      <dgm:prSet presAssocID="{D2E1A551-7A69-425A-9340-37818D7D8A59}" presName="Name13" presStyleLbl="parChTrans1D2" presStyleIdx="3" presStyleCnt="4"/>
      <dgm:spPr/>
    </dgm:pt>
    <dgm:pt modelId="{F9AF9F52-77C0-4E7A-99FB-805090DE66F3}" type="pres">
      <dgm:prSet presAssocID="{24FBDAC0-72BB-43CB-B129-C3599E679A66}" presName="childText" presStyleLbl="bgAcc1" presStyleIdx="3" presStyleCnt="4" custScaleY="156698">
        <dgm:presLayoutVars>
          <dgm:bulletEnabled val="1"/>
        </dgm:presLayoutVars>
      </dgm:prSet>
      <dgm:spPr/>
    </dgm:pt>
  </dgm:ptLst>
  <dgm:cxnLst>
    <dgm:cxn modelId="{0D5DB102-F3C6-4D08-8E08-A18CC971AA46}" srcId="{8790E1C9-AD0A-4814-A5F1-7F3E8666AFDB}" destId="{313097F8-37EC-4F06-8F8E-F878D3726B24}" srcOrd="0" destOrd="0" parTransId="{51DAFF23-FFAF-4043-8D26-EFD42BA93C8B}" sibTransId="{7863C564-8543-488E-98BA-98F8AAEC62FA}"/>
    <dgm:cxn modelId="{E24CFF2F-4352-4CE5-9901-6308215F4A93}" type="presOf" srcId="{E7F642F7-D58F-437E-8707-BE01DB42E60B}" destId="{D7E75113-6E58-434C-ADFF-2F46DAECA4B9}" srcOrd="0" destOrd="0" presId="urn:microsoft.com/office/officeart/2005/8/layout/hierarchy3"/>
    <dgm:cxn modelId="{5B68085F-7D39-40A1-A847-5E375E0B0BC1}" type="presOf" srcId="{CCFA2DC2-DB5B-4D37-871C-2390E5BBD1B0}" destId="{58ABD758-6560-4897-966F-5CDA543C2F3F}" srcOrd="0" destOrd="0" presId="urn:microsoft.com/office/officeart/2005/8/layout/hierarchy3"/>
    <dgm:cxn modelId="{71A6DF75-A090-4241-8926-965BA318B88C}" type="presOf" srcId="{4077A0BE-5D5E-453A-9716-E5F98B1CA890}" destId="{ABA6D0BA-7265-40E9-9F2F-A8399CD2E0A4}" srcOrd="1" destOrd="0" presId="urn:microsoft.com/office/officeart/2005/8/layout/hierarchy3"/>
    <dgm:cxn modelId="{4DBAF778-5B6D-42F3-A29C-9A9EAE962C5D}" type="presOf" srcId="{313097F8-37EC-4F06-8F8E-F878D3726B24}" destId="{811CD837-C8DD-444D-BDEB-B8571A6EEE99}" srcOrd="0" destOrd="0" presId="urn:microsoft.com/office/officeart/2005/8/layout/hierarchy3"/>
    <dgm:cxn modelId="{BE43467D-56C9-46A2-A6E9-2BE7992C2D77}" type="presOf" srcId="{24FBDAC0-72BB-43CB-B129-C3599E679A66}" destId="{F9AF9F52-77C0-4E7A-99FB-805090DE66F3}" srcOrd="0" destOrd="0" presId="urn:microsoft.com/office/officeart/2005/8/layout/hierarchy3"/>
    <dgm:cxn modelId="{742DA7A0-A02C-4CCB-927A-4FBC5950F4D1}" type="presOf" srcId="{8790E1C9-AD0A-4814-A5F1-7F3E8666AFDB}" destId="{AE4C18D9-B7C6-4468-B215-3228EB0944E7}" srcOrd="0" destOrd="0" presId="urn:microsoft.com/office/officeart/2005/8/layout/hierarchy3"/>
    <dgm:cxn modelId="{67F018A4-B73C-41BA-9012-70EE3CA35404}" type="presOf" srcId="{5E7CB806-81C5-4065-A8B4-6DE860C42528}" destId="{84E3E555-C4C0-41AF-AD42-E2C9C332F8D6}" srcOrd="0" destOrd="0" presId="urn:microsoft.com/office/officeart/2005/8/layout/hierarchy3"/>
    <dgm:cxn modelId="{9F9214A7-248F-4091-B16C-962144855D76}" type="presOf" srcId="{8790E1C9-AD0A-4814-A5F1-7F3E8666AFDB}" destId="{C4AAE148-565A-445C-A88D-163B1BEEF690}" srcOrd="1" destOrd="0" presId="urn:microsoft.com/office/officeart/2005/8/layout/hierarchy3"/>
    <dgm:cxn modelId="{927649A8-4EFE-4015-B9F4-CA282CCF6BDF}" srcId="{CCFA2DC2-DB5B-4D37-871C-2390E5BBD1B0}" destId="{4077A0BE-5D5E-453A-9716-E5F98B1CA890}" srcOrd="1" destOrd="0" parTransId="{2FF88F63-8B3E-4471-A98D-9B0A4D60EF0F}" sibTransId="{85F25105-39FA-484B-9ED4-E3076E3A56B6}"/>
    <dgm:cxn modelId="{4B8771AA-93A1-464A-B9C5-4BF38E801AAD}" srcId="{4077A0BE-5D5E-453A-9716-E5F98B1CA890}" destId="{B0187A0E-DDEA-48A5-9C13-EA56EBFD4EBA}" srcOrd="0" destOrd="0" parTransId="{200DF3FF-69B1-4027-9A61-A84C45E79B63}" sibTransId="{8CF46670-C3EC-4737-B86B-6D076C2E3CBE}"/>
    <dgm:cxn modelId="{B21D58B3-3D01-465F-9374-766D9349DECA}" srcId="{8790E1C9-AD0A-4814-A5F1-7F3E8666AFDB}" destId="{E7F642F7-D58F-437E-8707-BE01DB42E60B}" srcOrd="1" destOrd="0" parTransId="{5E7CB806-81C5-4065-A8B4-6DE860C42528}" sibTransId="{252C0069-FEA6-4913-9A34-8F7B1E453532}"/>
    <dgm:cxn modelId="{BDBE27BB-182E-47FB-8857-09AC0BEEF2D5}" type="presOf" srcId="{51DAFF23-FFAF-4043-8D26-EFD42BA93C8B}" destId="{D24E25F3-DE95-46E8-ACE7-91656F3CE3DB}" srcOrd="0" destOrd="0" presId="urn:microsoft.com/office/officeart/2005/8/layout/hierarchy3"/>
    <dgm:cxn modelId="{191F8DBC-82B2-4AFD-9F2C-B9E5D2549E71}" srcId="{4077A0BE-5D5E-453A-9716-E5F98B1CA890}" destId="{24FBDAC0-72BB-43CB-B129-C3599E679A66}" srcOrd="1" destOrd="0" parTransId="{D2E1A551-7A69-425A-9340-37818D7D8A59}" sibTransId="{D472AC7B-5336-4B0D-AEA3-702D230AB12E}"/>
    <dgm:cxn modelId="{BBA116C4-B917-4707-A156-A75CAA1BF424}" type="presOf" srcId="{200DF3FF-69B1-4027-9A61-A84C45E79B63}" destId="{320C02FA-940E-4380-9E1F-ACD8DB9EED01}" srcOrd="0" destOrd="0" presId="urn:microsoft.com/office/officeart/2005/8/layout/hierarchy3"/>
    <dgm:cxn modelId="{849F1FC8-2530-4255-82E3-9FE0F0E9B5E4}" type="presOf" srcId="{D2E1A551-7A69-425A-9340-37818D7D8A59}" destId="{461D692C-663C-4311-A0EA-C81E35184839}" srcOrd="0" destOrd="0" presId="urn:microsoft.com/office/officeart/2005/8/layout/hierarchy3"/>
    <dgm:cxn modelId="{6A2F73D0-6028-45C0-9042-8D1E0E5B134F}" srcId="{CCFA2DC2-DB5B-4D37-871C-2390E5BBD1B0}" destId="{8790E1C9-AD0A-4814-A5F1-7F3E8666AFDB}" srcOrd="0" destOrd="0" parTransId="{F1204820-3ED7-4C1A-872C-8F4F80F531CA}" sibTransId="{40DE7DA8-0690-4A81-AC98-52ADB45F7825}"/>
    <dgm:cxn modelId="{ACCE2EE6-0B61-4CC2-8189-C73E19DF200F}" type="presOf" srcId="{4077A0BE-5D5E-453A-9716-E5F98B1CA890}" destId="{C99039D9-4C46-41BE-A84A-FCEC6A4AF593}" srcOrd="0" destOrd="0" presId="urn:microsoft.com/office/officeart/2005/8/layout/hierarchy3"/>
    <dgm:cxn modelId="{CA91A6F7-7DEE-4937-B590-2EEEF6BB7C64}" type="presOf" srcId="{B0187A0E-DDEA-48A5-9C13-EA56EBFD4EBA}" destId="{4E54BB2C-73C3-44A1-8CC4-689AE38B9D53}" srcOrd="0" destOrd="0" presId="urn:microsoft.com/office/officeart/2005/8/layout/hierarchy3"/>
    <dgm:cxn modelId="{6A0C6B08-D7FA-47E5-839C-309E6191D2E1}" type="presParOf" srcId="{58ABD758-6560-4897-966F-5CDA543C2F3F}" destId="{A3DAB467-276D-4660-977C-81F0549773FF}" srcOrd="0" destOrd="0" presId="urn:microsoft.com/office/officeart/2005/8/layout/hierarchy3"/>
    <dgm:cxn modelId="{A53BCB4D-AE3F-4530-B35F-E1DBFCF7976A}" type="presParOf" srcId="{A3DAB467-276D-4660-977C-81F0549773FF}" destId="{9E82F9F8-2821-479C-BD4D-C8D8863A561A}" srcOrd="0" destOrd="0" presId="urn:microsoft.com/office/officeart/2005/8/layout/hierarchy3"/>
    <dgm:cxn modelId="{E36B6B92-0BAA-41AB-A4B6-ACD1E9CF1931}" type="presParOf" srcId="{9E82F9F8-2821-479C-BD4D-C8D8863A561A}" destId="{AE4C18D9-B7C6-4468-B215-3228EB0944E7}" srcOrd="0" destOrd="0" presId="urn:microsoft.com/office/officeart/2005/8/layout/hierarchy3"/>
    <dgm:cxn modelId="{76E6F5E3-1D66-4B35-8B3C-AB477F35593B}" type="presParOf" srcId="{9E82F9F8-2821-479C-BD4D-C8D8863A561A}" destId="{C4AAE148-565A-445C-A88D-163B1BEEF690}" srcOrd="1" destOrd="0" presId="urn:microsoft.com/office/officeart/2005/8/layout/hierarchy3"/>
    <dgm:cxn modelId="{BBCA0CD9-5647-4687-A3A5-8819D390028E}" type="presParOf" srcId="{A3DAB467-276D-4660-977C-81F0549773FF}" destId="{F436156A-5068-44A6-A6F5-4DD459DB991F}" srcOrd="1" destOrd="0" presId="urn:microsoft.com/office/officeart/2005/8/layout/hierarchy3"/>
    <dgm:cxn modelId="{6CA91FD8-497C-4C5E-9427-6BF4284A7BEF}" type="presParOf" srcId="{F436156A-5068-44A6-A6F5-4DD459DB991F}" destId="{D24E25F3-DE95-46E8-ACE7-91656F3CE3DB}" srcOrd="0" destOrd="0" presId="urn:microsoft.com/office/officeart/2005/8/layout/hierarchy3"/>
    <dgm:cxn modelId="{8375E06C-802A-45D2-B130-273AEC40FC4E}" type="presParOf" srcId="{F436156A-5068-44A6-A6F5-4DD459DB991F}" destId="{811CD837-C8DD-444D-BDEB-B8571A6EEE99}" srcOrd="1" destOrd="0" presId="urn:microsoft.com/office/officeart/2005/8/layout/hierarchy3"/>
    <dgm:cxn modelId="{961D1100-B184-414D-8769-3C7E16B982AC}" type="presParOf" srcId="{F436156A-5068-44A6-A6F5-4DD459DB991F}" destId="{84E3E555-C4C0-41AF-AD42-E2C9C332F8D6}" srcOrd="2" destOrd="0" presId="urn:microsoft.com/office/officeart/2005/8/layout/hierarchy3"/>
    <dgm:cxn modelId="{58C54C10-03C0-4351-BE07-982413369E53}" type="presParOf" srcId="{F436156A-5068-44A6-A6F5-4DD459DB991F}" destId="{D7E75113-6E58-434C-ADFF-2F46DAECA4B9}" srcOrd="3" destOrd="0" presId="urn:microsoft.com/office/officeart/2005/8/layout/hierarchy3"/>
    <dgm:cxn modelId="{B8409D14-EB09-4DD0-A97D-4334DD656FFD}" type="presParOf" srcId="{58ABD758-6560-4897-966F-5CDA543C2F3F}" destId="{D2DFCDF9-7E55-4119-B3B8-D370B733FC64}" srcOrd="1" destOrd="0" presId="urn:microsoft.com/office/officeart/2005/8/layout/hierarchy3"/>
    <dgm:cxn modelId="{2191BF40-C7AC-4DCD-894D-A84C5426310D}" type="presParOf" srcId="{D2DFCDF9-7E55-4119-B3B8-D370B733FC64}" destId="{EA65F5F3-9EE8-47DA-B973-7263D2975DBD}" srcOrd="0" destOrd="0" presId="urn:microsoft.com/office/officeart/2005/8/layout/hierarchy3"/>
    <dgm:cxn modelId="{68B8BCB1-629E-4EAC-B47F-BD1D43A42FA8}" type="presParOf" srcId="{EA65F5F3-9EE8-47DA-B973-7263D2975DBD}" destId="{C99039D9-4C46-41BE-A84A-FCEC6A4AF593}" srcOrd="0" destOrd="0" presId="urn:microsoft.com/office/officeart/2005/8/layout/hierarchy3"/>
    <dgm:cxn modelId="{06E23272-53BB-414D-A92C-7941C2827F0F}" type="presParOf" srcId="{EA65F5F3-9EE8-47DA-B973-7263D2975DBD}" destId="{ABA6D0BA-7265-40E9-9F2F-A8399CD2E0A4}" srcOrd="1" destOrd="0" presId="urn:microsoft.com/office/officeart/2005/8/layout/hierarchy3"/>
    <dgm:cxn modelId="{11D519D5-A23A-4C87-A0F1-F6AE5D0B33EF}" type="presParOf" srcId="{D2DFCDF9-7E55-4119-B3B8-D370B733FC64}" destId="{B1E401D9-D3D4-423D-93A5-42F265879187}" srcOrd="1" destOrd="0" presId="urn:microsoft.com/office/officeart/2005/8/layout/hierarchy3"/>
    <dgm:cxn modelId="{6DD77B5C-1B31-4123-875E-13EB429656F2}" type="presParOf" srcId="{B1E401D9-D3D4-423D-93A5-42F265879187}" destId="{320C02FA-940E-4380-9E1F-ACD8DB9EED01}" srcOrd="0" destOrd="0" presId="urn:microsoft.com/office/officeart/2005/8/layout/hierarchy3"/>
    <dgm:cxn modelId="{B628E35E-B3FE-4A25-AF75-83A0E38DA76B}" type="presParOf" srcId="{B1E401D9-D3D4-423D-93A5-42F265879187}" destId="{4E54BB2C-73C3-44A1-8CC4-689AE38B9D53}" srcOrd="1" destOrd="0" presId="urn:microsoft.com/office/officeart/2005/8/layout/hierarchy3"/>
    <dgm:cxn modelId="{94AC30CC-BF5E-4D58-98DF-E70DC1788ED4}" type="presParOf" srcId="{B1E401D9-D3D4-423D-93A5-42F265879187}" destId="{461D692C-663C-4311-A0EA-C81E35184839}" srcOrd="2" destOrd="0" presId="urn:microsoft.com/office/officeart/2005/8/layout/hierarchy3"/>
    <dgm:cxn modelId="{5DDC6545-084D-43ED-BD2B-C23137498183}" type="presParOf" srcId="{B1E401D9-D3D4-423D-93A5-42F265879187}" destId="{F9AF9F52-77C0-4E7A-99FB-805090DE66F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8EB83A-68E0-41D1-A464-94C3B2BAA93D}" type="doc">
      <dgm:prSet loTypeId="urn:microsoft.com/office/officeart/2005/8/layout/default#1" loCatId="list" qsTypeId="urn:microsoft.com/office/officeart/2005/8/quickstyle/simple4" qsCatId="simple" csTypeId="urn:microsoft.com/office/officeart/2005/8/colors/colorful3" csCatId="colorful" phldr="1"/>
      <dgm:spPr/>
      <dgm:t>
        <a:bodyPr/>
        <a:lstStyle/>
        <a:p>
          <a:endParaRPr lang="es-MX"/>
        </a:p>
      </dgm:t>
    </dgm:pt>
    <dgm:pt modelId="{E8948AA1-B6C0-440D-AAA3-1E928ED56C65}">
      <dgm:prSet phldrT="[Texto]"/>
      <dgm:spPr/>
      <dgm:t>
        <a:bodyPr/>
        <a:lstStyle/>
        <a:p>
          <a:r>
            <a:rPr lang="es-MX" dirty="0"/>
            <a:t>Sintaxis</a:t>
          </a:r>
        </a:p>
      </dgm:t>
    </dgm:pt>
    <dgm:pt modelId="{ECC2D381-7283-442D-BEA8-30586E3F5D1C}" type="parTrans" cxnId="{331BD0E6-2F66-4586-ADED-96D52A6AEE3E}">
      <dgm:prSet/>
      <dgm:spPr/>
      <dgm:t>
        <a:bodyPr/>
        <a:lstStyle/>
        <a:p>
          <a:endParaRPr lang="es-MX"/>
        </a:p>
      </dgm:t>
    </dgm:pt>
    <dgm:pt modelId="{C31AF744-07F5-46E0-B0D0-075DD7EB7DAE}" type="sibTrans" cxnId="{331BD0E6-2F66-4586-ADED-96D52A6AEE3E}">
      <dgm:prSet/>
      <dgm:spPr/>
      <dgm:t>
        <a:bodyPr/>
        <a:lstStyle/>
        <a:p>
          <a:endParaRPr lang="es-MX"/>
        </a:p>
      </dgm:t>
    </dgm:pt>
    <dgm:pt modelId="{39F12B45-37AE-4979-A63F-5535F69710D1}">
      <dgm:prSet phldrT="[Texto]"/>
      <dgm:spPr/>
      <dgm:t>
        <a:bodyPr/>
        <a:lstStyle/>
        <a:p>
          <a:r>
            <a:rPr lang="es-MX" dirty="0"/>
            <a:t>Morfología</a:t>
          </a:r>
        </a:p>
      </dgm:t>
    </dgm:pt>
    <dgm:pt modelId="{5E72E13A-2FC6-4763-B0C0-0714D76E30C6}" type="parTrans" cxnId="{D0D04A9A-C5DA-493E-AEC2-F0F524CED2E8}">
      <dgm:prSet/>
      <dgm:spPr/>
      <dgm:t>
        <a:bodyPr/>
        <a:lstStyle/>
        <a:p>
          <a:endParaRPr lang="es-MX"/>
        </a:p>
      </dgm:t>
    </dgm:pt>
    <dgm:pt modelId="{3B766271-CC15-43BF-A854-F498FD2B91F0}" type="sibTrans" cxnId="{D0D04A9A-C5DA-493E-AEC2-F0F524CED2E8}">
      <dgm:prSet/>
      <dgm:spPr/>
      <dgm:t>
        <a:bodyPr/>
        <a:lstStyle/>
        <a:p>
          <a:endParaRPr lang="es-MX"/>
        </a:p>
      </dgm:t>
    </dgm:pt>
    <dgm:pt modelId="{B0F86223-7A9E-435B-8718-DC225A266C19}">
      <dgm:prSet phldrT="[Texto]"/>
      <dgm:spPr/>
      <dgm:t>
        <a:bodyPr/>
        <a:lstStyle/>
        <a:p>
          <a:r>
            <a:rPr lang="es-MX" dirty="0"/>
            <a:t>Fonología</a:t>
          </a:r>
        </a:p>
      </dgm:t>
    </dgm:pt>
    <dgm:pt modelId="{44720960-F214-4BBF-AE4E-F75B9DE6FE65}" type="parTrans" cxnId="{62856278-2A6B-4214-9948-CE0EB074A95A}">
      <dgm:prSet/>
      <dgm:spPr/>
      <dgm:t>
        <a:bodyPr/>
        <a:lstStyle/>
        <a:p>
          <a:endParaRPr lang="es-MX"/>
        </a:p>
      </dgm:t>
    </dgm:pt>
    <dgm:pt modelId="{9F700C79-2304-4013-A35A-1FB0CDA0345F}" type="sibTrans" cxnId="{62856278-2A6B-4214-9948-CE0EB074A95A}">
      <dgm:prSet/>
      <dgm:spPr/>
      <dgm:t>
        <a:bodyPr/>
        <a:lstStyle/>
        <a:p>
          <a:endParaRPr lang="es-MX"/>
        </a:p>
      </dgm:t>
    </dgm:pt>
    <dgm:pt modelId="{4E944A49-B608-4D51-BA4C-667CA5DCC600}">
      <dgm:prSet phldrT="[Texto]"/>
      <dgm:spPr/>
      <dgm:t>
        <a:bodyPr/>
        <a:lstStyle/>
        <a:p>
          <a:r>
            <a:rPr lang="es-MX" dirty="0"/>
            <a:t>Semántica</a:t>
          </a:r>
        </a:p>
      </dgm:t>
    </dgm:pt>
    <dgm:pt modelId="{D4DF5BF9-8B9D-4DB9-93CE-92EF1FB30580}" type="parTrans" cxnId="{8F49F9D2-4ABA-4F29-B4D8-1D8A93E9D704}">
      <dgm:prSet/>
      <dgm:spPr/>
      <dgm:t>
        <a:bodyPr/>
        <a:lstStyle/>
        <a:p>
          <a:endParaRPr lang="es-MX"/>
        </a:p>
      </dgm:t>
    </dgm:pt>
    <dgm:pt modelId="{0FC5858B-C544-4823-99A3-01ED71F33FB6}" type="sibTrans" cxnId="{8F49F9D2-4ABA-4F29-B4D8-1D8A93E9D704}">
      <dgm:prSet/>
      <dgm:spPr/>
      <dgm:t>
        <a:bodyPr/>
        <a:lstStyle/>
        <a:p>
          <a:endParaRPr lang="es-MX"/>
        </a:p>
      </dgm:t>
    </dgm:pt>
    <dgm:pt modelId="{F56DD5E0-B4A3-4F15-9AF1-9AA754D4EA6A}">
      <dgm:prSet phldrT="[Texto]"/>
      <dgm:spPr/>
      <dgm:t>
        <a:bodyPr/>
        <a:lstStyle/>
        <a:p>
          <a:r>
            <a:rPr lang="es-MX" dirty="0"/>
            <a:t>Pragmática</a:t>
          </a:r>
        </a:p>
      </dgm:t>
    </dgm:pt>
    <dgm:pt modelId="{A8B8CDC5-529B-47E3-9CC9-39C9600DDE77}" type="parTrans" cxnId="{388C6643-B00F-410D-9BC2-7902DD7D73F2}">
      <dgm:prSet/>
      <dgm:spPr/>
      <dgm:t>
        <a:bodyPr/>
        <a:lstStyle/>
        <a:p>
          <a:endParaRPr lang="es-MX"/>
        </a:p>
      </dgm:t>
    </dgm:pt>
    <dgm:pt modelId="{F44414C0-B258-44C2-8E02-5B530734202A}" type="sibTrans" cxnId="{388C6643-B00F-410D-9BC2-7902DD7D73F2}">
      <dgm:prSet/>
      <dgm:spPr/>
      <dgm:t>
        <a:bodyPr/>
        <a:lstStyle/>
        <a:p>
          <a:endParaRPr lang="es-MX"/>
        </a:p>
      </dgm:t>
    </dgm:pt>
    <dgm:pt modelId="{74F74B53-6A2E-4A78-B8EA-BF5106C4003D}" type="pres">
      <dgm:prSet presAssocID="{598EB83A-68E0-41D1-A464-94C3B2BAA93D}" presName="diagram" presStyleCnt="0">
        <dgm:presLayoutVars>
          <dgm:dir/>
          <dgm:resizeHandles val="exact"/>
        </dgm:presLayoutVars>
      </dgm:prSet>
      <dgm:spPr/>
    </dgm:pt>
    <dgm:pt modelId="{C1ABE04B-44F1-4ADD-AD4F-C3B3A7578E1C}" type="pres">
      <dgm:prSet presAssocID="{E8948AA1-B6C0-440D-AAA3-1E928ED56C65}" presName="node" presStyleLbl="node1" presStyleIdx="0" presStyleCnt="5">
        <dgm:presLayoutVars>
          <dgm:bulletEnabled val="1"/>
        </dgm:presLayoutVars>
      </dgm:prSet>
      <dgm:spPr/>
    </dgm:pt>
    <dgm:pt modelId="{F3BAAB61-0486-44B5-A0AE-4A40F58B4E7D}" type="pres">
      <dgm:prSet presAssocID="{C31AF744-07F5-46E0-B0D0-075DD7EB7DAE}" presName="sibTrans" presStyleCnt="0"/>
      <dgm:spPr/>
    </dgm:pt>
    <dgm:pt modelId="{3431B91B-AE27-4436-8F4D-1FB355B14003}" type="pres">
      <dgm:prSet presAssocID="{39F12B45-37AE-4979-A63F-5535F69710D1}" presName="node" presStyleLbl="node1" presStyleIdx="1" presStyleCnt="5">
        <dgm:presLayoutVars>
          <dgm:bulletEnabled val="1"/>
        </dgm:presLayoutVars>
      </dgm:prSet>
      <dgm:spPr/>
    </dgm:pt>
    <dgm:pt modelId="{69B2B93D-6F4B-4E08-A4D4-EE66BB7D0D91}" type="pres">
      <dgm:prSet presAssocID="{3B766271-CC15-43BF-A854-F498FD2B91F0}" presName="sibTrans" presStyleCnt="0"/>
      <dgm:spPr/>
    </dgm:pt>
    <dgm:pt modelId="{4C8E9C0A-1E20-4B6F-B82C-D409195C201C}" type="pres">
      <dgm:prSet presAssocID="{B0F86223-7A9E-435B-8718-DC225A266C19}" presName="node" presStyleLbl="node1" presStyleIdx="2" presStyleCnt="5">
        <dgm:presLayoutVars>
          <dgm:bulletEnabled val="1"/>
        </dgm:presLayoutVars>
      </dgm:prSet>
      <dgm:spPr/>
    </dgm:pt>
    <dgm:pt modelId="{FBB75660-996C-49D5-B886-2DC8DF128433}" type="pres">
      <dgm:prSet presAssocID="{9F700C79-2304-4013-A35A-1FB0CDA0345F}" presName="sibTrans" presStyleCnt="0"/>
      <dgm:spPr/>
    </dgm:pt>
    <dgm:pt modelId="{6402A02F-77CC-4417-8A1C-8BC604DAA949}" type="pres">
      <dgm:prSet presAssocID="{4E944A49-B608-4D51-BA4C-667CA5DCC600}" presName="node" presStyleLbl="node1" presStyleIdx="3" presStyleCnt="5">
        <dgm:presLayoutVars>
          <dgm:bulletEnabled val="1"/>
        </dgm:presLayoutVars>
      </dgm:prSet>
      <dgm:spPr/>
    </dgm:pt>
    <dgm:pt modelId="{12986AE3-78F2-406A-ABC2-DB634B774781}" type="pres">
      <dgm:prSet presAssocID="{0FC5858B-C544-4823-99A3-01ED71F33FB6}" presName="sibTrans" presStyleCnt="0"/>
      <dgm:spPr/>
    </dgm:pt>
    <dgm:pt modelId="{6ECAD3EF-87FB-4B16-81F4-DAC53D61C155}" type="pres">
      <dgm:prSet presAssocID="{F56DD5E0-B4A3-4F15-9AF1-9AA754D4EA6A}" presName="node" presStyleLbl="node1" presStyleIdx="4" presStyleCnt="5">
        <dgm:presLayoutVars>
          <dgm:bulletEnabled val="1"/>
        </dgm:presLayoutVars>
      </dgm:prSet>
      <dgm:spPr/>
    </dgm:pt>
  </dgm:ptLst>
  <dgm:cxnLst>
    <dgm:cxn modelId="{F5B9D904-D87C-4B09-968C-20448D32F22F}" type="presOf" srcId="{F56DD5E0-B4A3-4F15-9AF1-9AA754D4EA6A}" destId="{6ECAD3EF-87FB-4B16-81F4-DAC53D61C155}" srcOrd="0" destOrd="0" presId="urn:microsoft.com/office/officeart/2005/8/layout/default#1"/>
    <dgm:cxn modelId="{D9F73622-4DAB-4022-BA38-BB15D5FAC9E2}" type="presOf" srcId="{39F12B45-37AE-4979-A63F-5535F69710D1}" destId="{3431B91B-AE27-4436-8F4D-1FB355B14003}" srcOrd="0" destOrd="0" presId="urn:microsoft.com/office/officeart/2005/8/layout/default#1"/>
    <dgm:cxn modelId="{A76C0E3E-92BF-4EEA-A558-A62EC04FC920}" type="presOf" srcId="{B0F86223-7A9E-435B-8718-DC225A266C19}" destId="{4C8E9C0A-1E20-4B6F-B82C-D409195C201C}" srcOrd="0" destOrd="0" presId="urn:microsoft.com/office/officeart/2005/8/layout/default#1"/>
    <dgm:cxn modelId="{388C6643-B00F-410D-9BC2-7902DD7D73F2}" srcId="{598EB83A-68E0-41D1-A464-94C3B2BAA93D}" destId="{F56DD5E0-B4A3-4F15-9AF1-9AA754D4EA6A}" srcOrd="4" destOrd="0" parTransId="{A8B8CDC5-529B-47E3-9CC9-39C9600DDE77}" sibTransId="{F44414C0-B258-44C2-8E02-5B530734202A}"/>
    <dgm:cxn modelId="{3A8E5D64-9224-4D9F-9EF9-DBE3C4FD5023}" type="presOf" srcId="{4E944A49-B608-4D51-BA4C-667CA5DCC600}" destId="{6402A02F-77CC-4417-8A1C-8BC604DAA949}" srcOrd="0" destOrd="0" presId="urn:microsoft.com/office/officeart/2005/8/layout/default#1"/>
    <dgm:cxn modelId="{62856278-2A6B-4214-9948-CE0EB074A95A}" srcId="{598EB83A-68E0-41D1-A464-94C3B2BAA93D}" destId="{B0F86223-7A9E-435B-8718-DC225A266C19}" srcOrd="2" destOrd="0" parTransId="{44720960-F214-4BBF-AE4E-F75B9DE6FE65}" sibTransId="{9F700C79-2304-4013-A35A-1FB0CDA0345F}"/>
    <dgm:cxn modelId="{D0D04A9A-C5DA-493E-AEC2-F0F524CED2E8}" srcId="{598EB83A-68E0-41D1-A464-94C3B2BAA93D}" destId="{39F12B45-37AE-4979-A63F-5535F69710D1}" srcOrd="1" destOrd="0" parTransId="{5E72E13A-2FC6-4763-B0C0-0714D76E30C6}" sibTransId="{3B766271-CC15-43BF-A854-F498FD2B91F0}"/>
    <dgm:cxn modelId="{D24DD1B2-DECF-4C25-9EFC-5DF0D7825A22}" type="presOf" srcId="{598EB83A-68E0-41D1-A464-94C3B2BAA93D}" destId="{74F74B53-6A2E-4A78-B8EA-BF5106C4003D}" srcOrd="0" destOrd="0" presId="urn:microsoft.com/office/officeart/2005/8/layout/default#1"/>
    <dgm:cxn modelId="{F2EAE5B7-B29D-41DE-B3C1-DCFD00FB0AFC}" type="presOf" srcId="{E8948AA1-B6C0-440D-AAA3-1E928ED56C65}" destId="{C1ABE04B-44F1-4ADD-AD4F-C3B3A7578E1C}" srcOrd="0" destOrd="0" presId="urn:microsoft.com/office/officeart/2005/8/layout/default#1"/>
    <dgm:cxn modelId="{8F49F9D2-4ABA-4F29-B4D8-1D8A93E9D704}" srcId="{598EB83A-68E0-41D1-A464-94C3B2BAA93D}" destId="{4E944A49-B608-4D51-BA4C-667CA5DCC600}" srcOrd="3" destOrd="0" parTransId="{D4DF5BF9-8B9D-4DB9-93CE-92EF1FB30580}" sibTransId="{0FC5858B-C544-4823-99A3-01ED71F33FB6}"/>
    <dgm:cxn modelId="{331BD0E6-2F66-4586-ADED-96D52A6AEE3E}" srcId="{598EB83A-68E0-41D1-A464-94C3B2BAA93D}" destId="{E8948AA1-B6C0-440D-AAA3-1E928ED56C65}" srcOrd="0" destOrd="0" parTransId="{ECC2D381-7283-442D-BEA8-30586E3F5D1C}" sibTransId="{C31AF744-07F5-46E0-B0D0-075DD7EB7DAE}"/>
    <dgm:cxn modelId="{7F02F8C9-F668-4AB2-BB85-B20646CA9AB1}" type="presParOf" srcId="{74F74B53-6A2E-4A78-B8EA-BF5106C4003D}" destId="{C1ABE04B-44F1-4ADD-AD4F-C3B3A7578E1C}" srcOrd="0" destOrd="0" presId="urn:microsoft.com/office/officeart/2005/8/layout/default#1"/>
    <dgm:cxn modelId="{274CE180-47C9-45ED-B92D-E88652803A56}" type="presParOf" srcId="{74F74B53-6A2E-4A78-B8EA-BF5106C4003D}" destId="{F3BAAB61-0486-44B5-A0AE-4A40F58B4E7D}" srcOrd="1" destOrd="0" presId="urn:microsoft.com/office/officeart/2005/8/layout/default#1"/>
    <dgm:cxn modelId="{B3B1DAAC-B8FC-42E5-8B15-C4586732C7F3}" type="presParOf" srcId="{74F74B53-6A2E-4A78-B8EA-BF5106C4003D}" destId="{3431B91B-AE27-4436-8F4D-1FB355B14003}" srcOrd="2" destOrd="0" presId="urn:microsoft.com/office/officeart/2005/8/layout/default#1"/>
    <dgm:cxn modelId="{0D62065B-8F6B-45C5-9D0E-150C89F69DBA}" type="presParOf" srcId="{74F74B53-6A2E-4A78-B8EA-BF5106C4003D}" destId="{69B2B93D-6F4B-4E08-A4D4-EE66BB7D0D91}" srcOrd="3" destOrd="0" presId="urn:microsoft.com/office/officeart/2005/8/layout/default#1"/>
    <dgm:cxn modelId="{D0013CD5-7718-418C-BC84-4C7ADD6F4022}" type="presParOf" srcId="{74F74B53-6A2E-4A78-B8EA-BF5106C4003D}" destId="{4C8E9C0A-1E20-4B6F-B82C-D409195C201C}" srcOrd="4" destOrd="0" presId="urn:microsoft.com/office/officeart/2005/8/layout/default#1"/>
    <dgm:cxn modelId="{99780DEA-5D7E-4BA6-BCC4-3926188E6742}" type="presParOf" srcId="{74F74B53-6A2E-4A78-B8EA-BF5106C4003D}" destId="{FBB75660-996C-49D5-B886-2DC8DF128433}" srcOrd="5" destOrd="0" presId="urn:microsoft.com/office/officeart/2005/8/layout/default#1"/>
    <dgm:cxn modelId="{764030D2-8A92-4C87-B501-815ED7B75C90}" type="presParOf" srcId="{74F74B53-6A2E-4A78-B8EA-BF5106C4003D}" destId="{6402A02F-77CC-4417-8A1C-8BC604DAA949}" srcOrd="6" destOrd="0" presId="urn:microsoft.com/office/officeart/2005/8/layout/default#1"/>
    <dgm:cxn modelId="{3B5C2E92-11EE-4223-B522-ADEB2DA92F68}" type="presParOf" srcId="{74F74B53-6A2E-4A78-B8EA-BF5106C4003D}" destId="{12986AE3-78F2-406A-ABC2-DB634B774781}" srcOrd="7" destOrd="0" presId="urn:microsoft.com/office/officeart/2005/8/layout/default#1"/>
    <dgm:cxn modelId="{AC3240B2-3DE5-4C86-AE0E-E4D45EFBBBD9}" type="presParOf" srcId="{74F74B53-6A2E-4A78-B8EA-BF5106C4003D}" destId="{6ECAD3EF-87FB-4B16-81F4-DAC53D61C155}"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BDB9B0-C5C9-426E-9445-D16676F9B2D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MX"/>
        </a:p>
      </dgm:t>
    </dgm:pt>
    <dgm:pt modelId="{22DC9E9D-68A4-416E-A00B-CB71479DB03D}">
      <dgm:prSet phldrT="[Texto]"/>
      <dgm:spPr/>
      <dgm:t>
        <a:bodyPr/>
        <a:lstStyle/>
        <a:p>
          <a:r>
            <a:rPr lang="es-MX" dirty="0"/>
            <a:t>Se da formando un continuo </a:t>
          </a:r>
        </a:p>
      </dgm:t>
    </dgm:pt>
    <dgm:pt modelId="{B4E244E4-050D-491C-A4C7-F894163F645D}" type="parTrans" cxnId="{F3B89B67-657A-46DE-8DE3-871B552FA89B}">
      <dgm:prSet/>
      <dgm:spPr/>
      <dgm:t>
        <a:bodyPr/>
        <a:lstStyle/>
        <a:p>
          <a:endParaRPr lang="es-MX"/>
        </a:p>
      </dgm:t>
    </dgm:pt>
    <dgm:pt modelId="{DEF82882-E18D-443E-A1DD-B6DF77806334}" type="sibTrans" cxnId="{F3B89B67-657A-46DE-8DE3-871B552FA89B}">
      <dgm:prSet/>
      <dgm:spPr/>
      <dgm:t>
        <a:bodyPr/>
        <a:lstStyle/>
        <a:p>
          <a:endParaRPr lang="es-MX"/>
        </a:p>
      </dgm:t>
    </dgm:pt>
    <dgm:pt modelId="{86E23EE8-6AFF-4AFA-B77E-42F20DBDA588}">
      <dgm:prSet phldrT="[Texto]"/>
      <dgm:spPr/>
      <dgm:t>
        <a:bodyPr/>
        <a:lstStyle/>
        <a:p>
          <a:r>
            <a:rPr lang="es-MX" dirty="0"/>
            <a:t>Pueden tener problemas escolares y de desarrollo social.</a:t>
          </a:r>
        </a:p>
      </dgm:t>
    </dgm:pt>
    <dgm:pt modelId="{53697FDA-355D-4E38-B5F5-D36914356130}" type="parTrans" cxnId="{5695D924-B69B-4B90-B433-1F33B8A50BC0}">
      <dgm:prSet/>
      <dgm:spPr/>
      <dgm:t>
        <a:bodyPr/>
        <a:lstStyle/>
        <a:p>
          <a:endParaRPr lang="es-MX"/>
        </a:p>
      </dgm:t>
    </dgm:pt>
    <dgm:pt modelId="{84EF9534-D4D7-488A-BFC4-9C8C390AC303}" type="sibTrans" cxnId="{5695D924-B69B-4B90-B433-1F33B8A50BC0}">
      <dgm:prSet/>
      <dgm:spPr/>
      <dgm:t>
        <a:bodyPr/>
        <a:lstStyle/>
        <a:p>
          <a:endParaRPr lang="es-MX"/>
        </a:p>
      </dgm:t>
    </dgm:pt>
    <dgm:pt modelId="{B2055514-2410-420D-A3EE-BCA0F95F05D9}">
      <dgm:prSet phldrT="[Texto]" custT="1"/>
      <dgm:spPr/>
      <dgm:t>
        <a:bodyPr/>
        <a:lstStyle/>
        <a:p>
          <a:r>
            <a:rPr lang="es-MX" sz="1800" dirty="0"/>
            <a:t>Pueden llevar a diagnosticarlos erróneamente retraso mental, trastornos auditivos o alteraciones  auditivas, aunque ninguna es exacta ni adecuada. </a:t>
          </a:r>
        </a:p>
      </dgm:t>
    </dgm:pt>
    <dgm:pt modelId="{2B307E3A-8E17-4742-B1FB-2470601713A1}" type="parTrans" cxnId="{92119F12-6A60-4A75-9EB2-076C392ABF32}">
      <dgm:prSet/>
      <dgm:spPr/>
      <dgm:t>
        <a:bodyPr/>
        <a:lstStyle/>
        <a:p>
          <a:endParaRPr lang="es-MX"/>
        </a:p>
      </dgm:t>
    </dgm:pt>
    <dgm:pt modelId="{B64E9C72-DD09-45C9-8182-0C0DE5AF092A}" type="sibTrans" cxnId="{92119F12-6A60-4A75-9EB2-076C392ABF32}">
      <dgm:prSet/>
      <dgm:spPr/>
      <dgm:t>
        <a:bodyPr/>
        <a:lstStyle/>
        <a:p>
          <a:endParaRPr lang="es-MX"/>
        </a:p>
      </dgm:t>
    </dgm:pt>
    <dgm:pt modelId="{D87FA25A-FA9B-487A-AF43-52F23CC84F07}" type="pres">
      <dgm:prSet presAssocID="{A2BDB9B0-C5C9-426E-9445-D16676F9B2DE}" presName="linear" presStyleCnt="0">
        <dgm:presLayoutVars>
          <dgm:dir/>
          <dgm:animLvl val="lvl"/>
          <dgm:resizeHandles val="exact"/>
        </dgm:presLayoutVars>
      </dgm:prSet>
      <dgm:spPr/>
    </dgm:pt>
    <dgm:pt modelId="{36C1CA15-74C7-434F-AD92-3AD8896F7FCC}" type="pres">
      <dgm:prSet presAssocID="{22DC9E9D-68A4-416E-A00B-CB71479DB03D}" presName="parentLin" presStyleCnt="0"/>
      <dgm:spPr/>
    </dgm:pt>
    <dgm:pt modelId="{E26C6C39-8085-45B9-A8C2-B8AD556247E6}" type="pres">
      <dgm:prSet presAssocID="{22DC9E9D-68A4-416E-A00B-CB71479DB03D}" presName="parentLeftMargin" presStyleLbl="node1" presStyleIdx="0" presStyleCnt="3"/>
      <dgm:spPr/>
    </dgm:pt>
    <dgm:pt modelId="{B5BA433C-7B91-4CE2-804E-205AB0464D05}" type="pres">
      <dgm:prSet presAssocID="{22DC9E9D-68A4-416E-A00B-CB71479DB03D}" presName="parentText" presStyleLbl="node1" presStyleIdx="0" presStyleCnt="3">
        <dgm:presLayoutVars>
          <dgm:chMax val="0"/>
          <dgm:bulletEnabled val="1"/>
        </dgm:presLayoutVars>
      </dgm:prSet>
      <dgm:spPr/>
    </dgm:pt>
    <dgm:pt modelId="{C8D75040-CE3B-444D-B7F8-14946BD98917}" type="pres">
      <dgm:prSet presAssocID="{22DC9E9D-68A4-416E-A00B-CB71479DB03D}" presName="negativeSpace" presStyleCnt="0"/>
      <dgm:spPr/>
    </dgm:pt>
    <dgm:pt modelId="{EC13F8B0-07ED-4E8E-B910-683B1EAC92EF}" type="pres">
      <dgm:prSet presAssocID="{22DC9E9D-68A4-416E-A00B-CB71479DB03D}" presName="childText" presStyleLbl="conFgAcc1" presStyleIdx="0" presStyleCnt="3" custLinFactNeighborY="68166">
        <dgm:presLayoutVars>
          <dgm:bulletEnabled val="1"/>
        </dgm:presLayoutVars>
      </dgm:prSet>
      <dgm:spPr/>
    </dgm:pt>
    <dgm:pt modelId="{5722C421-5110-44ED-B4A3-8FE821F062E7}" type="pres">
      <dgm:prSet presAssocID="{DEF82882-E18D-443E-A1DD-B6DF77806334}" presName="spaceBetweenRectangles" presStyleCnt="0"/>
      <dgm:spPr/>
    </dgm:pt>
    <dgm:pt modelId="{DA53CC54-B5E5-420C-BE2E-AC1A46780E20}" type="pres">
      <dgm:prSet presAssocID="{86E23EE8-6AFF-4AFA-B77E-42F20DBDA588}" presName="parentLin" presStyleCnt="0"/>
      <dgm:spPr/>
    </dgm:pt>
    <dgm:pt modelId="{5C755594-467C-4461-8E7A-AF912705BB5F}" type="pres">
      <dgm:prSet presAssocID="{86E23EE8-6AFF-4AFA-B77E-42F20DBDA588}" presName="parentLeftMargin" presStyleLbl="node1" presStyleIdx="0" presStyleCnt="3"/>
      <dgm:spPr/>
    </dgm:pt>
    <dgm:pt modelId="{B02B5E52-7302-4B26-A6B2-66B043542B23}" type="pres">
      <dgm:prSet presAssocID="{86E23EE8-6AFF-4AFA-B77E-42F20DBDA588}" presName="parentText" presStyleLbl="node1" presStyleIdx="1" presStyleCnt="3">
        <dgm:presLayoutVars>
          <dgm:chMax val="0"/>
          <dgm:bulletEnabled val="1"/>
        </dgm:presLayoutVars>
      </dgm:prSet>
      <dgm:spPr/>
    </dgm:pt>
    <dgm:pt modelId="{DAFF5426-0B80-498C-BB1A-01F5960348C5}" type="pres">
      <dgm:prSet presAssocID="{86E23EE8-6AFF-4AFA-B77E-42F20DBDA588}" presName="negativeSpace" presStyleCnt="0"/>
      <dgm:spPr/>
    </dgm:pt>
    <dgm:pt modelId="{12C40A3D-5BCF-4359-B761-7E53BD452A68}" type="pres">
      <dgm:prSet presAssocID="{86E23EE8-6AFF-4AFA-B77E-42F20DBDA588}" presName="childText" presStyleLbl="conFgAcc1" presStyleIdx="1" presStyleCnt="3">
        <dgm:presLayoutVars>
          <dgm:bulletEnabled val="1"/>
        </dgm:presLayoutVars>
      </dgm:prSet>
      <dgm:spPr/>
    </dgm:pt>
    <dgm:pt modelId="{E3F2C2BC-1EF3-4D57-8586-871023540190}" type="pres">
      <dgm:prSet presAssocID="{84EF9534-D4D7-488A-BFC4-9C8C390AC303}" presName="spaceBetweenRectangles" presStyleCnt="0"/>
      <dgm:spPr/>
    </dgm:pt>
    <dgm:pt modelId="{80FB8A9D-43F7-4CA1-8F2E-4AA69DA96CF3}" type="pres">
      <dgm:prSet presAssocID="{B2055514-2410-420D-A3EE-BCA0F95F05D9}" presName="parentLin" presStyleCnt="0"/>
      <dgm:spPr/>
    </dgm:pt>
    <dgm:pt modelId="{4AD5E2E1-EABF-4079-8D51-775B2AF516D1}" type="pres">
      <dgm:prSet presAssocID="{B2055514-2410-420D-A3EE-BCA0F95F05D9}" presName="parentLeftMargin" presStyleLbl="node1" presStyleIdx="1" presStyleCnt="3"/>
      <dgm:spPr/>
    </dgm:pt>
    <dgm:pt modelId="{70F1A889-73B0-440A-912D-4F319EC64819}" type="pres">
      <dgm:prSet presAssocID="{B2055514-2410-420D-A3EE-BCA0F95F05D9}" presName="parentText" presStyleLbl="node1" presStyleIdx="2" presStyleCnt="3" custScaleY="175253">
        <dgm:presLayoutVars>
          <dgm:chMax val="0"/>
          <dgm:bulletEnabled val="1"/>
        </dgm:presLayoutVars>
      </dgm:prSet>
      <dgm:spPr/>
    </dgm:pt>
    <dgm:pt modelId="{87C0B305-D63A-4E79-A795-CD87E44C29D5}" type="pres">
      <dgm:prSet presAssocID="{B2055514-2410-420D-A3EE-BCA0F95F05D9}" presName="negativeSpace" presStyleCnt="0"/>
      <dgm:spPr/>
    </dgm:pt>
    <dgm:pt modelId="{D91FC4EA-E50E-4EF8-8103-D3EB6A062FDD}" type="pres">
      <dgm:prSet presAssocID="{B2055514-2410-420D-A3EE-BCA0F95F05D9}" presName="childText" presStyleLbl="conFgAcc1" presStyleIdx="2" presStyleCnt="3">
        <dgm:presLayoutVars>
          <dgm:bulletEnabled val="1"/>
        </dgm:presLayoutVars>
      </dgm:prSet>
      <dgm:spPr/>
    </dgm:pt>
  </dgm:ptLst>
  <dgm:cxnLst>
    <dgm:cxn modelId="{92119F12-6A60-4A75-9EB2-076C392ABF32}" srcId="{A2BDB9B0-C5C9-426E-9445-D16676F9B2DE}" destId="{B2055514-2410-420D-A3EE-BCA0F95F05D9}" srcOrd="2" destOrd="0" parTransId="{2B307E3A-8E17-4742-B1FB-2470601713A1}" sibTransId="{B64E9C72-DD09-45C9-8182-0C0DE5AF092A}"/>
    <dgm:cxn modelId="{F62FF017-3532-4614-979A-588B706B6846}" type="presOf" srcId="{B2055514-2410-420D-A3EE-BCA0F95F05D9}" destId="{70F1A889-73B0-440A-912D-4F319EC64819}" srcOrd="1" destOrd="0" presId="urn:microsoft.com/office/officeart/2005/8/layout/list1"/>
    <dgm:cxn modelId="{76270F1C-C289-49C3-823E-0A38BF7BC722}" type="presOf" srcId="{86E23EE8-6AFF-4AFA-B77E-42F20DBDA588}" destId="{B02B5E52-7302-4B26-A6B2-66B043542B23}" srcOrd="1" destOrd="0" presId="urn:microsoft.com/office/officeart/2005/8/layout/list1"/>
    <dgm:cxn modelId="{5695D924-B69B-4B90-B433-1F33B8A50BC0}" srcId="{A2BDB9B0-C5C9-426E-9445-D16676F9B2DE}" destId="{86E23EE8-6AFF-4AFA-B77E-42F20DBDA588}" srcOrd="1" destOrd="0" parTransId="{53697FDA-355D-4E38-B5F5-D36914356130}" sibTransId="{84EF9534-D4D7-488A-BFC4-9C8C390AC303}"/>
    <dgm:cxn modelId="{F1340B32-CCF6-4E1D-A4B4-BF3C10F81FAC}" type="presOf" srcId="{A2BDB9B0-C5C9-426E-9445-D16676F9B2DE}" destId="{D87FA25A-FA9B-487A-AF43-52F23CC84F07}" srcOrd="0" destOrd="0" presId="urn:microsoft.com/office/officeart/2005/8/layout/list1"/>
    <dgm:cxn modelId="{F3B89B67-657A-46DE-8DE3-871B552FA89B}" srcId="{A2BDB9B0-C5C9-426E-9445-D16676F9B2DE}" destId="{22DC9E9D-68A4-416E-A00B-CB71479DB03D}" srcOrd="0" destOrd="0" parTransId="{B4E244E4-050D-491C-A4C7-F894163F645D}" sibTransId="{DEF82882-E18D-443E-A1DD-B6DF77806334}"/>
    <dgm:cxn modelId="{B94BAC8B-39FB-4079-9268-2A74A5124710}" type="presOf" srcId="{B2055514-2410-420D-A3EE-BCA0F95F05D9}" destId="{4AD5E2E1-EABF-4079-8D51-775B2AF516D1}" srcOrd="0" destOrd="0" presId="urn:microsoft.com/office/officeart/2005/8/layout/list1"/>
    <dgm:cxn modelId="{18624E8C-9DA1-4523-9705-CA79A3080318}" type="presOf" srcId="{22DC9E9D-68A4-416E-A00B-CB71479DB03D}" destId="{E26C6C39-8085-45B9-A8C2-B8AD556247E6}" srcOrd="0" destOrd="0" presId="urn:microsoft.com/office/officeart/2005/8/layout/list1"/>
    <dgm:cxn modelId="{6B59228E-5031-4387-B396-47868268BE73}" type="presOf" srcId="{86E23EE8-6AFF-4AFA-B77E-42F20DBDA588}" destId="{5C755594-467C-4461-8E7A-AF912705BB5F}" srcOrd="0" destOrd="0" presId="urn:microsoft.com/office/officeart/2005/8/layout/list1"/>
    <dgm:cxn modelId="{35992498-100B-48B4-8231-223723EBCAF0}" type="presOf" srcId="{22DC9E9D-68A4-416E-A00B-CB71479DB03D}" destId="{B5BA433C-7B91-4CE2-804E-205AB0464D05}" srcOrd="1" destOrd="0" presId="urn:microsoft.com/office/officeart/2005/8/layout/list1"/>
    <dgm:cxn modelId="{B0E115A5-C42F-46B7-B5A1-4B790DCD4A6C}" type="presParOf" srcId="{D87FA25A-FA9B-487A-AF43-52F23CC84F07}" destId="{36C1CA15-74C7-434F-AD92-3AD8896F7FCC}" srcOrd="0" destOrd="0" presId="urn:microsoft.com/office/officeart/2005/8/layout/list1"/>
    <dgm:cxn modelId="{30B6C25E-B07B-4BDC-A20F-9E0C287DDDE5}" type="presParOf" srcId="{36C1CA15-74C7-434F-AD92-3AD8896F7FCC}" destId="{E26C6C39-8085-45B9-A8C2-B8AD556247E6}" srcOrd="0" destOrd="0" presId="urn:microsoft.com/office/officeart/2005/8/layout/list1"/>
    <dgm:cxn modelId="{74AEBAF8-81AB-4BC0-B1D4-650D57C3EA6F}" type="presParOf" srcId="{36C1CA15-74C7-434F-AD92-3AD8896F7FCC}" destId="{B5BA433C-7B91-4CE2-804E-205AB0464D05}" srcOrd="1" destOrd="0" presId="urn:microsoft.com/office/officeart/2005/8/layout/list1"/>
    <dgm:cxn modelId="{C876FACD-8504-40AA-B9CB-915AF38C401D}" type="presParOf" srcId="{D87FA25A-FA9B-487A-AF43-52F23CC84F07}" destId="{C8D75040-CE3B-444D-B7F8-14946BD98917}" srcOrd="1" destOrd="0" presId="urn:microsoft.com/office/officeart/2005/8/layout/list1"/>
    <dgm:cxn modelId="{93F4126C-9DAE-4FB5-BFA6-2701DA72CD73}" type="presParOf" srcId="{D87FA25A-FA9B-487A-AF43-52F23CC84F07}" destId="{EC13F8B0-07ED-4E8E-B910-683B1EAC92EF}" srcOrd="2" destOrd="0" presId="urn:microsoft.com/office/officeart/2005/8/layout/list1"/>
    <dgm:cxn modelId="{BFF8B070-A6E9-4B21-BAC4-56B40B3F3BC4}" type="presParOf" srcId="{D87FA25A-FA9B-487A-AF43-52F23CC84F07}" destId="{5722C421-5110-44ED-B4A3-8FE821F062E7}" srcOrd="3" destOrd="0" presId="urn:microsoft.com/office/officeart/2005/8/layout/list1"/>
    <dgm:cxn modelId="{F6769392-A932-4A54-92EC-125A0B8B57AE}" type="presParOf" srcId="{D87FA25A-FA9B-487A-AF43-52F23CC84F07}" destId="{DA53CC54-B5E5-420C-BE2E-AC1A46780E20}" srcOrd="4" destOrd="0" presId="urn:microsoft.com/office/officeart/2005/8/layout/list1"/>
    <dgm:cxn modelId="{B3ECD1E7-F251-49C6-BDA7-F6BFF82425F7}" type="presParOf" srcId="{DA53CC54-B5E5-420C-BE2E-AC1A46780E20}" destId="{5C755594-467C-4461-8E7A-AF912705BB5F}" srcOrd="0" destOrd="0" presId="urn:microsoft.com/office/officeart/2005/8/layout/list1"/>
    <dgm:cxn modelId="{A524DC9D-A42A-45AB-A995-61F29B9C9E93}" type="presParOf" srcId="{DA53CC54-B5E5-420C-BE2E-AC1A46780E20}" destId="{B02B5E52-7302-4B26-A6B2-66B043542B23}" srcOrd="1" destOrd="0" presId="urn:microsoft.com/office/officeart/2005/8/layout/list1"/>
    <dgm:cxn modelId="{B4B7FA1C-E85B-47B7-85D5-5BAC6168CBE1}" type="presParOf" srcId="{D87FA25A-FA9B-487A-AF43-52F23CC84F07}" destId="{DAFF5426-0B80-498C-BB1A-01F5960348C5}" srcOrd="5" destOrd="0" presId="urn:microsoft.com/office/officeart/2005/8/layout/list1"/>
    <dgm:cxn modelId="{7B13C77D-4D30-4344-BDA7-8F026C9C1D1E}" type="presParOf" srcId="{D87FA25A-FA9B-487A-AF43-52F23CC84F07}" destId="{12C40A3D-5BCF-4359-B761-7E53BD452A68}" srcOrd="6" destOrd="0" presId="urn:microsoft.com/office/officeart/2005/8/layout/list1"/>
    <dgm:cxn modelId="{7AB934E3-32D5-48AC-BDF0-C5B2444302F6}" type="presParOf" srcId="{D87FA25A-FA9B-487A-AF43-52F23CC84F07}" destId="{E3F2C2BC-1EF3-4D57-8586-871023540190}" srcOrd="7" destOrd="0" presId="urn:microsoft.com/office/officeart/2005/8/layout/list1"/>
    <dgm:cxn modelId="{E5BD53F4-B32F-445F-958D-1DD619B8F4C3}" type="presParOf" srcId="{D87FA25A-FA9B-487A-AF43-52F23CC84F07}" destId="{80FB8A9D-43F7-4CA1-8F2E-4AA69DA96CF3}" srcOrd="8" destOrd="0" presId="urn:microsoft.com/office/officeart/2005/8/layout/list1"/>
    <dgm:cxn modelId="{DE77667A-B424-4F69-8293-D0241E8BD6DD}" type="presParOf" srcId="{80FB8A9D-43F7-4CA1-8F2E-4AA69DA96CF3}" destId="{4AD5E2E1-EABF-4079-8D51-775B2AF516D1}" srcOrd="0" destOrd="0" presId="urn:microsoft.com/office/officeart/2005/8/layout/list1"/>
    <dgm:cxn modelId="{AB8F725D-7924-4887-B77C-C4C500B9878A}" type="presParOf" srcId="{80FB8A9D-43F7-4CA1-8F2E-4AA69DA96CF3}" destId="{70F1A889-73B0-440A-912D-4F319EC64819}" srcOrd="1" destOrd="0" presId="urn:microsoft.com/office/officeart/2005/8/layout/list1"/>
    <dgm:cxn modelId="{B04A9D9D-D896-4DA6-AFA8-D0B4B3A7B8AA}" type="presParOf" srcId="{D87FA25A-FA9B-487A-AF43-52F23CC84F07}" destId="{87C0B305-D63A-4E79-A795-CD87E44C29D5}" srcOrd="9" destOrd="0" presId="urn:microsoft.com/office/officeart/2005/8/layout/list1"/>
    <dgm:cxn modelId="{47128409-C4A9-4055-A64E-07566D36A8B5}" type="presParOf" srcId="{D87FA25A-FA9B-487A-AF43-52F23CC84F07}" destId="{D91FC4EA-E50E-4EF8-8103-D3EB6A062FD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1B2E9-7E7F-4098-BF26-6EE087901C28}">
      <dsp:nvSpPr>
        <dsp:cNvPr id="0" name=""/>
        <dsp:cNvSpPr/>
      </dsp:nvSpPr>
      <dsp:spPr>
        <a:xfrm>
          <a:off x="614486" y="1585989"/>
          <a:ext cx="1378137" cy="689068"/>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Dimensiones </a:t>
          </a:r>
        </a:p>
      </dsp:txBody>
      <dsp:txXfrm>
        <a:off x="634668" y="1606171"/>
        <a:ext cx="1337773" cy="648704"/>
      </dsp:txXfrm>
    </dsp:sp>
    <dsp:sp modelId="{85D08A95-7AC7-4E89-9137-D211BD3D0361}">
      <dsp:nvSpPr>
        <dsp:cNvPr id="0" name=""/>
        <dsp:cNvSpPr/>
      </dsp:nvSpPr>
      <dsp:spPr>
        <a:xfrm rot="17350740">
          <a:off x="1429255" y="1122032"/>
          <a:ext cx="1677992" cy="32124"/>
        </a:xfrm>
        <a:custGeom>
          <a:avLst/>
          <a:gdLst/>
          <a:ahLst/>
          <a:cxnLst/>
          <a:rect l="0" t="0" r="0" b="0"/>
          <a:pathLst>
            <a:path>
              <a:moveTo>
                <a:pt x="0" y="16062"/>
              </a:moveTo>
              <a:lnTo>
                <a:pt x="1677992" y="1606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dirty="0"/>
        </a:p>
      </dsp:txBody>
      <dsp:txXfrm>
        <a:off x="2226302" y="1096144"/>
        <a:ext cx="83899" cy="83899"/>
      </dsp:txXfrm>
    </dsp:sp>
    <dsp:sp modelId="{4C93C104-EA14-428B-BE9F-B602CDFD0435}">
      <dsp:nvSpPr>
        <dsp:cNvPr id="0" name=""/>
        <dsp:cNvSpPr/>
      </dsp:nvSpPr>
      <dsp:spPr>
        <a:xfrm>
          <a:off x="2543879" y="1131"/>
          <a:ext cx="1378137" cy="689068"/>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Fonología</a:t>
          </a:r>
        </a:p>
      </dsp:txBody>
      <dsp:txXfrm>
        <a:off x="2564061" y="21313"/>
        <a:ext cx="1337773" cy="648704"/>
      </dsp:txXfrm>
    </dsp:sp>
    <dsp:sp modelId="{782C4F70-FB3D-4530-8834-BD60BD769E78}">
      <dsp:nvSpPr>
        <dsp:cNvPr id="0" name=""/>
        <dsp:cNvSpPr/>
      </dsp:nvSpPr>
      <dsp:spPr>
        <a:xfrm rot="18289469">
          <a:off x="1785596" y="1518247"/>
          <a:ext cx="965311" cy="32124"/>
        </a:xfrm>
        <a:custGeom>
          <a:avLst/>
          <a:gdLst/>
          <a:ahLst/>
          <a:cxnLst/>
          <a:rect l="0" t="0" r="0" b="0"/>
          <a:pathLst>
            <a:path>
              <a:moveTo>
                <a:pt x="0" y="16062"/>
              </a:moveTo>
              <a:lnTo>
                <a:pt x="965311" y="1606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244119" y="1510176"/>
        <a:ext cx="48265" cy="48265"/>
      </dsp:txXfrm>
    </dsp:sp>
    <dsp:sp modelId="{344076A7-206B-4CD7-9B64-9D933A227F5D}">
      <dsp:nvSpPr>
        <dsp:cNvPr id="0" name=""/>
        <dsp:cNvSpPr/>
      </dsp:nvSpPr>
      <dsp:spPr>
        <a:xfrm>
          <a:off x="2543879" y="793560"/>
          <a:ext cx="1378137" cy="689068"/>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Morfología</a:t>
          </a:r>
        </a:p>
      </dsp:txBody>
      <dsp:txXfrm>
        <a:off x="2564061" y="813742"/>
        <a:ext cx="1337773" cy="648704"/>
      </dsp:txXfrm>
    </dsp:sp>
    <dsp:sp modelId="{D7264797-82C5-435F-A689-322DE83850B5}">
      <dsp:nvSpPr>
        <dsp:cNvPr id="0" name=""/>
        <dsp:cNvSpPr/>
      </dsp:nvSpPr>
      <dsp:spPr>
        <a:xfrm>
          <a:off x="1992624" y="1914461"/>
          <a:ext cx="551255" cy="32124"/>
        </a:xfrm>
        <a:custGeom>
          <a:avLst/>
          <a:gdLst/>
          <a:ahLst/>
          <a:cxnLst/>
          <a:rect l="0" t="0" r="0" b="0"/>
          <a:pathLst>
            <a:path>
              <a:moveTo>
                <a:pt x="0" y="16062"/>
              </a:moveTo>
              <a:lnTo>
                <a:pt x="551255" y="1606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254470" y="1916742"/>
        <a:ext cx="27562" cy="27562"/>
      </dsp:txXfrm>
    </dsp:sp>
    <dsp:sp modelId="{BA9FD3B6-01E5-4A78-AC0A-973C5E4F8311}">
      <dsp:nvSpPr>
        <dsp:cNvPr id="0" name=""/>
        <dsp:cNvSpPr/>
      </dsp:nvSpPr>
      <dsp:spPr>
        <a:xfrm>
          <a:off x="2543879" y="1585989"/>
          <a:ext cx="1378137" cy="689068"/>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Sintaxis </a:t>
          </a:r>
        </a:p>
      </dsp:txBody>
      <dsp:txXfrm>
        <a:off x="2564061" y="1606171"/>
        <a:ext cx="1337773" cy="648704"/>
      </dsp:txXfrm>
    </dsp:sp>
    <dsp:sp modelId="{A4351F3E-15EF-43FB-AD67-19C0E28BFECB}">
      <dsp:nvSpPr>
        <dsp:cNvPr id="0" name=""/>
        <dsp:cNvSpPr/>
      </dsp:nvSpPr>
      <dsp:spPr>
        <a:xfrm rot="3310531">
          <a:off x="1785596" y="2310676"/>
          <a:ext cx="965311" cy="32124"/>
        </a:xfrm>
        <a:custGeom>
          <a:avLst/>
          <a:gdLst/>
          <a:ahLst/>
          <a:cxnLst/>
          <a:rect l="0" t="0" r="0" b="0"/>
          <a:pathLst>
            <a:path>
              <a:moveTo>
                <a:pt x="0" y="16062"/>
              </a:moveTo>
              <a:lnTo>
                <a:pt x="965311" y="1606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244119" y="2302605"/>
        <a:ext cx="48265" cy="48265"/>
      </dsp:txXfrm>
    </dsp:sp>
    <dsp:sp modelId="{C2928100-2841-4C29-AC38-8305BFF51B7D}">
      <dsp:nvSpPr>
        <dsp:cNvPr id="0" name=""/>
        <dsp:cNvSpPr/>
      </dsp:nvSpPr>
      <dsp:spPr>
        <a:xfrm>
          <a:off x="2543879" y="2378418"/>
          <a:ext cx="1378137" cy="689068"/>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Semántica </a:t>
          </a:r>
        </a:p>
      </dsp:txBody>
      <dsp:txXfrm>
        <a:off x="2564061" y="2398600"/>
        <a:ext cx="1337773" cy="648704"/>
      </dsp:txXfrm>
    </dsp:sp>
    <dsp:sp modelId="{10CEC1EA-2C6F-48EF-8278-A2B7B11D0408}">
      <dsp:nvSpPr>
        <dsp:cNvPr id="0" name=""/>
        <dsp:cNvSpPr/>
      </dsp:nvSpPr>
      <dsp:spPr>
        <a:xfrm rot="4249260">
          <a:off x="1429255" y="2706891"/>
          <a:ext cx="1677992" cy="32124"/>
        </a:xfrm>
        <a:custGeom>
          <a:avLst/>
          <a:gdLst/>
          <a:ahLst/>
          <a:cxnLst/>
          <a:rect l="0" t="0" r="0" b="0"/>
          <a:pathLst>
            <a:path>
              <a:moveTo>
                <a:pt x="0" y="16062"/>
              </a:moveTo>
              <a:lnTo>
                <a:pt x="1677992" y="1606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dirty="0"/>
        </a:p>
      </dsp:txBody>
      <dsp:txXfrm>
        <a:off x="2226302" y="2681003"/>
        <a:ext cx="83899" cy="83899"/>
      </dsp:txXfrm>
    </dsp:sp>
    <dsp:sp modelId="{001AF53D-0BF7-465B-A452-0E7B0DB6A3D4}">
      <dsp:nvSpPr>
        <dsp:cNvPr id="0" name=""/>
        <dsp:cNvSpPr/>
      </dsp:nvSpPr>
      <dsp:spPr>
        <a:xfrm>
          <a:off x="2543879" y="3170847"/>
          <a:ext cx="1378137" cy="689068"/>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Pragmática </a:t>
          </a:r>
        </a:p>
      </dsp:txBody>
      <dsp:txXfrm>
        <a:off x="2564061" y="3191029"/>
        <a:ext cx="1337773" cy="6487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F903D-FF4C-4138-BB2D-2E8ECBC9096E}">
      <dsp:nvSpPr>
        <dsp:cNvPr id="0" name=""/>
        <dsp:cNvSpPr/>
      </dsp:nvSpPr>
      <dsp:spPr>
        <a:xfrm>
          <a:off x="2115" y="86638"/>
          <a:ext cx="2062354" cy="60480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6350" cap="rnd" cmpd="sng" algn="ctr">
          <a:solidFill>
            <a:schemeClr val="accent3">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Clasificación</a:t>
          </a:r>
        </a:p>
      </dsp:txBody>
      <dsp:txXfrm>
        <a:off x="2115" y="86638"/>
        <a:ext cx="2062354" cy="604800"/>
      </dsp:txXfrm>
    </dsp:sp>
    <dsp:sp modelId="{6CF489F6-F9D8-488B-9200-B947279EEC45}">
      <dsp:nvSpPr>
        <dsp:cNvPr id="0" name=""/>
        <dsp:cNvSpPr/>
      </dsp:nvSpPr>
      <dsp:spPr>
        <a:xfrm>
          <a:off x="2115" y="691438"/>
          <a:ext cx="2062354" cy="1469947"/>
        </a:xfrm>
        <a:prstGeom prst="rect">
          <a:avLst/>
        </a:prstGeom>
        <a:solidFill>
          <a:schemeClr val="accent3">
            <a:tint val="40000"/>
            <a:alpha val="90000"/>
            <a:hueOff val="0"/>
            <a:satOff val="0"/>
            <a:lumOff val="0"/>
            <a:alphaOff val="0"/>
          </a:schemeClr>
        </a:solidFill>
        <a:ln w="635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Retrasos en la adquisición y desarrollo del lenguaje</a:t>
          </a:r>
        </a:p>
      </dsp:txBody>
      <dsp:txXfrm>
        <a:off x="2115" y="691438"/>
        <a:ext cx="2062354" cy="1469947"/>
      </dsp:txXfrm>
    </dsp:sp>
    <dsp:sp modelId="{4734E9D5-74D6-4507-90F0-82C068BF40D1}">
      <dsp:nvSpPr>
        <dsp:cNvPr id="0" name=""/>
        <dsp:cNvSpPr/>
      </dsp:nvSpPr>
      <dsp:spPr>
        <a:xfrm>
          <a:off x="2353198" y="86638"/>
          <a:ext cx="2062354" cy="604800"/>
        </a:xfrm>
        <a:prstGeom prst="rect">
          <a:avLst/>
        </a:prstGeom>
        <a:gradFill rotWithShape="0">
          <a:gsLst>
            <a:gs pos="0">
              <a:schemeClr val="accent3">
                <a:hueOff val="-6901799"/>
                <a:satOff val="-18192"/>
                <a:lumOff val="-4706"/>
                <a:alphaOff val="0"/>
                <a:tint val="50000"/>
                <a:satMod val="300000"/>
              </a:schemeClr>
            </a:gs>
            <a:gs pos="35000">
              <a:schemeClr val="accent3">
                <a:hueOff val="-6901799"/>
                <a:satOff val="-18192"/>
                <a:lumOff val="-4706"/>
                <a:alphaOff val="0"/>
                <a:tint val="37000"/>
                <a:satMod val="300000"/>
              </a:schemeClr>
            </a:gs>
            <a:gs pos="100000">
              <a:schemeClr val="accent3">
                <a:hueOff val="-6901799"/>
                <a:satOff val="-18192"/>
                <a:lumOff val="-4706"/>
                <a:alphaOff val="0"/>
                <a:tint val="15000"/>
                <a:satMod val="350000"/>
              </a:schemeClr>
            </a:gs>
          </a:gsLst>
          <a:lin ang="16200000" scaled="1"/>
        </a:gradFill>
        <a:ln w="6350" cap="rnd" cmpd="sng" algn="ctr">
          <a:solidFill>
            <a:schemeClr val="accent3">
              <a:hueOff val="-6901799"/>
              <a:satOff val="-18192"/>
              <a:lumOff val="-4706"/>
              <a:alphaOff val="0"/>
            </a:schemeClr>
          </a:solidFill>
          <a:prstDash val="solid"/>
        </a:ln>
        <a:effectLst>
          <a:outerShdw blurRad="45000" dist="25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Clasificación</a:t>
          </a:r>
        </a:p>
      </dsp:txBody>
      <dsp:txXfrm>
        <a:off x="2353198" y="86638"/>
        <a:ext cx="2062354" cy="604800"/>
      </dsp:txXfrm>
    </dsp:sp>
    <dsp:sp modelId="{1892EB68-41DA-4C28-8C5F-F5D7A4BDFDA1}">
      <dsp:nvSpPr>
        <dsp:cNvPr id="0" name=""/>
        <dsp:cNvSpPr/>
      </dsp:nvSpPr>
      <dsp:spPr>
        <a:xfrm>
          <a:off x="2353198" y="691438"/>
          <a:ext cx="2062354" cy="1469947"/>
        </a:xfrm>
        <a:prstGeom prst="rect">
          <a:avLst/>
        </a:prstGeom>
        <a:solidFill>
          <a:schemeClr val="accent3">
            <a:tint val="40000"/>
            <a:alpha val="90000"/>
            <a:hueOff val="-6996450"/>
            <a:satOff val="-18698"/>
            <a:lumOff val="-1550"/>
            <a:alphaOff val="0"/>
          </a:schemeClr>
        </a:solidFill>
        <a:ln w="6350" cap="rnd" cmpd="sng" algn="ctr">
          <a:solidFill>
            <a:schemeClr val="accent3">
              <a:tint val="40000"/>
              <a:alpha val="90000"/>
              <a:hueOff val="-6996450"/>
              <a:satOff val="-18698"/>
              <a:lumOff val="-15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Trastorno Específico del Lenguaje</a:t>
          </a:r>
        </a:p>
      </dsp:txBody>
      <dsp:txXfrm>
        <a:off x="2353198" y="691438"/>
        <a:ext cx="2062354" cy="1469947"/>
      </dsp:txXfrm>
    </dsp:sp>
    <dsp:sp modelId="{40435A17-5058-4E67-A6DA-0B6D8F2180B1}">
      <dsp:nvSpPr>
        <dsp:cNvPr id="0" name=""/>
        <dsp:cNvSpPr/>
      </dsp:nvSpPr>
      <dsp:spPr>
        <a:xfrm>
          <a:off x="4704282" y="86638"/>
          <a:ext cx="2062354" cy="604800"/>
        </a:xfrm>
        <a:prstGeom prst="rect">
          <a:avLst/>
        </a:prstGeom>
        <a:gradFill rotWithShape="0">
          <a:gsLst>
            <a:gs pos="0">
              <a:schemeClr val="accent3">
                <a:hueOff val="-13803598"/>
                <a:satOff val="-36385"/>
                <a:lumOff val="-9412"/>
                <a:alphaOff val="0"/>
                <a:tint val="50000"/>
                <a:satMod val="300000"/>
              </a:schemeClr>
            </a:gs>
            <a:gs pos="35000">
              <a:schemeClr val="accent3">
                <a:hueOff val="-13803598"/>
                <a:satOff val="-36385"/>
                <a:lumOff val="-9412"/>
                <a:alphaOff val="0"/>
                <a:tint val="37000"/>
                <a:satMod val="300000"/>
              </a:schemeClr>
            </a:gs>
            <a:gs pos="100000">
              <a:schemeClr val="accent3">
                <a:hueOff val="-13803598"/>
                <a:satOff val="-36385"/>
                <a:lumOff val="-9412"/>
                <a:alphaOff val="0"/>
                <a:tint val="15000"/>
                <a:satMod val="350000"/>
              </a:schemeClr>
            </a:gs>
          </a:gsLst>
          <a:lin ang="16200000" scaled="1"/>
        </a:gradFill>
        <a:ln w="6350" cap="rnd" cmpd="sng" algn="ctr">
          <a:solidFill>
            <a:schemeClr val="accent3">
              <a:hueOff val="-13803598"/>
              <a:satOff val="-36385"/>
              <a:lumOff val="-9412"/>
              <a:alphaOff val="0"/>
            </a:schemeClr>
          </a:solidFill>
          <a:prstDash val="solid"/>
        </a:ln>
        <a:effectLst>
          <a:outerShdw blurRad="45000" dist="25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MX" sz="2100" kern="1200" dirty="0"/>
            <a:t>Clasificación</a:t>
          </a:r>
        </a:p>
      </dsp:txBody>
      <dsp:txXfrm>
        <a:off x="4704282" y="86638"/>
        <a:ext cx="2062354" cy="604800"/>
      </dsp:txXfrm>
    </dsp:sp>
    <dsp:sp modelId="{A3B73CBB-010A-4F3A-BFDB-DB37DAC121EA}">
      <dsp:nvSpPr>
        <dsp:cNvPr id="0" name=""/>
        <dsp:cNvSpPr/>
      </dsp:nvSpPr>
      <dsp:spPr>
        <a:xfrm>
          <a:off x="4704282" y="691438"/>
          <a:ext cx="2062354" cy="1469947"/>
        </a:xfrm>
        <a:prstGeom prst="rect">
          <a:avLst/>
        </a:prstGeom>
        <a:solidFill>
          <a:schemeClr val="accent3">
            <a:tint val="40000"/>
            <a:alpha val="90000"/>
            <a:hueOff val="-13992901"/>
            <a:satOff val="-37397"/>
            <a:lumOff val="-3101"/>
            <a:alphaOff val="0"/>
          </a:schemeClr>
        </a:solidFill>
        <a:ln w="6350" cap="rnd" cmpd="sng" algn="ctr">
          <a:solidFill>
            <a:schemeClr val="accent3">
              <a:tint val="40000"/>
              <a:alpha val="90000"/>
              <a:hueOff val="-13992901"/>
              <a:satOff val="-37397"/>
              <a:lumOff val="-31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a:t>Afasia</a:t>
          </a:r>
        </a:p>
      </dsp:txBody>
      <dsp:txXfrm>
        <a:off x="4704282" y="691438"/>
        <a:ext cx="2062354" cy="14699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878D9-E155-4744-B303-DDBF4AD1B2E5}">
      <dsp:nvSpPr>
        <dsp:cNvPr id="0" name=""/>
        <dsp:cNvSpPr/>
      </dsp:nvSpPr>
      <dsp:spPr>
        <a:xfrm rot="5400000">
          <a:off x="1612532" y="122057"/>
          <a:ext cx="1877805" cy="1633690"/>
        </a:xfrm>
        <a:prstGeom prst="hexagon">
          <a:avLst>
            <a:gd name="adj" fmla="val 25000"/>
            <a:gd name="vf" fmla="val 11547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Ambiente pobre lingüísticamente</a:t>
          </a:r>
        </a:p>
      </dsp:txBody>
      <dsp:txXfrm rot="-5400000">
        <a:off x="1989172" y="292625"/>
        <a:ext cx="1124524" cy="1292555"/>
      </dsp:txXfrm>
    </dsp:sp>
    <dsp:sp modelId="{6331D84D-17A0-44B0-95D5-8884B3BF98B1}">
      <dsp:nvSpPr>
        <dsp:cNvPr id="0" name=""/>
        <dsp:cNvSpPr/>
      </dsp:nvSpPr>
      <dsp:spPr>
        <a:xfrm>
          <a:off x="4856318" y="375950"/>
          <a:ext cx="2095630" cy="1126683"/>
        </a:xfrm>
        <a:prstGeom prst="rect">
          <a:avLst/>
        </a:prstGeom>
        <a:noFill/>
        <a:ln>
          <a:noFill/>
        </a:ln>
        <a:effectLst/>
      </dsp:spPr>
      <dsp:style>
        <a:lnRef idx="0">
          <a:scrgbClr r="0" g="0" b="0"/>
        </a:lnRef>
        <a:fillRef idx="0">
          <a:scrgbClr r="0" g="0" b="0"/>
        </a:fillRef>
        <a:effectRef idx="0">
          <a:scrgbClr r="0" g="0" b="0"/>
        </a:effectRef>
        <a:fontRef idx="minor"/>
      </dsp:style>
    </dsp:sp>
    <dsp:sp modelId="{D64C336D-EF9C-48D6-BB3D-F1003C16963D}">
      <dsp:nvSpPr>
        <dsp:cNvPr id="0" name=""/>
        <dsp:cNvSpPr/>
      </dsp:nvSpPr>
      <dsp:spPr>
        <a:xfrm rot="5400000">
          <a:off x="-116206" y="122057"/>
          <a:ext cx="1877805" cy="1633690"/>
        </a:xfrm>
        <a:prstGeom prst="hexagon">
          <a:avLst>
            <a:gd name="adj" fmla="val 25000"/>
            <a:gd name="vf" fmla="val 115470"/>
          </a:avLst>
        </a:prstGeom>
        <a:solidFill>
          <a:schemeClr val="accent3">
            <a:hueOff val="-2760720"/>
            <a:satOff val="-7277"/>
            <a:lumOff val="-188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kern="1200" dirty="0"/>
            <a:t>Factores constitucionales de tipo neurológico</a:t>
          </a:r>
        </a:p>
      </dsp:txBody>
      <dsp:txXfrm rot="-5400000">
        <a:off x="260434" y="292625"/>
        <a:ext cx="1124524" cy="1292555"/>
      </dsp:txXfrm>
    </dsp:sp>
    <dsp:sp modelId="{5D01BB54-EE4A-4AF6-A88E-490EE35C7B09}">
      <dsp:nvSpPr>
        <dsp:cNvPr id="0" name=""/>
        <dsp:cNvSpPr/>
      </dsp:nvSpPr>
      <dsp:spPr>
        <a:xfrm rot="5400000">
          <a:off x="748164" y="1633892"/>
          <a:ext cx="1877805" cy="1633690"/>
        </a:xfrm>
        <a:prstGeom prst="hexagon">
          <a:avLst>
            <a:gd name="adj" fmla="val 25000"/>
            <a:gd name="vf" fmla="val 115470"/>
          </a:avLst>
        </a:prstGeom>
        <a:solidFill>
          <a:schemeClr val="accent3">
            <a:hueOff val="-5521439"/>
            <a:satOff val="-14554"/>
            <a:lumOff val="-376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Bilingüismo mal integrado</a:t>
          </a:r>
        </a:p>
      </dsp:txBody>
      <dsp:txXfrm rot="-5400000">
        <a:off x="1124804" y="1804460"/>
        <a:ext cx="1124524" cy="1292555"/>
      </dsp:txXfrm>
    </dsp:sp>
    <dsp:sp modelId="{746AA89B-7D23-4AFE-8035-DE1FB1057250}">
      <dsp:nvSpPr>
        <dsp:cNvPr id="0" name=""/>
        <dsp:cNvSpPr/>
      </dsp:nvSpPr>
      <dsp:spPr>
        <a:xfrm>
          <a:off x="191850" y="1969831"/>
          <a:ext cx="2028029" cy="1126683"/>
        </a:xfrm>
        <a:prstGeom prst="rect">
          <a:avLst/>
        </a:prstGeom>
        <a:noFill/>
        <a:ln>
          <a:noFill/>
        </a:ln>
        <a:effectLst/>
      </dsp:spPr>
      <dsp:style>
        <a:lnRef idx="0">
          <a:scrgbClr r="0" g="0" b="0"/>
        </a:lnRef>
        <a:fillRef idx="0">
          <a:scrgbClr r="0" g="0" b="0"/>
        </a:fillRef>
        <a:effectRef idx="0">
          <a:scrgbClr r="0" g="0" b="0"/>
        </a:effectRef>
        <a:fontRef idx="minor"/>
      </dsp:style>
    </dsp:sp>
    <dsp:sp modelId="{612D3F8E-A2E5-4404-A4C2-65863B5F32E6}">
      <dsp:nvSpPr>
        <dsp:cNvPr id="0" name=""/>
        <dsp:cNvSpPr/>
      </dsp:nvSpPr>
      <dsp:spPr>
        <a:xfrm rot="5400000">
          <a:off x="2476919" y="1535242"/>
          <a:ext cx="1877805" cy="1830991"/>
        </a:xfrm>
        <a:prstGeom prst="hexagon">
          <a:avLst>
            <a:gd name="adj" fmla="val 25000"/>
            <a:gd name="vf" fmla="val 115470"/>
          </a:avLst>
        </a:prstGeom>
        <a:solidFill>
          <a:schemeClr val="accent3">
            <a:hueOff val="-8282159"/>
            <a:satOff val="-21831"/>
            <a:lumOff val="-564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dirty="0" err="1"/>
            <a:t>Característi</a:t>
          </a:r>
          <a:r>
            <a:rPr lang="es-MX" sz="1600" kern="1200" dirty="0"/>
            <a:t> cas de la interacción afectiva y comunicativa del entorno</a:t>
          </a:r>
        </a:p>
      </dsp:txBody>
      <dsp:txXfrm rot="-5400000">
        <a:off x="2801687" y="1820901"/>
        <a:ext cx="1228269" cy="1259673"/>
      </dsp:txXfrm>
    </dsp:sp>
    <dsp:sp modelId="{13501ACD-1EB3-4E2D-91FB-6CAC2AF976A6}">
      <dsp:nvSpPr>
        <dsp:cNvPr id="0" name=""/>
        <dsp:cNvSpPr/>
      </dsp:nvSpPr>
      <dsp:spPr>
        <a:xfrm rot="5400000">
          <a:off x="1612532" y="3146558"/>
          <a:ext cx="1877805" cy="1633690"/>
        </a:xfrm>
        <a:prstGeom prst="hexagon">
          <a:avLst>
            <a:gd name="adj" fmla="val 25000"/>
            <a:gd name="vf" fmla="val 115470"/>
          </a:avLst>
        </a:prstGeom>
        <a:solidFill>
          <a:schemeClr val="accent3">
            <a:hueOff val="-11042878"/>
            <a:satOff val="-29108"/>
            <a:lumOff val="-753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Características innatas </a:t>
          </a:r>
        </a:p>
      </dsp:txBody>
      <dsp:txXfrm rot="-5400000">
        <a:off x="1989172" y="3317126"/>
        <a:ext cx="1124524" cy="1292555"/>
      </dsp:txXfrm>
    </dsp:sp>
    <dsp:sp modelId="{B31EA422-D767-49EF-BB26-8C9DDB66284C}">
      <dsp:nvSpPr>
        <dsp:cNvPr id="0" name=""/>
        <dsp:cNvSpPr/>
      </dsp:nvSpPr>
      <dsp:spPr>
        <a:xfrm>
          <a:off x="4856318" y="3563713"/>
          <a:ext cx="2095630" cy="1126683"/>
        </a:xfrm>
        <a:prstGeom prst="rect">
          <a:avLst/>
        </a:prstGeom>
        <a:noFill/>
        <a:ln>
          <a:noFill/>
        </a:ln>
        <a:effectLst/>
      </dsp:spPr>
      <dsp:style>
        <a:lnRef idx="0">
          <a:scrgbClr r="0" g="0" b="0"/>
        </a:lnRef>
        <a:fillRef idx="0">
          <a:scrgbClr r="0" g="0" b="0"/>
        </a:fillRef>
        <a:effectRef idx="0">
          <a:scrgbClr r="0" g="0" b="0"/>
        </a:effectRef>
        <a:fontRef idx="minor"/>
      </dsp:style>
    </dsp:sp>
    <dsp:sp modelId="{504C730A-0154-4345-B5C1-56DD129DDFCB}">
      <dsp:nvSpPr>
        <dsp:cNvPr id="0" name=""/>
        <dsp:cNvSpPr/>
      </dsp:nvSpPr>
      <dsp:spPr>
        <a:xfrm rot="5400000">
          <a:off x="-40519" y="3065021"/>
          <a:ext cx="1877805" cy="1796765"/>
        </a:xfrm>
        <a:prstGeom prst="hexagon">
          <a:avLst>
            <a:gd name="adj" fmla="val 25000"/>
            <a:gd name="vf" fmla="val 115470"/>
          </a:avLst>
        </a:prstGeom>
        <a:solidFill>
          <a:schemeClr val="accent3">
            <a:hueOff val="-13803598"/>
            <a:satOff val="-36385"/>
            <a:lumOff val="-941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kern="1200" dirty="0"/>
            <a:t>Falta de estimulación</a:t>
          </a:r>
        </a:p>
      </dsp:txBody>
      <dsp:txXfrm rot="-5400000">
        <a:off x="293000" y="3330715"/>
        <a:ext cx="1210767" cy="12653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0F57C-F5AD-4898-BBDF-84357B2F70FA}">
      <dsp:nvSpPr>
        <dsp:cNvPr id="0" name=""/>
        <dsp:cNvSpPr/>
      </dsp:nvSpPr>
      <dsp:spPr>
        <a:xfrm>
          <a:off x="0" y="80857"/>
          <a:ext cx="8216081" cy="1805419"/>
        </a:xfrm>
        <a:prstGeom prst="round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MX" sz="1800" kern="1200" dirty="0"/>
            <a:t>Concepto: Anormal adquisición de comprensión y/o expresión del lenguaje oral, que afecta uno o varios componentes del lenguaje, sin que haya déficit sensorial, cognitivo o motor,  que afecte solo al lenguaje y que supongan un trastorno duradero y persistente al tratamiento </a:t>
          </a:r>
        </a:p>
      </dsp:txBody>
      <dsp:txXfrm>
        <a:off x="88133" y="168990"/>
        <a:ext cx="8039815" cy="1629153"/>
      </dsp:txXfrm>
    </dsp:sp>
    <dsp:sp modelId="{4F174E60-B8AF-46AA-9C99-4FF1AF1C30CE}">
      <dsp:nvSpPr>
        <dsp:cNvPr id="0" name=""/>
        <dsp:cNvSpPr/>
      </dsp:nvSpPr>
      <dsp:spPr>
        <a:xfrm>
          <a:off x="0" y="1875565"/>
          <a:ext cx="8216081" cy="966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861"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MX" sz="1800" kern="1200" dirty="0"/>
            <a:t>Suele tener problemas frecuentes de procesamiento del lenguaje, abstracción de información significativa, almacenamiento y recuperación de memoria a corto o largo plaza.</a:t>
          </a:r>
        </a:p>
      </dsp:txBody>
      <dsp:txXfrm>
        <a:off x="0" y="1875565"/>
        <a:ext cx="8216081" cy="966763"/>
      </dsp:txXfrm>
    </dsp:sp>
    <dsp:sp modelId="{AF0F9689-8722-47B1-96AF-AADBC77EA3BE}">
      <dsp:nvSpPr>
        <dsp:cNvPr id="0" name=""/>
        <dsp:cNvSpPr/>
      </dsp:nvSpPr>
      <dsp:spPr>
        <a:xfrm>
          <a:off x="0" y="2842328"/>
          <a:ext cx="8216081" cy="2056078"/>
        </a:xfrm>
        <a:prstGeom prst="roundRect">
          <a:avLst/>
        </a:prstGeom>
        <a:solidFill>
          <a:schemeClr val="accent3">
            <a:hueOff val="-13803598"/>
            <a:satOff val="-36385"/>
            <a:lumOff val="-941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MX" sz="1800" kern="1200" dirty="0"/>
            <a:t>Criterios</a:t>
          </a:r>
        </a:p>
        <a:p>
          <a:pPr marL="0" lvl="0" indent="0" algn="just" defTabSz="800100">
            <a:lnSpc>
              <a:spcPct val="90000"/>
            </a:lnSpc>
            <a:spcBef>
              <a:spcPct val="0"/>
            </a:spcBef>
            <a:spcAft>
              <a:spcPct val="35000"/>
            </a:spcAft>
            <a:buNone/>
          </a:pPr>
          <a:r>
            <a:rPr lang="es-MX" sz="1800" kern="1200" dirty="0"/>
            <a:t>Criterio de inclusión-exclusión</a:t>
          </a:r>
        </a:p>
        <a:p>
          <a:pPr marL="0" lvl="0" indent="0" algn="just" defTabSz="800100">
            <a:lnSpc>
              <a:spcPct val="90000"/>
            </a:lnSpc>
            <a:spcBef>
              <a:spcPct val="0"/>
            </a:spcBef>
            <a:spcAft>
              <a:spcPct val="35000"/>
            </a:spcAft>
            <a:buNone/>
          </a:pPr>
          <a:r>
            <a:rPr lang="es-MX" sz="1800" kern="1200" dirty="0"/>
            <a:t>Criterio de especificidad</a:t>
          </a:r>
        </a:p>
        <a:p>
          <a:pPr marL="0" lvl="0" indent="0" algn="just" defTabSz="800100">
            <a:lnSpc>
              <a:spcPct val="90000"/>
            </a:lnSpc>
            <a:spcBef>
              <a:spcPct val="0"/>
            </a:spcBef>
            <a:spcAft>
              <a:spcPct val="35000"/>
            </a:spcAft>
            <a:buNone/>
          </a:pPr>
          <a:r>
            <a:rPr lang="es-MX" sz="1800" kern="1200" dirty="0"/>
            <a:t>Criterio de discrepancia</a:t>
          </a:r>
        </a:p>
        <a:p>
          <a:pPr marL="0" lvl="0" indent="0" algn="just" defTabSz="800100">
            <a:lnSpc>
              <a:spcPct val="90000"/>
            </a:lnSpc>
            <a:spcBef>
              <a:spcPct val="0"/>
            </a:spcBef>
            <a:spcAft>
              <a:spcPct val="35000"/>
            </a:spcAft>
            <a:buNone/>
          </a:pPr>
          <a:r>
            <a:rPr lang="es-MX" sz="1800" kern="1200" dirty="0"/>
            <a:t>Criterio evolutivo</a:t>
          </a:r>
        </a:p>
      </dsp:txBody>
      <dsp:txXfrm>
        <a:off x="100369" y="2942697"/>
        <a:ext cx="8015343" cy="18553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9B3B6-0664-4D95-A0FE-C5EBB504EE7B}">
      <dsp:nvSpPr>
        <dsp:cNvPr id="0" name=""/>
        <dsp:cNvSpPr/>
      </dsp:nvSpPr>
      <dsp:spPr>
        <a:xfrm>
          <a:off x="4934" y="1930654"/>
          <a:ext cx="2290289" cy="114514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MX" sz="2800" kern="1200" dirty="0"/>
            <a:t>Trastorno de la vertiente expresiva</a:t>
          </a:r>
        </a:p>
      </dsp:txBody>
      <dsp:txXfrm>
        <a:off x="38474" y="1964194"/>
        <a:ext cx="2223209" cy="1078064"/>
      </dsp:txXfrm>
    </dsp:sp>
    <dsp:sp modelId="{9F10B752-3125-4566-9AAA-3CCEB7F13ABD}">
      <dsp:nvSpPr>
        <dsp:cNvPr id="0" name=""/>
        <dsp:cNvSpPr/>
      </dsp:nvSpPr>
      <dsp:spPr>
        <a:xfrm rot="18769933">
          <a:off x="2079522" y="1988514"/>
          <a:ext cx="1347518" cy="41224"/>
        </a:xfrm>
        <a:custGeom>
          <a:avLst/>
          <a:gdLst/>
          <a:ahLst/>
          <a:cxnLst/>
          <a:rect l="0" t="0" r="0" b="0"/>
          <a:pathLst>
            <a:path>
              <a:moveTo>
                <a:pt x="0" y="20612"/>
              </a:moveTo>
              <a:lnTo>
                <a:pt x="1347518" y="2061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719593" y="1975439"/>
        <a:ext cx="67375" cy="67375"/>
      </dsp:txXfrm>
    </dsp:sp>
    <dsp:sp modelId="{FC11E3D3-9991-40C7-B06C-6FFC48110A6A}">
      <dsp:nvSpPr>
        <dsp:cNvPr id="0" name=""/>
        <dsp:cNvSpPr/>
      </dsp:nvSpPr>
      <dsp:spPr>
        <a:xfrm>
          <a:off x="3211339" y="942454"/>
          <a:ext cx="2290289" cy="1145144"/>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Trastorno de la programación genética</a:t>
          </a:r>
        </a:p>
      </dsp:txBody>
      <dsp:txXfrm>
        <a:off x="3244879" y="975994"/>
        <a:ext cx="2223209" cy="1078064"/>
      </dsp:txXfrm>
    </dsp:sp>
    <dsp:sp modelId="{F64B3883-1486-42F6-B675-6E4C5DFE1BE2}">
      <dsp:nvSpPr>
        <dsp:cNvPr id="0" name=""/>
        <dsp:cNvSpPr/>
      </dsp:nvSpPr>
      <dsp:spPr>
        <a:xfrm>
          <a:off x="5501628" y="1494415"/>
          <a:ext cx="916115" cy="41224"/>
        </a:xfrm>
        <a:custGeom>
          <a:avLst/>
          <a:gdLst/>
          <a:ahLst/>
          <a:cxnLst/>
          <a:rect l="0" t="0" r="0" b="0"/>
          <a:pathLst>
            <a:path>
              <a:moveTo>
                <a:pt x="0" y="20612"/>
              </a:moveTo>
              <a:lnTo>
                <a:pt x="916115" y="2061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5936783" y="1492124"/>
        <a:ext cx="45805" cy="45805"/>
      </dsp:txXfrm>
    </dsp:sp>
    <dsp:sp modelId="{88AA1FC6-7564-4240-9031-A77005BE3EE8}">
      <dsp:nvSpPr>
        <dsp:cNvPr id="0" name=""/>
        <dsp:cNvSpPr/>
      </dsp:nvSpPr>
      <dsp:spPr>
        <a:xfrm>
          <a:off x="6417744" y="609538"/>
          <a:ext cx="2290289" cy="181097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Fluidez con articulación muy distorsionada. Mejora en repetición de sílabas aisladas. Comprensión normal o casi normal</a:t>
          </a:r>
        </a:p>
      </dsp:txBody>
      <dsp:txXfrm>
        <a:off x="6470786" y="662580"/>
        <a:ext cx="2184205" cy="1704893"/>
      </dsp:txXfrm>
    </dsp:sp>
    <dsp:sp modelId="{22431DD7-E1B3-4B1D-A63E-333A58F92B3C}">
      <dsp:nvSpPr>
        <dsp:cNvPr id="0" name=""/>
        <dsp:cNvSpPr/>
      </dsp:nvSpPr>
      <dsp:spPr>
        <a:xfrm rot="2830067">
          <a:off x="2079522" y="2976714"/>
          <a:ext cx="1347518" cy="41224"/>
        </a:xfrm>
        <a:custGeom>
          <a:avLst/>
          <a:gdLst/>
          <a:ahLst/>
          <a:cxnLst/>
          <a:rect l="0" t="0" r="0" b="0"/>
          <a:pathLst>
            <a:path>
              <a:moveTo>
                <a:pt x="0" y="20612"/>
              </a:moveTo>
              <a:lnTo>
                <a:pt x="1347518" y="2061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719593" y="2963638"/>
        <a:ext cx="67375" cy="67375"/>
      </dsp:txXfrm>
    </dsp:sp>
    <dsp:sp modelId="{B07114E1-C52F-4762-A73E-0EC30C12E476}">
      <dsp:nvSpPr>
        <dsp:cNvPr id="0" name=""/>
        <dsp:cNvSpPr/>
      </dsp:nvSpPr>
      <dsp:spPr>
        <a:xfrm>
          <a:off x="3211339" y="2918854"/>
          <a:ext cx="2290289" cy="1145144"/>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Dispraxia verbal</a:t>
          </a:r>
        </a:p>
      </dsp:txBody>
      <dsp:txXfrm>
        <a:off x="3244879" y="2952394"/>
        <a:ext cx="2223209" cy="1078064"/>
      </dsp:txXfrm>
    </dsp:sp>
    <dsp:sp modelId="{EB221492-84F9-4C2D-AFDD-9A9AF1675DAD}">
      <dsp:nvSpPr>
        <dsp:cNvPr id="0" name=""/>
        <dsp:cNvSpPr/>
      </dsp:nvSpPr>
      <dsp:spPr>
        <a:xfrm>
          <a:off x="5501628" y="3470814"/>
          <a:ext cx="916115" cy="41224"/>
        </a:xfrm>
        <a:custGeom>
          <a:avLst/>
          <a:gdLst/>
          <a:ahLst/>
          <a:cxnLst/>
          <a:rect l="0" t="0" r="0" b="0"/>
          <a:pathLst>
            <a:path>
              <a:moveTo>
                <a:pt x="0" y="20612"/>
              </a:moveTo>
              <a:lnTo>
                <a:pt x="916115" y="2061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5936783" y="3468523"/>
        <a:ext cx="45805" cy="45805"/>
      </dsp:txXfrm>
    </dsp:sp>
    <dsp:sp modelId="{951F8409-3F33-41D4-8872-287E50BD102C}">
      <dsp:nvSpPr>
        <dsp:cNvPr id="0" name=""/>
        <dsp:cNvSpPr/>
      </dsp:nvSpPr>
      <dsp:spPr>
        <a:xfrm>
          <a:off x="6417744" y="2592287"/>
          <a:ext cx="2290289" cy="179827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Afectación de  articulación, hasta ausencia completa del habla. No  mejora la articulación con repetición. Comprensión normal o casi normal.</a:t>
          </a:r>
        </a:p>
      </dsp:txBody>
      <dsp:txXfrm>
        <a:off x="6470414" y="2644957"/>
        <a:ext cx="2184949" cy="16929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8BD57-6BA4-415F-89E9-C8F91D853D31}">
      <dsp:nvSpPr>
        <dsp:cNvPr id="0" name=""/>
        <dsp:cNvSpPr/>
      </dsp:nvSpPr>
      <dsp:spPr>
        <a:xfrm>
          <a:off x="3605485" y="2756201"/>
          <a:ext cx="479044" cy="91440"/>
        </a:xfrm>
        <a:custGeom>
          <a:avLst/>
          <a:gdLst/>
          <a:ahLst/>
          <a:cxnLst/>
          <a:rect l="0" t="0" r="0" b="0"/>
          <a:pathLst>
            <a:path>
              <a:moveTo>
                <a:pt x="0" y="45720"/>
              </a:moveTo>
              <a:lnTo>
                <a:pt x="479044" y="45720"/>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3833031" y="2789945"/>
        <a:ext cx="23952" cy="23952"/>
      </dsp:txXfrm>
    </dsp:sp>
    <dsp:sp modelId="{9D7ACDFA-7EF2-43D3-AC26-EFBCAAA02E62}">
      <dsp:nvSpPr>
        <dsp:cNvPr id="0" name=""/>
        <dsp:cNvSpPr/>
      </dsp:nvSpPr>
      <dsp:spPr>
        <a:xfrm>
          <a:off x="731220" y="1959992"/>
          <a:ext cx="479044" cy="841929"/>
        </a:xfrm>
        <a:custGeom>
          <a:avLst/>
          <a:gdLst/>
          <a:ahLst/>
          <a:cxnLst/>
          <a:rect l="0" t="0" r="0" b="0"/>
          <a:pathLst>
            <a:path>
              <a:moveTo>
                <a:pt x="0" y="0"/>
              </a:moveTo>
              <a:lnTo>
                <a:pt x="239522" y="0"/>
              </a:lnTo>
              <a:lnTo>
                <a:pt x="239522" y="841929"/>
              </a:lnTo>
              <a:lnTo>
                <a:pt x="479044" y="841929"/>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946525" y="2356739"/>
        <a:ext cx="48433" cy="48433"/>
      </dsp:txXfrm>
    </dsp:sp>
    <dsp:sp modelId="{AE93D1C8-BEF3-4B0C-8215-18D3615A7F9D}">
      <dsp:nvSpPr>
        <dsp:cNvPr id="0" name=""/>
        <dsp:cNvSpPr/>
      </dsp:nvSpPr>
      <dsp:spPr>
        <a:xfrm>
          <a:off x="3605485" y="1072342"/>
          <a:ext cx="479044" cy="91440"/>
        </a:xfrm>
        <a:custGeom>
          <a:avLst/>
          <a:gdLst/>
          <a:ahLst/>
          <a:cxnLst/>
          <a:rect l="0" t="0" r="0" b="0"/>
          <a:pathLst>
            <a:path>
              <a:moveTo>
                <a:pt x="0" y="45720"/>
              </a:moveTo>
              <a:lnTo>
                <a:pt x="479044" y="45720"/>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3833031" y="1106086"/>
        <a:ext cx="23952" cy="23952"/>
      </dsp:txXfrm>
    </dsp:sp>
    <dsp:sp modelId="{BDFDD122-43C1-4169-A92A-1DFCFCC0CA23}">
      <dsp:nvSpPr>
        <dsp:cNvPr id="0" name=""/>
        <dsp:cNvSpPr/>
      </dsp:nvSpPr>
      <dsp:spPr>
        <a:xfrm>
          <a:off x="731220" y="1118062"/>
          <a:ext cx="479044" cy="841929"/>
        </a:xfrm>
        <a:custGeom>
          <a:avLst/>
          <a:gdLst/>
          <a:ahLst/>
          <a:cxnLst/>
          <a:rect l="0" t="0" r="0" b="0"/>
          <a:pathLst>
            <a:path>
              <a:moveTo>
                <a:pt x="0" y="841929"/>
              </a:moveTo>
              <a:lnTo>
                <a:pt x="239522" y="841929"/>
              </a:lnTo>
              <a:lnTo>
                <a:pt x="239522" y="0"/>
              </a:lnTo>
              <a:lnTo>
                <a:pt x="479044" y="0"/>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946525" y="1514810"/>
        <a:ext cx="48433" cy="48433"/>
      </dsp:txXfrm>
    </dsp:sp>
    <dsp:sp modelId="{99D855C0-53C8-4DE3-930B-2FAEA3457EF8}">
      <dsp:nvSpPr>
        <dsp:cNvPr id="0" name=""/>
        <dsp:cNvSpPr/>
      </dsp:nvSpPr>
      <dsp:spPr>
        <a:xfrm rot="16200000">
          <a:off x="-1555615" y="1594866"/>
          <a:ext cx="3843421" cy="7302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dirty="0"/>
            <a:t>Trastorno de la comprensión y expresión</a:t>
          </a:r>
        </a:p>
      </dsp:txBody>
      <dsp:txXfrm>
        <a:off x="-1555615" y="1594866"/>
        <a:ext cx="3843421" cy="730250"/>
      </dsp:txXfrm>
    </dsp:sp>
    <dsp:sp modelId="{E7ADDB3C-C7E3-4FC5-AF3C-07FF129CCA22}">
      <dsp:nvSpPr>
        <dsp:cNvPr id="0" name=""/>
        <dsp:cNvSpPr/>
      </dsp:nvSpPr>
      <dsp:spPr>
        <a:xfrm>
          <a:off x="1210264" y="752937"/>
          <a:ext cx="2395220" cy="730250"/>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Trastorno Fonológico-sintáctico</a:t>
          </a:r>
        </a:p>
      </dsp:txBody>
      <dsp:txXfrm>
        <a:off x="1210264" y="752937"/>
        <a:ext cx="2395220" cy="730250"/>
      </dsp:txXfrm>
    </dsp:sp>
    <dsp:sp modelId="{C17A7132-4025-493A-920F-0FD0CED43680}">
      <dsp:nvSpPr>
        <dsp:cNvPr id="0" name=""/>
        <dsp:cNvSpPr/>
      </dsp:nvSpPr>
      <dsp:spPr>
        <a:xfrm>
          <a:off x="4084529" y="46526"/>
          <a:ext cx="2395220" cy="2143072"/>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Déficit mixto expresivo-comprensivo</a:t>
          </a:r>
        </a:p>
      </dsp:txBody>
      <dsp:txXfrm>
        <a:off x="4084529" y="46526"/>
        <a:ext cx="2395220" cy="2143072"/>
      </dsp:txXfrm>
    </dsp:sp>
    <dsp:sp modelId="{F58918E7-B28E-48E3-B7A3-9B7C36EE4F6C}">
      <dsp:nvSpPr>
        <dsp:cNvPr id="0" name=""/>
        <dsp:cNvSpPr/>
      </dsp:nvSpPr>
      <dsp:spPr>
        <a:xfrm>
          <a:off x="1210264" y="2436796"/>
          <a:ext cx="2395220" cy="730250"/>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Agnosia Auditivo-Verbal</a:t>
          </a:r>
        </a:p>
      </dsp:txBody>
      <dsp:txXfrm>
        <a:off x="1210264" y="2436796"/>
        <a:ext cx="2395220" cy="730250"/>
      </dsp:txXfrm>
    </dsp:sp>
    <dsp:sp modelId="{1373786C-835F-4FF5-AA92-B397C1E76CC0}">
      <dsp:nvSpPr>
        <dsp:cNvPr id="0" name=""/>
        <dsp:cNvSpPr/>
      </dsp:nvSpPr>
      <dsp:spPr>
        <a:xfrm>
          <a:off x="4084529" y="2372161"/>
          <a:ext cx="2395220" cy="859519"/>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Sordera verbal</a:t>
          </a:r>
        </a:p>
      </dsp:txBody>
      <dsp:txXfrm>
        <a:off x="4084529" y="2372161"/>
        <a:ext cx="2395220" cy="8595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4037D-5C8E-460E-8B8E-1E197D0862B2}">
      <dsp:nvSpPr>
        <dsp:cNvPr id="0" name=""/>
        <dsp:cNvSpPr/>
      </dsp:nvSpPr>
      <dsp:spPr>
        <a:xfrm>
          <a:off x="1296142" y="748156"/>
          <a:ext cx="2414219" cy="3398987"/>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just" defTabSz="889000">
            <a:lnSpc>
              <a:spcPct val="90000"/>
            </a:lnSpc>
            <a:spcBef>
              <a:spcPct val="0"/>
            </a:spcBef>
            <a:spcAft>
              <a:spcPct val="35000"/>
            </a:spcAft>
            <a:buNone/>
          </a:pPr>
          <a:r>
            <a:rPr lang="es-MX" sz="2000" kern="1200" dirty="0"/>
            <a:t>Pérdida del lenguaje oral ya adquirido, por lesiones del SNC en áreas del hemisferio cerebral izquierdo</a:t>
          </a:r>
        </a:p>
      </dsp:txBody>
      <dsp:txXfrm>
        <a:off x="1682417" y="748156"/>
        <a:ext cx="2027944" cy="3398987"/>
      </dsp:txXfrm>
    </dsp:sp>
    <dsp:sp modelId="{1F0B6987-67DB-4D42-9346-20EC2D4CCEE6}">
      <dsp:nvSpPr>
        <dsp:cNvPr id="0" name=""/>
        <dsp:cNvSpPr/>
      </dsp:nvSpPr>
      <dsp:spPr>
        <a:xfrm>
          <a:off x="1509" y="150885"/>
          <a:ext cx="1609479" cy="160947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MX" sz="2000" kern="1200" dirty="0"/>
            <a:t>Concepto</a:t>
          </a:r>
        </a:p>
      </dsp:txBody>
      <dsp:txXfrm>
        <a:off x="237212" y="386588"/>
        <a:ext cx="1138073" cy="1138073"/>
      </dsp:txXfrm>
    </dsp:sp>
    <dsp:sp modelId="{AD0DF3C9-FE7D-418A-8248-5D018A810699}">
      <dsp:nvSpPr>
        <dsp:cNvPr id="0" name=""/>
        <dsp:cNvSpPr/>
      </dsp:nvSpPr>
      <dsp:spPr>
        <a:xfrm>
          <a:off x="5312791" y="794677"/>
          <a:ext cx="2414219" cy="1610284"/>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just" defTabSz="711200">
            <a:lnSpc>
              <a:spcPct val="90000"/>
            </a:lnSpc>
            <a:spcBef>
              <a:spcPct val="0"/>
            </a:spcBef>
            <a:spcAft>
              <a:spcPct val="35000"/>
            </a:spcAft>
            <a:buNone/>
          </a:pPr>
          <a:r>
            <a:rPr lang="es-MX" sz="1600" kern="1200" dirty="0"/>
            <a:t>Afasia de Broca o Motora: Lesión Frontal, área de Broca. Pérdida de capacidades de expresarse oralmente</a:t>
          </a:r>
        </a:p>
      </dsp:txBody>
      <dsp:txXfrm>
        <a:off x="5699066" y="794677"/>
        <a:ext cx="2027944" cy="1610284"/>
      </dsp:txXfrm>
    </dsp:sp>
    <dsp:sp modelId="{F7C3F201-13C9-4284-B8E0-01058D74DD17}">
      <dsp:nvSpPr>
        <dsp:cNvPr id="0" name=""/>
        <dsp:cNvSpPr/>
      </dsp:nvSpPr>
      <dsp:spPr>
        <a:xfrm>
          <a:off x="5312791" y="2404961"/>
          <a:ext cx="2414219" cy="1610284"/>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just" defTabSz="711200">
            <a:lnSpc>
              <a:spcPct val="90000"/>
            </a:lnSpc>
            <a:spcBef>
              <a:spcPct val="0"/>
            </a:spcBef>
            <a:spcAft>
              <a:spcPct val="35000"/>
            </a:spcAft>
            <a:buNone/>
          </a:pPr>
          <a:r>
            <a:rPr lang="es-MX" sz="1600" kern="1200" dirty="0"/>
            <a:t>Afasia de Wernicke o Sensorial: Lesión temporal, área de Wernicke. Incapacidad para interpretar el lenguaje</a:t>
          </a:r>
        </a:p>
      </dsp:txBody>
      <dsp:txXfrm>
        <a:off x="5699066" y="2404961"/>
        <a:ext cx="2027944" cy="1610284"/>
      </dsp:txXfrm>
    </dsp:sp>
    <dsp:sp modelId="{2311E240-21B2-4096-8D68-A7ABBD945ACA}">
      <dsp:nvSpPr>
        <dsp:cNvPr id="0" name=""/>
        <dsp:cNvSpPr/>
      </dsp:nvSpPr>
      <dsp:spPr>
        <a:xfrm>
          <a:off x="5312791" y="4015245"/>
          <a:ext cx="2414219" cy="1610284"/>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just" defTabSz="711200">
            <a:lnSpc>
              <a:spcPct val="90000"/>
            </a:lnSpc>
            <a:spcBef>
              <a:spcPct val="0"/>
            </a:spcBef>
            <a:spcAft>
              <a:spcPct val="35000"/>
            </a:spcAft>
            <a:buNone/>
          </a:pPr>
          <a:r>
            <a:rPr lang="es-MX" sz="1600" kern="1200" dirty="0"/>
            <a:t>Afasia de Conducción: Lesión en el Fascículo Arqueado, incapacidad para repetir palabras oídas. </a:t>
          </a:r>
        </a:p>
      </dsp:txBody>
      <dsp:txXfrm>
        <a:off x="5699066" y="4015245"/>
        <a:ext cx="2027944" cy="1610284"/>
      </dsp:txXfrm>
    </dsp:sp>
    <dsp:sp modelId="{ED08FDC8-C993-4B9A-A1C7-730BAB34FD7B}">
      <dsp:nvSpPr>
        <dsp:cNvPr id="0" name=""/>
        <dsp:cNvSpPr/>
      </dsp:nvSpPr>
      <dsp:spPr>
        <a:xfrm>
          <a:off x="4025207" y="150885"/>
          <a:ext cx="1609479" cy="160947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MX" sz="2000" kern="1200" dirty="0"/>
            <a:t>Lesiones en área del lenguaje</a:t>
          </a:r>
        </a:p>
      </dsp:txBody>
      <dsp:txXfrm>
        <a:off x="4260910" y="386588"/>
        <a:ext cx="1138073" cy="11380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F449F-4517-45E1-9F4B-98C26081B464}">
      <dsp:nvSpPr>
        <dsp:cNvPr id="0" name=""/>
        <dsp:cNvSpPr/>
      </dsp:nvSpPr>
      <dsp:spPr>
        <a:xfrm>
          <a:off x="1289981" y="1158390"/>
          <a:ext cx="2417017" cy="1612150"/>
        </a:xfrm>
        <a:prstGeom prst="rect">
          <a:avLst/>
        </a:prstGeom>
        <a:solidFill>
          <a:schemeClr val="accent2">
            <a:tint val="40000"/>
            <a:alpha val="90000"/>
            <a:hueOff val="0"/>
            <a:satOff val="0"/>
            <a:lumOff val="0"/>
            <a:alphaOff val="0"/>
          </a:scheme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s-MX" sz="1500" kern="1200" dirty="0"/>
            <a:t>Afasias Transcorticales sensoriales y motoras</a:t>
          </a:r>
        </a:p>
      </dsp:txBody>
      <dsp:txXfrm>
        <a:off x="1676704" y="1158390"/>
        <a:ext cx="2030294" cy="1612150"/>
      </dsp:txXfrm>
    </dsp:sp>
    <dsp:sp modelId="{28F8F3E5-2FB0-462A-944B-7D87994034C7}">
      <dsp:nvSpPr>
        <dsp:cNvPr id="0" name=""/>
        <dsp:cNvSpPr/>
      </dsp:nvSpPr>
      <dsp:spPr>
        <a:xfrm>
          <a:off x="1289981" y="2770541"/>
          <a:ext cx="2417017" cy="1612150"/>
        </a:xfrm>
        <a:prstGeom prst="rect">
          <a:avLst/>
        </a:prstGeom>
        <a:solidFill>
          <a:schemeClr val="accent2">
            <a:tint val="40000"/>
            <a:alpha val="90000"/>
            <a:hueOff val="9468616"/>
            <a:satOff val="22286"/>
            <a:lumOff val="2149"/>
            <a:alphaOff val="0"/>
          </a:schemeClr>
        </a:solidFill>
        <a:ln w="48000" cap="flat" cmpd="thickThin" algn="ctr">
          <a:solidFill>
            <a:schemeClr val="accent2">
              <a:tint val="40000"/>
              <a:alpha val="90000"/>
              <a:hueOff val="9468616"/>
              <a:satOff val="22286"/>
              <a:lumOff val="21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s-MX" sz="1500" kern="1200" dirty="0"/>
            <a:t>Afasia Anómica: Lesión en zonas entre parietal y temporal. Incapacidad para acceder al léxico. No puede encontrar la palabra. </a:t>
          </a:r>
        </a:p>
      </dsp:txBody>
      <dsp:txXfrm>
        <a:off x="1676704" y="2770541"/>
        <a:ext cx="2030294" cy="1612150"/>
      </dsp:txXfrm>
    </dsp:sp>
    <dsp:sp modelId="{D9935B6D-245D-4479-B49C-1D28D1AED07E}">
      <dsp:nvSpPr>
        <dsp:cNvPr id="0" name=""/>
        <dsp:cNvSpPr/>
      </dsp:nvSpPr>
      <dsp:spPr>
        <a:xfrm>
          <a:off x="905" y="513852"/>
          <a:ext cx="1611344" cy="1611344"/>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kern="1200" dirty="0"/>
            <a:t>Lesión en áreas colindantes</a:t>
          </a:r>
        </a:p>
      </dsp:txBody>
      <dsp:txXfrm>
        <a:off x="236881" y="749828"/>
        <a:ext cx="1139392" cy="11393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B8AD5-66FF-4BC1-8C4D-0045B885ED7E}">
      <dsp:nvSpPr>
        <dsp:cNvPr id="0" name=""/>
        <dsp:cNvSpPr/>
      </dsp:nvSpPr>
      <dsp:spPr>
        <a:xfrm>
          <a:off x="0" y="128483"/>
          <a:ext cx="4788516" cy="102433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Trastornos más comunes en las afasias de predominio motor</a:t>
          </a:r>
        </a:p>
      </dsp:txBody>
      <dsp:txXfrm>
        <a:off x="30002" y="158485"/>
        <a:ext cx="4728512" cy="964333"/>
      </dsp:txXfrm>
    </dsp:sp>
    <dsp:sp modelId="{F463333F-8AFC-4BB2-B17C-3A1EAA03690C}">
      <dsp:nvSpPr>
        <dsp:cNvPr id="0" name=""/>
        <dsp:cNvSpPr/>
      </dsp:nvSpPr>
      <dsp:spPr>
        <a:xfrm>
          <a:off x="4935" y="1138996"/>
          <a:ext cx="4779168" cy="1541005"/>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Articulación: Incapacidad para ejecutar los movimientos adecuados para la articulación de los sonidos. Se considera primario, desencadena los siguientes trastornos:</a:t>
          </a:r>
        </a:p>
      </dsp:txBody>
      <dsp:txXfrm>
        <a:off x="50069" y="1184130"/>
        <a:ext cx="4688900" cy="1450737"/>
      </dsp:txXfrm>
    </dsp:sp>
    <dsp:sp modelId="{64F48C4A-B419-49DB-9E66-87AADB5FEBDA}">
      <dsp:nvSpPr>
        <dsp:cNvPr id="0" name=""/>
        <dsp:cNvSpPr/>
      </dsp:nvSpPr>
      <dsp:spPr>
        <a:xfrm>
          <a:off x="14256" y="2794059"/>
          <a:ext cx="1543620" cy="2389916"/>
        </a:xfrm>
        <a:prstGeom prst="roundRect">
          <a:avLst>
            <a:gd name="adj" fmla="val 10000"/>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Supresión total del lenguaje: Después de una lesión cerebral. Solo emisión de sonidos aislados e incoherentes, sin significado.  </a:t>
          </a:r>
        </a:p>
      </dsp:txBody>
      <dsp:txXfrm>
        <a:off x="59467" y="2839270"/>
        <a:ext cx="1453198" cy="2299494"/>
      </dsp:txXfrm>
    </dsp:sp>
    <dsp:sp modelId="{929BA7E1-DB34-4291-BCCF-9AA31D3FB4F5}">
      <dsp:nvSpPr>
        <dsp:cNvPr id="0" name=""/>
        <dsp:cNvSpPr/>
      </dsp:nvSpPr>
      <dsp:spPr>
        <a:xfrm>
          <a:off x="1622709" y="2794059"/>
          <a:ext cx="1543620" cy="2381890"/>
        </a:xfrm>
        <a:prstGeom prst="roundRect">
          <a:avLst>
            <a:gd name="adj" fmla="val 10000"/>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Estereotipias: Conjunto de sonidos, siempre los mismos que el sujeto repite en cualquier circunstancia, a modo de respuesta o pregunta</a:t>
          </a:r>
        </a:p>
      </dsp:txBody>
      <dsp:txXfrm>
        <a:off x="1667920" y="2839270"/>
        <a:ext cx="1453198" cy="2291468"/>
      </dsp:txXfrm>
    </dsp:sp>
    <dsp:sp modelId="{F6745A1D-61AF-4AFE-880B-C98660851587}">
      <dsp:nvSpPr>
        <dsp:cNvPr id="0" name=""/>
        <dsp:cNvSpPr/>
      </dsp:nvSpPr>
      <dsp:spPr>
        <a:xfrm>
          <a:off x="3231162" y="2794059"/>
          <a:ext cx="1543620" cy="2377700"/>
        </a:xfrm>
        <a:prstGeom prst="roundRect">
          <a:avLst>
            <a:gd name="adj" fmla="val 10000"/>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err="1"/>
            <a:t>Agramatismos</a:t>
          </a:r>
          <a:r>
            <a:rPr lang="es-MX" sz="1400" kern="1200" dirty="0"/>
            <a:t>: Incapacidad para la construcción correcta de la frase . Surge en la recuperación en los casos de reducción  severa del lenguaje.  Expresión estilo telegráfico</a:t>
          </a:r>
        </a:p>
      </dsp:txBody>
      <dsp:txXfrm>
        <a:off x="3276373" y="2839270"/>
        <a:ext cx="1453198" cy="22872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F572D-6043-4B85-BB30-071DF0354DE7}">
      <dsp:nvSpPr>
        <dsp:cNvPr id="0" name=""/>
        <dsp:cNvSpPr/>
      </dsp:nvSpPr>
      <dsp:spPr>
        <a:xfrm>
          <a:off x="1022850" y="144910"/>
          <a:ext cx="6075261" cy="1446113"/>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Trastornos más comunes en las afasias de predominio receptivo o sensorial</a:t>
          </a:r>
        </a:p>
      </dsp:txBody>
      <dsp:txXfrm>
        <a:off x="1065205" y="187265"/>
        <a:ext cx="5990551" cy="1361403"/>
      </dsp:txXfrm>
    </dsp:sp>
    <dsp:sp modelId="{3E19864C-A3DE-42F2-84CC-434A4FDDE161}">
      <dsp:nvSpPr>
        <dsp:cNvPr id="0" name=""/>
        <dsp:cNvSpPr/>
      </dsp:nvSpPr>
      <dsp:spPr>
        <a:xfrm>
          <a:off x="1879417" y="1591024"/>
          <a:ext cx="2181063" cy="437998"/>
        </a:xfrm>
        <a:custGeom>
          <a:avLst/>
          <a:gdLst/>
          <a:ahLst/>
          <a:cxnLst/>
          <a:rect l="0" t="0" r="0" b="0"/>
          <a:pathLst>
            <a:path>
              <a:moveTo>
                <a:pt x="2181063" y="0"/>
              </a:moveTo>
              <a:lnTo>
                <a:pt x="2181063" y="218999"/>
              </a:lnTo>
              <a:lnTo>
                <a:pt x="0" y="218999"/>
              </a:lnTo>
              <a:lnTo>
                <a:pt x="0" y="437998"/>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9C097-7F0D-4F5D-A3D4-DE54F471F3AB}">
      <dsp:nvSpPr>
        <dsp:cNvPr id="0" name=""/>
        <dsp:cNvSpPr/>
      </dsp:nvSpPr>
      <dsp:spPr>
        <a:xfrm>
          <a:off x="794832" y="2029023"/>
          <a:ext cx="2169170" cy="1446113"/>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Comprensión del significado</a:t>
          </a:r>
        </a:p>
      </dsp:txBody>
      <dsp:txXfrm>
        <a:off x="837187" y="2071378"/>
        <a:ext cx="2084460" cy="1361403"/>
      </dsp:txXfrm>
    </dsp:sp>
    <dsp:sp modelId="{DD45CEDC-D995-43A0-92BD-9F627A4EFCD7}">
      <dsp:nvSpPr>
        <dsp:cNvPr id="0" name=""/>
        <dsp:cNvSpPr/>
      </dsp:nvSpPr>
      <dsp:spPr>
        <a:xfrm>
          <a:off x="1833697" y="3475136"/>
          <a:ext cx="91440" cy="578445"/>
        </a:xfrm>
        <a:custGeom>
          <a:avLst/>
          <a:gdLst/>
          <a:ahLst/>
          <a:cxnLst/>
          <a:rect l="0" t="0" r="0" b="0"/>
          <a:pathLst>
            <a:path>
              <a:moveTo>
                <a:pt x="45720" y="0"/>
              </a:moveTo>
              <a:lnTo>
                <a:pt x="45720" y="578445"/>
              </a:lnTo>
            </a:path>
          </a:pathLst>
        </a:custGeom>
        <a:noFill/>
        <a:ln w="48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47CDE-05D3-4562-A5CF-EEF9BA0B60F0}">
      <dsp:nvSpPr>
        <dsp:cNvPr id="0" name=""/>
        <dsp:cNvSpPr/>
      </dsp:nvSpPr>
      <dsp:spPr>
        <a:xfrm>
          <a:off x="13019" y="4053582"/>
          <a:ext cx="3732795" cy="1446113"/>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Incapacidad para reconocer y discriminar auditivamente los distintos sonidos que las componen. Este déficit primario de lugar a los siguientes trastornos.</a:t>
          </a:r>
        </a:p>
      </dsp:txBody>
      <dsp:txXfrm>
        <a:off x="55374" y="4095937"/>
        <a:ext cx="3648085" cy="1361403"/>
      </dsp:txXfrm>
    </dsp:sp>
    <dsp:sp modelId="{7D11A193-F5BF-4FF4-946B-2218DDCB5B2A}">
      <dsp:nvSpPr>
        <dsp:cNvPr id="0" name=""/>
        <dsp:cNvSpPr/>
      </dsp:nvSpPr>
      <dsp:spPr>
        <a:xfrm>
          <a:off x="4060480" y="1591024"/>
          <a:ext cx="2055728" cy="437998"/>
        </a:xfrm>
        <a:custGeom>
          <a:avLst/>
          <a:gdLst/>
          <a:ahLst/>
          <a:cxnLst/>
          <a:rect l="0" t="0" r="0" b="0"/>
          <a:pathLst>
            <a:path>
              <a:moveTo>
                <a:pt x="0" y="0"/>
              </a:moveTo>
              <a:lnTo>
                <a:pt x="0" y="218999"/>
              </a:lnTo>
              <a:lnTo>
                <a:pt x="2055728" y="218999"/>
              </a:lnTo>
              <a:lnTo>
                <a:pt x="2055728" y="437998"/>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2D245-5FD4-4B48-BB31-D7E223DDAF96}">
      <dsp:nvSpPr>
        <dsp:cNvPr id="0" name=""/>
        <dsp:cNvSpPr/>
      </dsp:nvSpPr>
      <dsp:spPr>
        <a:xfrm>
          <a:off x="5031624" y="2029023"/>
          <a:ext cx="2169170" cy="1446113"/>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Jergafasia</a:t>
          </a:r>
        </a:p>
      </dsp:txBody>
      <dsp:txXfrm>
        <a:off x="5073979" y="2071378"/>
        <a:ext cx="2084460" cy="1361403"/>
      </dsp:txXfrm>
    </dsp:sp>
    <dsp:sp modelId="{5FFE9682-80E1-47C1-BADD-88E96F52ED5E}">
      <dsp:nvSpPr>
        <dsp:cNvPr id="0" name=""/>
        <dsp:cNvSpPr/>
      </dsp:nvSpPr>
      <dsp:spPr>
        <a:xfrm>
          <a:off x="6070489" y="3475136"/>
          <a:ext cx="91440" cy="578445"/>
        </a:xfrm>
        <a:custGeom>
          <a:avLst/>
          <a:gdLst/>
          <a:ahLst/>
          <a:cxnLst/>
          <a:rect l="0" t="0" r="0" b="0"/>
          <a:pathLst>
            <a:path>
              <a:moveTo>
                <a:pt x="45720" y="0"/>
              </a:moveTo>
              <a:lnTo>
                <a:pt x="45720" y="578445"/>
              </a:lnTo>
            </a:path>
          </a:pathLst>
        </a:custGeom>
        <a:noFill/>
        <a:ln w="48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ED2FF-5F76-4F09-9AE7-EFB6096C0D23}">
      <dsp:nvSpPr>
        <dsp:cNvPr id="0" name=""/>
        <dsp:cNvSpPr/>
      </dsp:nvSpPr>
      <dsp:spPr>
        <a:xfrm>
          <a:off x="4396566" y="4053582"/>
          <a:ext cx="3439285" cy="1446113"/>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Lenguaje casi ininteligible, sobreabundante e inadecuado que emite el sujeto sin tener conciencia de ello.</a:t>
          </a:r>
        </a:p>
      </dsp:txBody>
      <dsp:txXfrm>
        <a:off x="4438921" y="4095937"/>
        <a:ext cx="3354575" cy="136140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3503E-C4BF-4052-A6B3-789548AD295E}">
      <dsp:nvSpPr>
        <dsp:cNvPr id="0" name=""/>
        <dsp:cNvSpPr/>
      </dsp:nvSpPr>
      <dsp:spPr>
        <a:xfrm>
          <a:off x="6603050" y="2840475"/>
          <a:ext cx="265415" cy="1037645"/>
        </a:xfrm>
        <a:custGeom>
          <a:avLst/>
          <a:gdLst/>
          <a:ahLst/>
          <a:cxnLst/>
          <a:rect l="0" t="0" r="0" b="0"/>
          <a:pathLst>
            <a:path>
              <a:moveTo>
                <a:pt x="0" y="0"/>
              </a:moveTo>
              <a:lnTo>
                <a:pt x="0" y="1037645"/>
              </a:lnTo>
              <a:lnTo>
                <a:pt x="265415" y="1037645"/>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699A3-1485-4171-98F4-E1C1BAFEA1E1}">
      <dsp:nvSpPr>
        <dsp:cNvPr id="0" name=""/>
        <dsp:cNvSpPr/>
      </dsp:nvSpPr>
      <dsp:spPr>
        <a:xfrm>
          <a:off x="4099300" y="1867658"/>
          <a:ext cx="3211524" cy="371581"/>
        </a:xfrm>
        <a:custGeom>
          <a:avLst/>
          <a:gdLst/>
          <a:ahLst/>
          <a:cxnLst/>
          <a:rect l="0" t="0" r="0" b="0"/>
          <a:pathLst>
            <a:path>
              <a:moveTo>
                <a:pt x="0" y="0"/>
              </a:moveTo>
              <a:lnTo>
                <a:pt x="0" y="185790"/>
              </a:lnTo>
              <a:lnTo>
                <a:pt x="3211524" y="185790"/>
              </a:lnTo>
              <a:lnTo>
                <a:pt x="3211524" y="371581"/>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174AC-2E1F-4E6D-B459-ED796F9D9896}">
      <dsp:nvSpPr>
        <dsp:cNvPr id="0" name=""/>
        <dsp:cNvSpPr/>
      </dsp:nvSpPr>
      <dsp:spPr>
        <a:xfrm>
          <a:off x="4497423" y="2817579"/>
          <a:ext cx="230026" cy="1060541"/>
        </a:xfrm>
        <a:custGeom>
          <a:avLst/>
          <a:gdLst/>
          <a:ahLst/>
          <a:cxnLst/>
          <a:rect l="0" t="0" r="0" b="0"/>
          <a:pathLst>
            <a:path>
              <a:moveTo>
                <a:pt x="0" y="0"/>
              </a:moveTo>
              <a:lnTo>
                <a:pt x="0" y="1060541"/>
              </a:lnTo>
              <a:lnTo>
                <a:pt x="230026" y="1060541"/>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4D17-6CB5-4F8F-ABF8-A83E86411773}">
      <dsp:nvSpPr>
        <dsp:cNvPr id="0" name=""/>
        <dsp:cNvSpPr/>
      </dsp:nvSpPr>
      <dsp:spPr>
        <a:xfrm>
          <a:off x="4099300" y="1867658"/>
          <a:ext cx="1105896" cy="394477"/>
        </a:xfrm>
        <a:custGeom>
          <a:avLst/>
          <a:gdLst/>
          <a:ahLst/>
          <a:cxnLst/>
          <a:rect l="0" t="0" r="0" b="0"/>
          <a:pathLst>
            <a:path>
              <a:moveTo>
                <a:pt x="0" y="0"/>
              </a:moveTo>
              <a:lnTo>
                <a:pt x="0" y="208687"/>
              </a:lnTo>
              <a:lnTo>
                <a:pt x="1105896" y="208687"/>
              </a:lnTo>
              <a:lnTo>
                <a:pt x="1105896" y="394477"/>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80E300-A1FE-41E0-9272-2CD4FF55A919}">
      <dsp:nvSpPr>
        <dsp:cNvPr id="0" name=""/>
        <dsp:cNvSpPr/>
      </dsp:nvSpPr>
      <dsp:spPr>
        <a:xfrm>
          <a:off x="2321018" y="2840475"/>
          <a:ext cx="265415" cy="1069809"/>
        </a:xfrm>
        <a:custGeom>
          <a:avLst/>
          <a:gdLst/>
          <a:ahLst/>
          <a:cxnLst/>
          <a:rect l="0" t="0" r="0" b="0"/>
          <a:pathLst>
            <a:path>
              <a:moveTo>
                <a:pt x="0" y="0"/>
              </a:moveTo>
              <a:lnTo>
                <a:pt x="0" y="1069809"/>
              </a:lnTo>
              <a:lnTo>
                <a:pt x="265415" y="1069809"/>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A6DF7-F632-4B0F-B207-19D09886BB4D}">
      <dsp:nvSpPr>
        <dsp:cNvPr id="0" name=""/>
        <dsp:cNvSpPr/>
      </dsp:nvSpPr>
      <dsp:spPr>
        <a:xfrm>
          <a:off x="3028792" y="1867658"/>
          <a:ext cx="1070508" cy="371581"/>
        </a:xfrm>
        <a:custGeom>
          <a:avLst/>
          <a:gdLst/>
          <a:ahLst/>
          <a:cxnLst/>
          <a:rect l="0" t="0" r="0" b="0"/>
          <a:pathLst>
            <a:path>
              <a:moveTo>
                <a:pt x="1070508" y="0"/>
              </a:moveTo>
              <a:lnTo>
                <a:pt x="1070508" y="185790"/>
              </a:lnTo>
              <a:lnTo>
                <a:pt x="0" y="185790"/>
              </a:lnTo>
              <a:lnTo>
                <a:pt x="0" y="371581"/>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6FEFCA-3F63-4777-BB48-8EAF500736C0}">
      <dsp:nvSpPr>
        <dsp:cNvPr id="0" name=""/>
        <dsp:cNvSpPr/>
      </dsp:nvSpPr>
      <dsp:spPr>
        <a:xfrm>
          <a:off x="180002" y="2840475"/>
          <a:ext cx="265415" cy="1069809"/>
        </a:xfrm>
        <a:custGeom>
          <a:avLst/>
          <a:gdLst/>
          <a:ahLst/>
          <a:cxnLst/>
          <a:rect l="0" t="0" r="0" b="0"/>
          <a:pathLst>
            <a:path>
              <a:moveTo>
                <a:pt x="0" y="0"/>
              </a:moveTo>
              <a:lnTo>
                <a:pt x="0" y="1069809"/>
              </a:lnTo>
              <a:lnTo>
                <a:pt x="265415" y="1069809"/>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189DB-4583-402F-B40F-91F5940E13EB}">
      <dsp:nvSpPr>
        <dsp:cNvPr id="0" name=""/>
        <dsp:cNvSpPr/>
      </dsp:nvSpPr>
      <dsp:spPr>
        <a:xfrm>
          <a:off x="887776" y="1867658"/>
          <a:ext cx="3211524" cy="371581"/>
        </a:xfrm>
        <a:custGeom>
          <a:avLst/>
          <a:gdLst/>
          <a:ahLst/>
          <a:cxnLst/>
          <a:rect l="0" t="0" r="0" b="0"/>
          <a:pathLst>
            <a:path>
              <a:moveTo>
                <a:pt x="3211524" y="0"/>
              </a:moveTo>
              <a:lnTo>
                <a:pt x="3211524" y="185790"/>
              </a:lnTo>
              <a:lnTo>
                <a:pt x="0" y="185790"/>
              </a:lnTo>
              <a:lnTo>
                <a:pt x="0" y="371581"/>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0F5F2-F6A2-49BB-848F-31E1BE7E9479}">
      <dsp:nvSpPr>
        <dsp:cNvPr id="0" name=""/>
        <dsp:cNvSpPr/>
      </dsp:nvSpPr>
      <dsp:spPr>
        <a:xfrm>
          <a:off x="1386872" y="1008111"/>
          <a:ext cx="5424857" cy="85954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Trastornos más comunes en las afasias de predominio receptivo o sensorial</a:t>
          </a:r>
        </a:p>
      </dsp:txBody>
      <dsp:txXfrm>
        <a:off x="1386872" y="1008111"/>
        <a:ext cx="5424857" cy="859547"/>
      </dsp:txXfrm>
    </dsp:sp>
    <dsp:sp modelId="{CED09C09-5C30-43BD-A283-75151B86B577}">
      <dsp:nvSpPr>
        <dsp:cNvPr id="0" name=""/>
        <dsp:cNvSpPr/>
      </dsp:nvSpPr>
      <dsp:spPr>
        <a:xfrm>
          <a:off x="3058" y="2239239"/>
          <a:ext cx="1769434" cy="601236"/>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Dificultad de articulación</a:t>
          </a:r>
        </a:p>
      </dsp:txBody>
      <dsp:txXfrm>
        <a:off x="3058" y="2239239"/>
        <a:ext cx="1769434" cy="601236"/>
      </dsp:txXfrm>
    </dsp:sp>
    <dsp:sp modelId="{0CEB0DC7-B77D-4ED6-B29C-F1EBDCE110C9}">
      <dsp:nvSpPr>
        <dsp:cNvPr id="0" name=""/>
        <dsp:cNvSpPr/>
      </dsp:nvSpPr>
      <dsp:spPr>
        <a:xfrm>
          <a:off x="445417" y="3212057"/>
          <a:ext cx="1769434" cy="1396455"/>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Va en correspondencia al problema de reconocimiento de sonidos</a:t>
          </a:r>
        </a:p>
      </dsp:txBody>
      <dsp:txXfrm>
        <a:off x="445417" y="3212057"/>
        <a:ext cx="1769434" cy="1396455"/>
      </dsp:txXfrm>
    </dsp:sp>
    <dsp:sp modelId="{D4234352-97B1-4357-81DF-EFD4D6167888}">
      <dsp:nvSpPr>
        <dsp:cNvPr id="0" name=""/>
        <dsp:cNvSpPr/>
      </dsp:nvSpPr>
      <dsp:spPr>
        <a:xfrm>
          <a:off x="2144075" y="2239239"/>
          <a:ext cx="1769434" cy="601236"/>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Parafasias</a:t>
          </a:r>
        </a:p>
      </dsp:txBody>
      <dsp:txXfrm>
        <a:off x="2144075" y="2239239"/>
        <a:ext cx="1769434" cy="601236"/>
      </dsp:txXfrm>
    </dsp:sp>
    <dsp:sp modelId="{FA885665-27DA-4CC1-B7EA-73FA1DF08A5E}">
      <dsp:nvSpPr>
        <dsp:cNvPr id="0" name=""/>
        <dsp:cNvSpPr/>
      </dsp:nvSpPr>
      <dsp:spPr>
        <a:xfrm>
          <a:off x="2586433" y="3212057"/>
          <a:ext cx="1769434" cy="1396455"/>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Son cambios de unos sonidos por otros, sin que se relacione con trastornos articulatorios</a:t>
          </a:r>
        </a:p>
      </dsp:txBody>
      <dsp:txXfrm>
        <a:off x="2586433" y="3212057"/>
        <a:ext cx="1769434" cy="1396455"/>
      </dsp:txXfrm>
    </dsp:sp>
    <dsp:sp modelId="{4DE09FAB-B1A0-434B-8C51-3DB4FDFADC62}">
      <dsp:nvSpPr>
        <dsp:cNvPr id="0" name=""/>
        <dsp:cNvSpPr/>
      </dsp:nvSpPr>
      <dsp:spPr>
        <a:xfrm>
          <a:off x="4320480" y="2262136"/>
          <a:ext cx="1769434" cy="555443"/>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Dificultad para nombrar. Anomia </a:t>
          </a:r>
        </a:p>
      </dsp:txBody>
      <dsp:txXfrm>
        <a:off x="4320480" y="2262136"/>
        <a:ext cx="1769434" cy="555443"/>
      </dsp:txXfrm>
    </dsp:sp>
    <dsp:sp modelId="{B1B009DD-937C-4AF6-8706-B01D72DF123F}">
      <dsp:nvSpPr>
        <dsp:cNvPr id="0" name=""/>
        <dsp:cNvSpPr/>
      </dsp:nvSpPr>
      <dsp:spPr>
        <a:xfrm>
          <a:off x="4727450" y="3166264"/>
          <a:ext cx="1769434" cy="1423713"/>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Presenta una dificultad o imposibilidad para evocar el nombre de objetos. No relacionado con falta de memoria.</a:t>
          </a:r>
        </a:p>
      </dsp:txBody>
      <dsp:txXfrm>
        <a:off x="4727450" y="3166264"/>
        <a:ext cx="1769434" cy="1423713"/>
      </dsp:txXfrm>
    </dsp:sp>
    <dsp:sp modelId="{4752F840-502A-4480-9765-4E85E7F31B31}">
      <dsp:nvSpPr>
        <dsp:cNvPr id="0" name=""/>
        <dsp:cNvSpPr/>
      </dsp:nvSpPr>
      <dsp:spPr>
        <a:xfrm>
          <a:off x="6426107" y="2239239"/>
          <a:ext cx="1769434" cy="601236"/>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Repetición</a:t>
          </a:r>
        </a:p>
      </dsp:txBody>
      <dsp:txXfrm>
        <a:off x="6426107" y="2239239"/>
        <a:ext cx="1769434" cy="601236"/>
      </dsp:txXfrm>
    </dsp:sp>
    <dsp:sp modelId="{3D16A5CF-A18B-4848-ABAC-E7DF29E65962}">
      <dsp:nvSpPr>
        <dsp:cNvPr id="0" name=""/>
        <dsp:cNvSpPr/>
      </dsp:nvSpPr>
      <dsp:spPr>
        <a:xfrm>
          <a:off x="6868466" y="3212057"/>
          <a:ext cx="1769434" cy="1332127"/>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Tiene problemas de repetición a causa del déficit en el reconocimiento de los sonidos que forman las palabras</a:t>
          </a:r>
        </a:p>
      </dsp:txBody>
      <dsp:txXfrm>
        <a:off x="6868466" y="3212057"/>
        <a:ext cx="1769434" cy="1332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FD2BE-16D9-4373-8215-1268A00EFDE1}">
      <dsp:nvSpPr>
        <dsp:cNvPr id="0" name=""/>
        <dsp:cNvSpPr/>
      </dsp:nvSpPr>
      <dsp:spPr>
        <a:xfrm>
          <a:off x="500059" y="1575593"/>
          <a:ext cx="1825625" cy="91281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dirty="0"/>
            <a:t>Los sonidos son producto </a:t>
          </a:r>
        </a:p>
      </dsp:txBody>
      <dsp:txXfrm>
        <a:off x="526794" y="1602328"/>
        <a:ext cx="1772155" cy="859342"/>
      </dsp:txXfrm>
    </dsp:sp>
    <dsp:sp modelId="{6A33F7DC-7C0E-4A4F-A9FC-C448AFBACA8F}">
      <dsp:nvSpPr>
        <dsp:cNvPr id="0" name=""/>
        <dsp:cNvSpPr/>
      </dsp:nvSpPr>
      <dsp:spPr>
        <a:xfrm rot="17692822">
          <a:off x="1822962" y="1224484"/>
          <a:ext cx="1735694" cy="40429"/>
        </a:xfrm>
        <a:custGeom>
          <a:avLst/>
          <a:gdLst/>
          <a:ahLst/>
          <a:cxnLst/>
          <a:rect l="0" t="0" r="0" b="0"/>
          <a:pathLst>
            <a:path>
              <a:moveTo>
                <a:pt x="0" y="20214"/>
              </a:moveTo>
              <a:lnTo>
                <a:pt x="1735694" y="20214"/>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dirty="0"/>
        </a:p>
      </dsp:txBody>
      <dsp:txXfrm>
        <a:off x="2647417" y="1201306"/>
        <a:ext cx="86784" cy="86784"/>
      </dsp:txXfrm>
    </dsp:sp>
    <dsp:sp modelId="{B579F341-7CFF-42E6-8010-CCF43E9FB0BA}">
      <dsp:nvSpPr>
        <dsp:cNvPr id="0" name=""/>
        <dsp:cNvSpPr/>
      </dsp:nvSpPr>
      <dsp:spPr>
        <a:xfrm>
          <a:off x="3055935" y="992"/>
          <a:ext cx="1825625" cy="912812"/>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dirty="0"/>
            <a:t>Respiración</a:t>
          </a:r>
        </a:p>
      </dsp:txBody>
      <dsp:txXfrm>
        <a:off x="3082670" y="27727"/>
        <a:ext cx="1772155" cy="859342"/>
      </dsp:txXfrm>
    </dsp:sp>
    <dsp:sp modelId="{073268C1-5F9E-48C1-84C7-EE59A0B2FC89}">
      <dsp:nvSpPr>
        <dsp:cNvPr id="0" name=""/>
        <dsp:cNvSpPr/>
      </dsp:nvSpPr>
      <dsp:spPr>
        <a:xfrm rot="19457599">
          <a:off x="2241157" y="1749351"/>
          <a:ext cx="899305" cy="40429"/>
        </a:xfrm>
        <a:custGeom>
          <a:avLst/>
          <a:gdLst/>
          <a:ahLst/>
          <a:cxnLst/>
          <a:rect l="0" t="0" r="0" b="0"/>
          <a:pathLst>
            <a:path>
              <a:moveTo>
                <a:pt x="0" y="20214"/>
              </a:moveTo>
              <a:lnTo>
                <a:pt x="899305" y="20214"/>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668327" y="1747083"/>
        <a:ext cx="44965" cy="44965"/>
      </dsp:txXfrm>
    </dsp:sp>
    <dsp:sp modelId="{BE4FAE28-C785-4295-9D59-EC7E52C45386}">
      <dsp:nvSpPr>
        <dsp:cNvPr id="0" name=""/>
        <dsp:cNvSpPr/>
      </dsp:nvSpPr>
      <dsp:spPr>
        <a:xfrm>
          <a:off x="3055935" y="1050726"/>
          <a:ext cx="1825625" cy="912812"/>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dirty="0"/>
            <a:t>Fonación</a:t>
          </a:r>
        </a:p>
      </dsp:txBody>
      <dsp:txXfrm>
        <a:off x="3082670" y="1077461"/>
        <a:ext cx="1772155" cy="859342"/>
      </dsp:txXfrm>
    </dsp:sp>
    <dsp:sp modelId="{18B13FB6-5C83-4028-8EA0-77930358E0AC}">
      <dsp:nvSpPr>
        <dsp:cNvPr id="0" name=""/>
        <dsp:cNvSpPr/>
      </dsp:nvSpPr>
      <dsp:spPr>
        <a:xfrm rot="2142401">
          <a:off x="2241157" y="2274218"/>
          <a:ext cx="899305" cy="40429"/>
        </a:xfrm>
        <a:custGeom>
          <a:avLst/>
          <a:gdLst/>
          <a:ahLst/>
          <a:cxnLst/>
          <a:rect l="0" t="0" r="0" b="0"/>
          <a:pathLst>
            <a:path>
              <a:moveTo>
                <a:pt x="0" y="20214"/>
              </a:moveTo>
              <a:lnTo>
                <a:pt x="899305" y="20214"/>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668327" y="2271950"/>
        <a:ext cx="44965" cy="44965"/>
      </dsp:txXfrm>
    </dsp:sp>
    <dsp:sp modelId="{16275DE0-3DBD-469C-A268-745E6EDFA212}">
      <dsp:nvSpPr>
        <dsp:cNvPr id="0" name=""/>
        <dsp:cNvSpPr/>
      </dsp:nvSpPr>
      <dsp:spPr>
        <a:xfrm>
          <a:off x="3055935" y="2100460"/>
          <a:ext cx="1825625" cy="912812"/>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dirty="0"/>
            <a:t>Resonancia</a:t>
          </a:r>
        </a:p>
      </dsp:txBody>
      <dsp:txXfrm>
        <a:off x="3082670" y="2127195"/>
        <a:ext cx="1772155" cy="859342"/>
      </dsp:txXfrm>
    </dsp:sp>
    <dsp:sp modelId="{671803B1-2BE0-4B10-83E5-1176F216DE02}">
      <dsp:nvSpPr>
        <dsp:cNvPr id="0" name=""/>
        <dsp:cNvSpPr/>
      </dsp:nvSpPr>
      <dsp:spPr>
        <a:xfrm rot="3907178">
          <a:off x="1822962" y="2799085"/>
          <a:ext cx="1735694" cy="40429"/>
        </a:xfrm>
        <a:custGeom>
          <a:avLst/>
          <a:gdLst/>
          <a:ahLst/>
          <a:cxnLst/>
          <a:rect l="0" t="0" r="0" b="0"/>
          <a:pathLst>
            <a:path>
              <a:moveTo>
                <a:pt x="0" y="20214"/>
              </a:moveTo>
              <a:lnTo>
                <a:pt x="1735694" y="20214"/>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dirty="0"/>
        </a:p>
      </dsp:txBody>
      <dsp:txXfrm>
        <a:off x="2647417" y="2775908"/>
        <a:ext cx="86784" cy="86784"/>
      </dsp:txXfrm>
    </dsp:sp>
    <dsp:sp modelId="{B4BF23E1-033F-4A4B-AB9A-2BBEB35879CD}">
      <dsp:nvSpPr>
        <dsp:cNvPr id="0" name=""/>
        <dsp:cNvSpPr/>
      </dsp:nvSpPr>
      <dsp:spPr>
        <a:xfrm>
          <a:off x="3055935" y="3150195"/>
          <a:ext cx="1825625" cy="912812"/>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dirty="0"/>
            <a:t>Articulación</a:t>
          </a:r>
        </a:p>
      </dsp:txBody>
      <dsp:txXfrm>
        <a:off x="3082670" y="3176930"/>
        <a:ext cx="1772155" cy="8593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CDDF-88C6-405E-802F-C5F6445596F8}">
      <dsp:nvSpPr>
        <dsp:cNvPr id="0" name=""/>
        <dsp:cNvSpPr/>
      </dsp:nvSpPr>
      <dsp:spPr>
        <a:xfrm>
          <a:off x="142872" y="142884"/>
          <a:ext cx="3804539" cy="2236491"/>
        </a:xfrm>
        <a:prstGeom prst="rect">
          <a:avLst/>
        </a:prstGeom>
        <a:solidFill>
          <a:srgbClr val="CC00FF"/>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Sustitución. </a:t>
          </a:r>
          <a:r>
            <a:rPr lang="es-MX" sz="2400" kern="1200" dirty="0"/>
            <a:t>Se sustituye un sonido por otro. Los niños que tienen este problema suelen sentirse seguros de haber dicho la palabra correcta.</a:t>
          </a:r>
        </a:p>
      </dsp:txBody>
      <dsp:txXfrm>
        <a:off x="142872" y="142884"/>
        <a:ext cx="3804539" cy="2236491"/>
      </dsp:txXfrm>
    </dsp:sp>
    <dsp:sp modelId="{4DF8186B-944F-441D-A712-D382FD258EA2}">
      <dsp:nvSpPr>
        <dsp:cNvPr id="0" name=""/>
        <dsp:cNvSpPr/>
      </dsp:nvSpPr>
      <dsp:spPr>
        <a:xfrm>
          <a:off x="357190" y="2714646"/>
          <a:ext cx="3826256" cy="1857920"/>
        </a:xfrm>
        <a:prstGeom prst="rect">
          <a:avLst/>
        </a:prstGeom>
        <a:solidFill>
          <a:srgbClr val="FFCC00"/>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Suelen rechazar las correcciones y la sustitución de sonidos provoca grandes confusiones en quien las escucha. </a:t>
          </a:r>
        </a:p>
      </dsp:txBody>
      <dsp:txXfrm>
        <a:off x="357190" y="2714646"/>
        <a:ext cx="3826256" cy="18579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C2DA6-A01D-4067-B873-5A31BEC4F4F3}">
      <dsp:nvSpPr>
        <dsp:cNvPr id="0" name=""/>
        <dsp:cNvSpPr/>
      </dsp:nvSpPr>
      <dsp:spPr>
        <a:xfrm>
          <a:off x="0" y="281328"/>
          <a:ext cx="3354604" cy="1841846"/>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solidFill>
                <a:schemeClr val="tx1"/>
              </a:solidFill>
            </a:rPr>
            <a:t>Distorsión. </a:t>
          </a:r>
          <a:r>
            <a:rPr lang="es-MX" sz="2200" kern="1200" dirty="0"/>
            <a:t>El niño puede distorsionar algunos sonidos del habla al tratar de emitirlos correctamente.</a:t>
          </a:r>
        </a:p>
      </dsp:txBody>
      <dsp:txXfrm>
        <a:off x="0" y="281328"/>
        <a:ext cx="3354604" cy="1841846"/>
      </dsp:txXfrm>
    </dsp:sp>
    <dsp:sp modelId="{2E33A4CD-E9DB-4529-A2B4-C72E39417F67}">
      <dsp:nvSpPr>
        <dsp:cNvPr id="0" name=""/>
        <dsp:cNvSpPr/>
      </dsp:nvSpPr>
      <dsp:spPr>
        <a:xfrm>
          <a:off x="3543305" y="214313"/>
          <a:ext cx="3028293" cy="1740417"/>
        </a:xfrm>
        <a:prstGeom prst="rect">
          <a:avLst/>
        </a:prstGeom>
        <a:solidFill>
          <a:schemeClr val="accent5">
            <a:hueOff val="-617659"/>
            <a:satOff val="-11976"/>
            <a:lumOff val="-431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Produce el fonema pero de manera aproximada a la correcta sin llegar a serlo. </a:t>
          </a:r>
        </a:p>
      </dsp:txBody>
      <dsp:txXfrm>
        <a:off x="3543305" y="214313"/>
        <a:ext cx="3028293" cy="1740417"/>
      </dsp:txXfrm>
    </dsp:sp>
    <dsp:sp modelId="{B8F5E6DD-8B5A-401F-96F2-FE8ABBB04A5F}">
      <dsp:nvSpPr>
        <dsp:cNvPr id="0" name=""/>
        <dsp:cNvSpPr/>
      </dsp:nvSpPr>
      <dsp:spPr>
        <a:xfrm>
          <a:off x="257144" y="2143147"/>
          <a:ext cx="3507134" cy="1213473"/>
        </a:xfrm>
        <a:prstGeom prst="rect">
          <a:avLst/>
        </a:prstGeom>
        <a:solidFill>
          <a:schemeClr val="accent5">
            <a:hueOff val="-1235318"/>
            <a:satOff val="-23953"/>
            <a:lumOff val="-862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Representa el segundo de los defectos articulatorios en orden de frecuencia</a:t>
          </a:r>
        </a:p>
      </dsp:txBody>
      <dsp:txXfrm>
        <a:off x="257144" y="2143147"/>
        <a:ext cx="3507134" cy="121347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22779-F815-477E-B50C-15DE33EF0217}">
      <dsp:nvSpPr>
        <dsp:cNvPr id="0" name=""/>
        <dsp:cNvSpPr/>
      </dsp:nvSpPr>
      <dsp:spPr>
        <a:xfrm>
          <a:off x="302694" y="282"/>
          <a:ext cx="3351656" cy="2010993"/>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solidFill>
                <a:schemeClr val="tx1"/>
              </a:solidFill>
            </a:rPr>
            <a:t>Omisión. </a:t>
          </a:r>
          <a:r>
            <a:rPr lang="es-MX" sz="2200" kern="1200" dirty="0"/>
            <a:t>Es un error articulatorio que consiste en que el niño no articule los fonemas que no domina y, por tanto, los omite.</a:t>
          </a:r>
        </a:p>
      </dsp:txBody>
      <dsp:txXfrm>
        <a:off x="302694" y="282"/>
        <a:ext cx="3351656" cy="2010993"/>
      </dsp:txXfrm>
    </dsp:sp>
    <dsp:sp modelId="{B8A1051B-DA44-44F4-A557-3DED94409F4E}">
      <dsp:nvSpPr>
        <dsp:cNvPr id="0" name=""/>
        <dsp:cNvSpPr/>
      </dsp:nvSpPr>
      <dsp:spPr>
        <a:xfrm>
          <a:off x="3821933" y="712496"/>
          <a:ext cx="3351656" cy="2010993"/>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Puede que emita el fonema que no puede realizar correctamente o la sílaba completa que contiene ese fonema</a:t>
          </a:r>
        </a:p>
      </dsp:txBody>
      <dsp:txXfrm>
        <a:off x="3821933" y="712496"/>
        <a:ext cx="3351656" cy="2010993"/>
      </dsp:txXfrm>
    </dsp:sp>
    <dsp:sp modelId="{E2164D6A-4A66-4C4B-988B-AE3ACCAA91F1}">
      <dsp:nvSpPr>
        <dsp:cNvPr id="0" name=""/>
        <dsp:cNvSpPr/>
      </dsp:nvSpPr>
      <dsp:spPr>
        <a:xfrm>
          <a:off x="255100" y="2139229"/>
          <a:ext cx="3351656" cy="2010993"/>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Al igual que en las sustituciones, la omisión puede producirse en cualquier parte de la palabra</a:t>
          </a:r>
        </a:p>
      </dsp:txBody>
      <dsp:txXfrm>
        <a:off x="255100" y="2139229"/>
        <a:ext cx="3351656" cy="20109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A8681-E334-4962-ACDC-C679C85879AB}">
      <dsp:nvSpPr>
        <dsp:cNvPr id="0" name=""/>
        <dsp:cNvSpPr/>
      </dsp:nvSpPr>
      <dsp:spPr>
        <a:xfrm>
          <a:off x="295432" y="2416"/>
          <a:ext cx="3829496" cy="2297697"/>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Adición.  Consiste en insertar, junto a un fonema difícil de producir para el niño, otro sonido o fonema que no corresponde a esa palabra, y que facilita su articulación.</a:t>
          </a:r>
        </a:p>
      </dsp:txBody>
      <dsp:txXfrm>
        <a:off x="295432" y="2416"/>
        <a:ext cx="3829496" cy="2297697"/>
      </dsp:txXfrm>
    </dsp:sp>
    <dsp:sp modelId="{18772095-F791-49E7-A88D-0EDBAB7DB27A}">
      <dsp:nvSpPr>
        <dsp:cNvPr id="0" name=""/>
        <dsp:cNvSpPr/>
      </dsp:nvSpPr>
      <dsp:spPr>
        <a:xfrm>
          <a:off x="4507878" y="131512"/>
          <a:ext cx="3426288" cy="2039505"/>
        </a:xfrm>
        <a:prstGeom prst="rect">
          <a:avLst/>
        </a:prstGeom>
        <a:solidFill>
          <a:schemeClr val="accent2">
            <a:hueOff val="4765848"/>
            <a:satOff val="9751"/>
            <a:lumOff val="37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Es el error articulatorio menos frecuente.</a:t>
          </a:r>
        </a:p>
      </dsp:txBody>
      <dsp:txXfrm>
        <a:off x="4507878" y="131512"/>
        <a:ext cx="3426288" cy="2039505"/>
      </dsp:txXfrm>
    </dsp:sp>
    <dsp:sp modelId="{FCA83D54-A1C0-4DCB-B19E-D21AF0C10B35}">
      <dsp:nvSpPr>
        <dsp:cNvPr id="0" name=""/>
        <dsp:cNvSpPr/>
      </dsp:nvSpPr>
      <dsp:spPr>
        <a:xfrm>
          <a:off x="428641" y="2357457"/>
          <a:ext cx="3829496" cy="2297697"/>
        </a:xfrm>
        <a:prstGeom prst="rect">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Palato, </a:t>
          </a:r>
          <a:r>
            <a:rPr lang="es-MX" sz="2300" kern="1200" dirty="0" err="1"/>
            <a:t>Calavo</a:t>
          </a:r>
          <a:r>
            <a:rPr lang="es-MX" sz="2300" kern="1200" dirty="0"/>
            <a:t> y Feresa por plato, clavo y fresa</a:t>
          </a:r>
        </a:p>
      </dsp:txBody>
      <dsp:txXfrm>
        <a:off x="428641" y="2357457"/>
        <a:ext cx="3829496" cy="22976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689FF-B171-465A-B3A6-D6CA63303EB9}">
      <dsp:nvSpPr>
        <dsp:cNvPr id="0" name=""/>
        <dsp:cNvSpPr/>
      </dsp:nvSpPr>
      <dsp:spPr>
        <a:xfrm>
          <a:off x="1912113" y="2597587"/>
          <a:ext cx="1204434" cy="60221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Alteraciones de la articulación</a:t>
          </a:r>
        </a:p>
      </dsp:txBody>
      <dsp:txXfrm>
        <a:off x="1929751" y="2615225"/>
        <a:ext cx="1169158" cy="566941"/>
      </dsp:txXfrm>
    </dsp:sp>
    <dsp:sp modelId="{CA3029A9-67B4-460C-ADEC-62D164FF2D72}">
      <dsp:nvSpPr>
        <dsp:cNvPr id="0" name=""/>
        <dsp:cNvSpPr/>
      </dsp:nvSpPr>
      <dsp:spPr>
        <a:xfrm rot="17051759">
          <a:off x="2375183" y="1937618"/>
          <a:ext cx="1964503" cy="17644"/>
        </a:xfrm>
        <a:custGeom>
          <a:avLst/>
          <a:gdLst/>
          <a:ahLst/>
          <a:cxnLst/>
          <a:rect l="0" t="0" r="0" b="0"/>
          <a:pathLst>
            <a:path>
              <a:moveTo>
                <a:pt x="0" y="8822"/>
              </a:moveTo>
              <a:lnTo>
                <a:pt x="1964503" y="882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dirty="0"/>
        </a:p>
      </dsp:txBody>
      <dsp:txXfrm>
        <a:off x="3308322" y="1897327"/>
        <a:ext cx="98225" cy="98225"/>
      </dsp:txXfrm>
    </dsp:sp>
    <dsp:sp modelId="{B87E4B1D-CDD4-487C-9A66-231E6B46226A}">
      <dsp:nvSpPr>
        <dsp:cNvPr id="0" name=""/>
        <dsp:cNvSpPr/>
      </dsp:nvSpPr>
      <dsp:spPr>
        <a:xfrm>
          <a:off x="3598322" y="693075"/>
          <a:ext cx="1204434" cy="602217"/>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Dislalias </a:t>
          </a:r>
        </a:p>
      </dsp:txBody>
      <dsp:txXfrm>
        <a:off x="3615960" y="710713"/>
        <a:ext cx="1169158" cy="566941"/>
      </dsp:txXfrm>
    </dsp:sp>
    <dsp:sp modelId="{B8BBAF7A-B3C8-4A08-BCC1-8503F1194180}">
      <dsp:nvSpPr>
        <dsp:cNvPr id="0" name=""/>
        <dsp:cNvSpPr/>
      </dsp:nvSpPr>
      <dsp:spPr>
        <a:xfrm rot="18289469">
          <a:off x="4621823" y="639086"/>
          <a:ext cx="843641" cy="17644"/>
        </a:xfrm>
        <a:custGeom>
          <a:avLst/>
          <a:gdLst/>
          <a:ahLst/>
          <a:cxnLst/>
          <a:rect l="0" t="0" r="0" b="0"/>
          <a:pathLst>
            <a:path>
              <a:moveTo>
                <a:pt x="0" y="8822"/>
              </a:moveTo>
              <a:lnTo>
                <a:pt x="843641" y="882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5022553" y="626817"/>
        <a:ext cx="42182" cy="42182"/>
      </dsp:txXfrm>
    </dsp:sp>
    <dsp:sp modelId="{6B52E4BC-CBA0-4034-B034-78ADA976295D}">
      <dsp:nvSpPr>
        <dsp:cNvPr id="0" name=""/>
        <dsp:cNvSpPr/>
      </dsp:nvSpPr>
      <dsp:spPr>
        <a:xfrm>
          <a:off x="5284531" y="524"/>
          <a:ext cx="1204434" cy="60221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Evolutiva </a:t>
          </a:r>
        </a:p>
      </dsp:txBody>
      <dsp:txXfrm>
        <a:off x="5302169" y="18162"/>
        <a:ext cx="1169158" cy="566941"/>
      </dsp:txXfrm>
    </dsp:sp>
    <dsp:sp modelId="{78E6D17E-B03C-47E9-AB52-E3663FFE09F4}">
      <dsp:nvSpPr>
        <dsp:cNvPr id="0" name=""/>
        <dsp:cNvSpPr/>
      </dsp:nvSpPr>
      <dsp:spPr>
        <a:xfrm>
          <a:off x="4802757" y="985361"/>
          <a:ext cx="481773" cy="17644"/>
        </a:xfrm>
        <a:custGeom>
          <a:avLst/>
          <a:gdLst/>
          <a:ahLst/>
          <a:cxnLst/>
          <a:rect l="0" t="0" r="0" b="0"/>
          <a:pathLst>
            <a:path>
              <a:moveTo>
                <a:pt x="0" y="8822"/>
              </a:moveTo>
              <a:lnTo>
                <a:pt x="481773" y="882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5031600" y="982139"/>
        <a:ext cx="24088" cy="24088"/>
      </dsp:txXfrm>
    </dsp:sp>
    <dsp:sp modelId="{7C7E02A4-61F2-4D59-8CBB-3E9D8D5D5F69}">
      <dsp:nvSpPr>
        <dsp:cNvPr id="0" name=""/>
        <dsp:cNvSpPr/>
      </dsp:nvSpPr>
      <dsp:spPr>
        <a:xfrm>
          <a:off x="5284531" y="693075"/>
          <a:ext cx="1204434" cy="60221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Funcional </a:t>
          </a:r>
        </a:p>
      </dsp:txBody>
      <dsp:txXfrm>
        <a:off x="5302169" y="710713"/>
        <a:ext cx="1169158" cy="566941"/>
      </dsp:txXfrm>
    </dsp:sp>
    <dsp:sp modelId="{2FCE596A-3C0C-4927-8E11-769A16868E07}">
      <dsp:nvSpPr>
        <dsp:cNvPr id="0" name=""/>
        <dsp:cNvSpPr/>
      </dsp:nvSpPr>
      <dsp:spPr>
        <a:xfrm rot="3310531">
          <a:off x="4621823" y="1331636"/>
          <a:ext cx="843641" cy="17644"/>
        </a:xfrm>
        <a:custGeom>
          <a:avLst/>
          <a:gdLst/>
          <a:ahLst/>
          <a:cxnLst/>
          <a:rect l="0" t="0" r="0" b="0"/>
          <a:pathLst>
            <a:path>
              <a:moveTo>
                <a:pt x="0" y="8822"/>
              </a:moveTo>
              <a:lnTo>
                <a:pt x="843641" y="882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5022553" y="1319367"/>
        <a:ext cx="42182" cy="42182"/>
      </dsp:txXfrm>
    </dsp:sp>
    <dsp:sp modelId="{F66ED37C-D597-4F33-8975-830F950EB397}">
      <dsp:nvSpPr>
        <dsp:cNvPr id="0" name=""/>
        <dsp:cNvSpPr/>
      </dsp:nvSpPr>
      <dsp:spPr>
        <a:xfrm>
          <a:off x="5284531" y="1385625"/>
          <a:ext cx="1204434" cy="60221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Audiógena</a:t>
          </a:r>
        </a:p>
      </dsp:txBody>
      <dsp:txXfrm>
        <a:off x="5302169" y="1403263"/>
        <a:ext cx="1169158" cy="566941"/>
      </dsp:txXfrm>
    </dsp:sp>
    <dsp:sp modelId="{102459D6-EE4B-4EB7-8F24-FC89E37613A9}">
      <dsp:nvSpPr>
        <dsp:cNvPr id="0" name=""/>
        <dsp:cNvSpPr/>
      </dsp:nvSpPr>
      <dsp:spPr>
        <a:xfrm rot="17500715">
          <a:off x="2705331" y="2283893"/>
          <a:ext cx="1304208" cy="17644"/>
        </a:xfrm>
        <a:custGeom>
          <a:avLst/>
          <a:gdLst/>
          <a:ahLst/>
          <a:cxnLst/>
          <a:rect l="0" t="0" r="0" b="0"/>
          <a:pathLst>
            <a:path>
              <a:moveTo>
                <a:pt x="0" y="8822"/>
              </a:moveTo>
              <a:lnTo>
                <a:pt x="1304208" y="882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3324830" y="2260109"/>
        <a:ext cx="65210" cy="65210"/>
      </dsp:txXfrm>
    </dsp:sp>
    <dsp:sp modelId="{9D693582-AAF7-42D8-A913-DFE6C7BFED9C}">
      <dsp:nvSpPr>
        <dsp:cNvPr id="0" name=""/>
        <dsp:cNvSpPr/>
      </dsp:nvSpPr>
      <dsp:spPr>
        <a:xfrm>
          <a:off x="3598322" y="1385625"/>
          <a:ext cx="1204434" cy="602217"/>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Trastorno Fonológico</a:t>
          </a:r>
        </a:p>
      </dsp:txBody>
      <dsp:txXfrm>
        <a:off x="3615960" y="1403263"/>
        <a:ext cx="1169158" cy="566941"/>
      </dsp:txXfrm>
    </dsp:sp>
    <dsp:sp modelId="{49E53736-95E4-4485-82F1-4A238278844D}">
      <dsp:nvSpPr>
        <dsp:cNvPr id="0" name=""/>
        <dsp:cNvSpPr/>
      </dsp:nvSpPr>
      <dsp:spPr>
        <a:xfrm rot="4099285">
          <a:off x="2705331" y="3495855"/>
          <a:ext cx="1304208" cy="17644"/>
        </a:xfrm>
        <a:custGeom>
          <a:avLst/>
          <a:gdLst/>
          <a:ahLst/>
          <a:cxnLst/>
          <a:rect l="0" t="0" r="0" b="0"/>
          <a:pathLst>
            <a:path>
              <a:moveTo>
                <a:pt x="0" y="8822"/>
              </a:moveTo>
              <a:lnTo>
                <a:pt x="1304208" y="882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3324830" y="3472072"/>
        <a:ext cx="65210" cy="65210"/>
      </dsp:txXfrm>
    </dsp:sp>
    <dsp:sp modelId="{F4D3A426-1AA6-4020-9D31-A2812AAB3FA1}">
      <dsp:nvSpPr>
        <dsp:cNvPr id="0" name=""/>
        <dsp:cNvSpPr/>
      </dsp:nvSpPr>
      <dsp:spPr>
        <a:xfrm>
          <a:off x="3598322" y="3809550"/>
          <a:ext cx="1204434" cy="602217"/>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Disglosias</a:t>
          </a:r>
        </a:p>
      </dsp:txBody>
      <dsp:txXfrm>
        <a:off x="3615960" y="3827188"/>
        <a:ext cx="1169158" cy="566941"/>
      </dsp:txXfrm>
    </dsp:sp>
    <dsp:sp modelId="{0757711C-1B0E-4DCA-8BA5-06FD9971B823}">
      <dsp:nvSpPr>
        <dsp:cNvPr id="0" name=""/>
        <dsp:cNvSpPr/>
      </dsp:nvSpPr>
      <dsp:spPr>
        <a:xfrm rot="17132988">
          <a:off x="4145066" y="3236149"/>
          <a:ext cx="1797155" cy="17644"/>
        </a:xfrm>
        <a:custGeom>
          <a:avLst/>
          <a:gdLst/>
          <a:ahLst/>
          <a:cxnLst/>
          <a:rect l="0" t="0" r="0" b="0"/>
          <a:pathLst>
            <a:path>
              <a:moveTo>
                <a:pt x="0" y="8822"/>
              </a:moveTo>
              <a:lnTo>
                <a:pt x="1797155" y="882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dirty="0"/>
        </a:p>
      </dsp:txBody>
      <dsp:txXfrm>
        <a:off x="4998715" y="3200042"/>
        <a:ext cx="89857" cy="89857"/>
      </dsp:txXfrm>
    </dsp:sp>
    <dsp:sp modelId="{CEA8E161-9FC4-4BEF-91B0-9743901CEB0F}">
      <dsp:nvSpPr>
        <dsp:cNvPr id="0" name=""/>
        <dsp:cNvSpPr/>
      </dsp:nvSpPr>
      <dsp:spPr>
        <a:xfrm>
          <a:off x="5284531" y="2078175"/>
          <a:ext cx="1204434" cy="60221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Labiales </a:t>
          </a:r>
        </a:p>
      </dsp:txBody>
      <dsp:txXfrm>
        <a:off x="5302169" y="2095813"/>
        <a:ext cx="1169158" cy="566941"/>
      </dsp:txXfrm>
    </dsp:sp>
    <dsp:sp modelId="{8201E8C1-86D2-4351-A85C-E4BA28520BC3}">
      <dsp:nvSpPr>
        <dsp:cNvPr id="0" name=""/>
        <dsp:cNvSpPr/>
      </dsp:nvSpPr>
      <dsp:spPr>
        <a:xfrm rot="17692822">
          <a:off x="4471092" y="3582424"/>
          <a:ext cx="1145104" cy="17644"/>
        </a:xfrm>
        <a:custGeom>
          <a:avLst/>
          <a:gdLst/>
          <a:ahLst/>
          <a:cxnLst/>
          <a:rect l="0" t="0" r="0" b="0"/>
          <a:pathLst>
            <a:path>
              <a:moveTo>
                <a:pt x="0" y="8822"/>
              </a:moveTo>
              <a:lnTo>
                <a:pt x="1145104" y="882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5015016" y="3562618"/>
        <a:ext cx="57255" cy="57255"/>
      </dsp:txXfrm>
    </dsp:sp>
    <dsp:sp modelId="{BE31C4BE-8846-4DA0-895C-CD6ECCF4299F}">
      <dsp:nvSpPr>
        <dsp:cNvPr id="0" name=""/>
        <dsp:cNvSpPr/>
      </dsp:nvSpPr>
      <dsp:spPr>
        <a:xfrm>
          <a:off x="5284531" y="2770725"/>
          <a:ext cx="1204434" cy="60221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Maxilares </a:t>
          </a:r>
        </a:p>
      </dsp:txBody>
      <dsp:txXfrm>
        <a:off x="5302169" y="2788363"/>
        <a:ext cx="1169158" cy="566941"/>
      </dsp:txXfrm>
    </dsp:sp>
    <dsp:sp modelId="{4BD66051-AFB7-43A0-9D05-6A9B8DF18076}">
      <dsp:nvSpPr>
        <dsp:cNvPr id="0" name=""/>
        <dsp:cNvSpPr/>
      </dsp:nvSpPr>
      <dsp:spPr>
        <a:xfrm rot="19457599">
          <a:off x="4746991" y="3928699"/>
          <a:ext cx="593306" cy="17644"/>
        </a:xfrm>
        <a:custGeom>
          <a:avLst/>
          <a:gdLst/>
          <a:ahLst/>
          <a:cxnLst/>
          <a:rect l="0" t="0" r="0" b="0"/>
          <a:pathLst>
            <a:path>
              <a:moveTo>
                <a:pt x="0" y="8822"/>
              </a:moveTo>
              <a:lnTo>
                <a:pt x="593306" y="882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5028811" y="3922688"/>
        <a:ext cx="29665" cy="29665"/>
      </dsp:txXfrm>
    </dsp:sp>
    <dsp:sp modelId="{AE511B7B-D8A7-47DB-B8A7-9F4DBEBA4C2C}">
      <dsp:nvSpPr>
        <dsp:cNvPr id="0" name=""/>
        <dsp:cNvSpPr/>
      </dsp:nvSpPr>
      <dsp:spPr>
        <a:xfrm>
          <a:off x="5284531" y="3463275"/>
          <a:ext cx="1204434" cy="60221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Palatales</a:t>
          </a:r>
        </a:p>
      </dsp:txBody>
      <dsp:txXfrm>
        <a:off x="5302169" y="3480913"/>
        <a:ext cx="1169158" cy="566941"/>
      </dsp:txXfrm>
    </dsp:sp>
    <dsp:sp modelId="{4A6B0575-F108-4A23-8F76-2B8F1A87127A}">
      <dsp:nvSpPr>
        <dsp:cNvPr id="0" name=""/>
        <dsp:cNvSpPr/>
      </dsp:nvSpPr>
      <dsp:spPr>
        <a:xfrm rot="2142401">
          <a:off x="4746991" y="4274974"/>
          <a:ext cx="593306" cy="17644"/>
        </a:xfrm>
        <a:custGeom>
          <a:avLst/>
          <a:gdLst/>
          <a:ahLst/>
          <a:cxnLst/>
          <a:rect l="0" t="0" r="0" b="0"/>
          <a:pathLst>
            <a:path>
              <a:moveTo>
                <a:pt x="0" y="8822"/>
              </a:moveTo>
              <a:lnTo>
                <a:pt x="593306" y="882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5028811" y="4268963"/>
        <a:ext cx="29665" cy="29665"/>
      </dsp:txXfrm>
    </dsp:sp>
    <dsp:sp modelId="{380C3603-182F-49D3-A10F-8636614B8EDB}">
      <dsp:nvSpPr>
        <dsp:cNvPr id="0" name=""/>
        <dsp:cNvSpPr/>
      </dsp:nvSpPr>
      <dsp:spPr>
        <a:xfrm>
          <a:off x="5284531" y="4155825"/>
          <a:ext cx="1204434" cy="60221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Dentales</a:t>
          </a:r>
        </a:p>
      </dsp:txBody>
      <dsp:txXfrm>
        <a:off x="5302169" y="4173463"/>
        <a:ext cx="1169158" cy="566941"/>
      </dsp:txXfrm>
    </dsp:sp>
    <dsp:sp modelId="{92A16E28-B80B-45C7-AD7E-A399C37A1946}">
      <dsp:nvSpPr>
        <dsp:cNvPr id="0" name=""/>
        <dsp:cNvSpPr/>
      </dsp:nvSpPr>
      <dsp:spPr>
        <a:xfrm rot="3907178">
          <a:off x="4471092" y="4621249"/>
          <a:ext cx="1145104" cy="17644"/>
        </a:xfrm>
        <a:custGeom>
          <a:avLst/>
          <a:gdLst/>
          <a:ahLst/>
          <a:cxnLst/>
          <a:rect l="0" t="0" r="0" b="0"/>
          <a:pathLst>
            <a:path>
              <a:moveTo>
                <a:pt x="0" y="8822"/>
              </a:moveTo>
              <a:lnTo>
                <a:pt x="1145104" y="882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5015016" y="4601444"/>
        <a:ext cx="57255" cy="57255"/>
      </dsp:txXfrm>
    </dsp:sp>
    <dsp:sp modelId="{C31C4816-1FFE-4089-A1C1-B2A98311AEFB}">
      <dsp:nvSpPr>
        <dsp:cNvPr id="0" name=""/>
        <dsp:cNvSpPr/>
      </dsp:nvSpPr>
      <dsp:spPr>
        <a:xfrm>
          <a:off x="5284531" y="4848375"/>
          <a:ext cx="1204434" cy="60221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Linguales</a:t>
          </a:r>
        </a:p>
      </dsp:txBody>
      <dsp:txXfrm>
        <a:off x="5302169" y="4866013"/>
        <a:ext cx="1169158" cy="566941"/>
      </dsp:txXfrm>
    </dsp:sp>
    <dsp:sp modelId="{84AD5351-DB71-4A0C-B3CD-D1B2BBA006D6}">
      <dsp:nvSpPr>
        <dsp:cNvPr id="0" name=""/>
        <dsp:cNvSpPr/>
      </dsp:nvSpPr>
      <dsp:spPr>
        <a:xfrm rot="4467012">
          <a:off x="4145066" y="4967524"/>
          <a:ext cx="1797155" cy="17644"/>
        </a:xfrm>
        <a:custGeom>
          <a:avLst/>
          <a:gdLst/>
          <a:ahLst/>
          <a:cxnLst/>
          <a:rect l="0" t="0" r="0" b="0"/>
          <a:pathLst>
            <a:path>
              <a:moveTo>
                <a:pt x="0" y="8822"/>
              </a:moveTo>
              <a:lnTo>
                <a:pt x="1797155" y="8822"/>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dirty="0"/>
        </a:p>
      </dsp:txBody>
      <dsp:txXfrm>
        <a:off x="4998715" y="4931417"/>
        <a:ext cx="89857" cy="89857"/>
      </dsp:txXfrm>
    </dsp:sp>
    <dsp:sp modelId="{91E42051-5EC7-46AE-863D-C23AE1202091}">
      <dsp:nvSpPr>
        <dsp:cNvPr id="0" name=""/>
        <dsp:cNvSpPr/>
      </dsp:nvSpPr>
      <dsp:spPr>
        <a:xfrm>
          <a:off x="5284531" y="5540925"/>
          <a:ext cx="1204434" cy="602217"/>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Nasales </a:t>
          </a:r>
        </a:p>
      </dsp:txBody>
      <dsp:txXfrm>
        <a:off x="5302169" y="5558563"/>
        <a:ext cx="1169158" cy="566941"/>
      </dsp:txXfrm>
    </dsp:sp>
    <dsp:sp modelId="{BD42150F-82A1-4C62-B2A3-A1B9BE3CAC9E}">
      <dsp:nvSpPr>
        <dsp:cNvPr id="0" name=""/>
        <dsp:cNvSpPr/>
      </dsp:nvSpPr>
      <dsp:spPr>
        <a:xfrm rot="4548241">
          <a:off x="2375183" y="3842130"/>
          <a:ext cx="1964503" cy="17644"/>
        </a:xfrm>
        <a:custGeom>
          <a:avLst/>
          <a:gdLst/>
          <a:ahLst/>
          <a:cxnLst/>
          <a:rect l="0" t="0" r="0" b="0"/>
          <a:pathLst>
            <a:path>
              <a:moveTo>
                <a:pt x="0" y="8822"/>
              </a:moveTo>
              <a:lnTo>
                <a:pt x="1964503" y="8822"/>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dirty="0"/>
        </a:p>
      </dsp:txBody>
      <dsp:txXfrm>
        <a:off x="3308322" y="3801840"/>
        <a:ext cx="98225" cy="98225"/>
      </dsp:txXfrm>
    </dsp:sp>
    <dsp:sp modelId="{098849BE-F63F-4531-B083-1E7BF619C987}">
      <dsp:nvSpPr>
        <dsp:cNvPr id="0" name=""/>
        <dsp:cNvSpPr/>
      </dsp:nvSpPr>
      <dsp:spPr>
        <a:xfrm>
          <a:off x="3598322" y="4502100"/>
          <a:ext cx="1204434" cy="602217"/>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Disartrias</a:t>
          </a:r>
        </a:p>
      </dsp:txBody>
      <dsp:txXfrm>
        <a:off x="3615960" y="4519738"/>
        <a:ext cx="1169158" cy="56694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3293B-5D50-4903-8D35-859C2EBB0D0F}">
      <dsp:nvSpPr>
        <dsp:cNvPr id="0" name=""/>
        <dsp:cNvSpPr/>
      </dsp:nvSpPr>
      <dsp:spPr>
        <a:xfrm>
          <a:off x="0" y="591343"/>
          <a:ext cx="2571749" cy="1543050"/>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MX" sz="4400" kern="1200" dirty="0"/>
            <a:t>Labiales </a:t>
          </a:r>
        </a:p>
      </dsp:txBody>
      <dsp:txXfrm>
        <a:off x="0" y="591343"/>
        <a:ext cx="2571749" cy="1543050"/>
      </dsp:txXfrm>
    </dsp:sp>
    <dsp:sp modelId="{DC544022-51C0-4C2F-BA08-EDBCD1790AA5}">
      <dsp:nvSpPr>
        <dsp:cNvPr id="0" name=""/>
        <dsp:cNvSpPr/>
      </dsp:nvSpPr>
      <dsp:spPr>
        <a:xfrm>
          <a:off x="2828925" y="591343"/>
          <a:ext cx="2571749" cy="1543050"/>
        </a:xfrm>
        <a:prstGeom prst="rect">
          <a:avLst/>
        </a:prstGeom>
        <a:solidFill>
          <a:schemeClr val="accent2">
            <a:hueOff val="1906339"/>
            <a:satOff val="3900"/>
            <a:lumOff val="149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MX" sz="4400" kern="1200" dirty="0"/>
            <a:t>Maxilares</a:t>
          </a:r>
        </a:p>
      </dsp:txBody>
      <dsp:txXfrm>
        <a:off x="2828925" y="591343"/>
        <a:ext cx="2571749" cy="1543050"/>
      </dsp:txXfrm>
    </dsp:sp>
    <dsp:sp modelId="{A926EA39-CBCA-4CDF-A406-A8C0CCDE4BDB}">
      <dsp:nvSpPr>
        <dsp:cNvPr id="0" name=""/>
        <dsp:cNvSpPr/>
      </dsp:nvSpPr>
      <dsp:spPr>
        <a:xfrm>
          <a:off x="5657849" y="591343"/>
          <a:ext cx="2571749" cy="1543050"/>
        </a:xfrm>
        <a:prstGeom prst="rect">
          <a:avLst/>
        </a:prstGeom>
        <a:solidFill>
          <a:schemeClr val="accent2">
            <a:hueOff val="3812678"/>
            <a:satOff val="7800"/>
            <a:lumOff val="298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MX" sz="4400" kern="1200" dirty="0"/>
            <a:t>Palatales</a:t>
          </a:r>
        </a:p>
      </dsp:txBody>
      <dsp:txXfrm>
        <a:off x="5657849" y="591343"/>
        <a:ext cx="2571749" cy="1543050"/>
      </dsp:txXfrm>
    </dsp:sp>
    <dsp:sp modelId="{7505EED2-8B41-4E37-8D1A-06C08CB43E71}">
      <dsp:nvSpPr>
        <dsp:cNvPr id="0" name=""/>
        <dsp:cNvSpPr/>
      </dsp:nvSpPr>
      <dsp:spPr>
        <a:xfrm>
          <a:off x="0" y="2391569"/>
          <a:ext cx="2571749" cy="1543050"/>
        </a:xfrm>
        <a:prstGeom prst="rect">
          <a:avLst/>
        </a:prstGeom>
        <a:solidFill>
          <a:schemeClr val="accent2">
            <a:hueOff val="5719017"/>
            <a:satOff val="11701"/>
            <a:lumOff val="447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MX" sz="4400" kern="1200" dirty="0"/>
            <a:t>Dentales</a:t>
          </a:r>
        </a:p>
      </dsp:txBody>
      <dsp:txXfrm>
        <a:off x="0" y="2391569"/>
        <a:ext cx="2571749" cy="1543050"/>
      </dsp:txXfrm>
    </dsp:sp>
    <dsp:sp modelId="{762590D7-33CC-4CC5-8F18-8C8E94554CC5}">
      <dsp:nvSpPr>
        <dsp:cNvPr id="0" name=""/>
        <dsp:cNvSpPr/>
      </dsp:nvSpPr>
      <dsp:spPr>
        <a:xfrm>
          <a:off x="2828925" y="2391569"/>
          <a:ext cx="2571749" cy="1543050"/>
        </a:xfrm>
        <a:prstGeom prst="rect">
          <a:avLst/>
        </a:prstGeom>
        <a:solidFill>
          <a:schemeClr val="accent2">
            <a:hueOff val="7625356"/>
            <a:satOff val="15601"/>
            <a:lumOff val="596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MX" sz="4400" kern="1200" dirty="0"/>
            <a:t>Linguales </a:t>
          </a:r>
        </a:p>
      </dsp:txBody>
      <dsp:txXfrm>
        <a:off x="2828925" y="2391569"/>
        <a:ext cx="2571749" cy="1543050"/>
      </dsp:txXfrm>
    </dsp:sp>
    <dsp:sp modelId="{02BB9788-A9CC-42DD-9864-AC9F4B87E0C5}">
      <dsp:nvSpPr>
        <dsp:cNvPr id="0" name=""/>
        <dsp:cNvSpPr/>
      </dsp:nvSpPr>
      <dsp:spPr>
        <a:xfrm>
          <a:off x="5657849" y="2391569"/>
          <a:ext cx="2571749" cy="1543050"/>
        </a:xfrm>
        <a:prstGeom prst="rect">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MX" sz="4400" kern="1200" dirty="0"/>
            <a:t>Nasales</a:t>
          </a:r>
        </a:p>
      </dsp:txBody>
      <dsp:txXfrm>
        <a:off x="5657849" y="2391569"/>
        <a:ext cx="2571749" cy="15430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5C42A-F1A6-491A-8368-905B7BA22776}">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635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73F93F-D934-47E6-8FA5-75615CA152C6}">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635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DF0C3B-101C-49B5-8193-8646330A346D}">
      <dsp:nvSpPr>
        <dsp:cNvPr id="0" name=""/>
        <dsp:cNvSpPr/>
      </dsp:nvSpPr>
      <dsp:spPr>
        <a:xfrm>
          <a:off x="1669479" y="363990"/>
          <a:ext cx="2757041" cy="1378520"/>
        </a:xfrm>
        <a:prstGeom prst="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MX" sz="3700" kern="1200" dirty="0">
              <a:effectLst>
                <a:outerShdw blurRad="38100" dist="38100" dir="2700000" algn="tl">
                  <a:srgbClr val="000000">
                    <a:alpha val="43137"/>
                  </a:srgbClr>
                </a:outerShdw>
              </a:effectLst>
              <a:latin typeface="Calisto MT" pitchFamily="18" charset="0"/>
            </a:rPr>
            <a:t>Trastornos de la voz</a:t>
          </a:r>
        </a:p>
      </dsp:txBody>
      <dsp:txXfrm>
        <a:off x="1669479" y="363990"/>
        <a:ext cx="2757041" cy="1378520"/>
      </dsp:txXfrm>
    </dsp:sp>
    <dsp:sp modelId="{DAA0CD1A-BE1D-4334-B666-82F31D4035C3}">
      <dsp:nvSpPr>
        <dsp:cNvPr id="0" name=""/>
        <dsp:cNvSpPr/>
      </dsp:nvSpPr>
      <dsp:spPr>
        <a:xfrm>
          <a:off x="1469" y="2321489"/>
          <a:ext cx="2757041" cy="1378520"/>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MX" sz="3700" kern="1200" dirty="0">
              <a:effectLst>
                <a:outerShdw blurRad="38100" dist="38100" dir="2700000" algn="tl">
                  <a:srgbClr val="000000">
                    <a:alpha val="43137"/>
                  </a:srgbClr>
                </a:outerShdw>
              </a:effectLst>
              <a:latin typeface="Calisto MT" pitchFamily="18" charset="0"/>
            </a:rPr>
            <a:t>Trastorno de la </a:t>
          </a:r>
          <a:r>
            <a:rPr lang="es-MX" sz="3700" b="1" kern="1200" dirty="0">
              <a:effectLst>
                <a:outerShdw blurRad="38100" dist="38100" dir="2700000" algn="tl">
                  <a:srgbClr val="000000">
                    <a:alpha val="43137"/>
                  </a:srgbClr>
                </a:outerShdw>
              </a:effectLst>
              <a:latin typeface="Calisto MT" pitchFamily="18" charset="0"/>
            </a:rPr>
            <a:t>fonación</a:t>
          </a:r>
          <a:endParaRPr lang="es-MX" sz="3700" b="1" kern="1200" dirty="0"/>
        </a:p>
      </dsp:txBody>
      <dsp:txXfrm>
        <a:off x="1469" y="2321489"/>
        <a:ext cx="2757041" cy="1378520"/>
      </dsp:txXfrm>
    </dsp:sp>
    <dsp:sp modelId="{C4D0CD35-F2C3-477D-9FF4-39C2D6BB0293}">
      <dsp:nvSpPr>
        <dsp:cNvPr id="0" name=""/>
        <dsp:cNvSpPr/>
      </dsp:nvSpPr>
      <dsp:spPr>
        <a:xfrm>
          <a:off x="3337489" y="2321489"/>
          <a:ext cx="2757041" cy="1378520"/>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MX" sz="3700" kern="1200" dirty="0">
              <a:effectLst>
                <a:outerShdw blurRad="38100" dist="38100" dir="2700000" algn="tl">
                  <a:srgbClr val="000000">
                    <a:alpha val="43137"/>
                  </a:srgbClr>
                </a:outerShdw>
              </a:effectLst>
              <a:latin typeface="Calisto MT" pitchFamily="18" charset="0"/>
            </a:rPr>
            <a:t>Trastorno de la </a:t>
          </a:r>
          <a:r>
            <a:rPr lang="es-MX" sz="3700" b="1" kern="1200" dirty="0">
              <a:effectLst>
                <a:outerShdw blurRad="38100" dist="38100" dir="2700000" algn="tl">
                  <a:srgbClr val="000000">
                    <a:alpha val="43137"/>
                  </a:srgbClr>
                </a:outerShdw>
              </a:effectLst>
              <a:latin typeface="Calisto MT" pitchFamily="18" charset="0"/>
            </a:rPr>
            <a:t>resonancia</a:t>
          </a:r>
        </a:p>
      </dsp:txBody>
      <dsp:txXfrm>
        <a:off x="3337489" y="2321489"/>
        <a:ext cx="2757041" cy="13785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2B9E9-B174-4B2B-AA6D-B9088D150EE7}">
      <dsp:nvSpPr>
        <dsp:cNvPr id="0" name=""/>
        <dsp:cNvSpPr/>
      </dsp:nvSpPr>
      <dsp:spPr>
        <a:xfrm>
          <a:off x="2407" y="1954845"/>
          <a:ext cx="2347573" cy="694135"/>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w="6350" cap="rnd" cmpd="sng" algn="ctr">
          <a:solidFill>
            <a:schemeClr val="accent3">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MX" sz="1900" kern="1200" dirty="0"/>
            <a:t>Aspectos lingüísticos</a:t>
          </a:r>
        </a:p>
      </dsp:txBody>
      <dsp:txXfrm>
        <a:off x="2407" y="1954845"/>
        <a:ext cx="2347573" cy="694135"/>
      </dsp:txXfrm>
    </dsp:sp>
    <dsp:sp modelId="{DAB59C3D-5491-43C0-925D-1590081C2504}">
      <dsp:nvSpPr>
        <dsp:cNvPr id="0" name=""/>
        <dsp:cNvSpPr/>
      </dsp:nvSpPr>
      <dsp:spPr>
        <a:xfrm>
          <a:off x="2407" y="2648981"/>
          <a:ext cx="2347573" cy="2137540"/>
        </a:xfrm>
        <a:prstGeom prst="rect">
          <a:avLst/>
        </a:prstGeom>
        <a:solidFill>
          <a:schemeClr val="accent3">
            <a:tint val="40000"/>
            <a:alpha val="90000"/>
            <a:hueOff val="0"/>
            <a:satOff val="0"/>
            <a:lumOff val="0"/>
            <a:alphaOff val="0"/>
          </a:schemeClr>
        </a:solidFill>
        <a:ln w="635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MX" sz="1900" kern="1200" dirty="0"/>
            <a:t>Uso de «muletillas», abuso de sinónimos, discurso incoherente.</a:t>
          </a:r>
        </a:p>
      </dsp:txBody>
      <dsp:txXfrm>
        <a:off x="2407" y="2648981"/>
        <a:ext cx="2347573" cy="2137540"/>
      </dsp:txXfrm>
    </dsp:sp>
    <dsp:sp modelId="{01B7E281-2932-475E-AA55-8DCD9313C2EC}">
      <dsp:nvSpPr>
        <dsp:cNvPr id="0" name=""/>
        <dsp:cNvSpPr/>
      </dsp:nvSpPr>
      <dsp:spPr>
        <a:xfrm>
          <a:off x="2678641" y="1954845"/>
          <a:ext cx="2347573" cy="694135"/>
        </a:xfrm>
        <a:prstGeom prst="rect">
          <a:avLst/>
        </a:prstGeom>
        <a:gradFill rotWithShape="0">
          <a:gsLst>
            <a:gs pos="0">
              <a:schemeClr val="accent3">
                <a:hueOff val="-6901799"/>
                <a:satOff val="-18192"/>
                <a:lumOff val="-4706"/>
                <a:alphaOff val="0"/>
                <a:shade val="47500"/>
                <a:satMod val="137000"/>
              </a:schemeClr>
            </a:gs>
            <a:gs pos="55000">
              <a:schemeClr val="accent3">
                <a:hueOff val="-6901799"/>
                <a:satOff val="-18192"/>
                <a:lumOff val="-4706"/>
                <a:alphaOff val="0"/>
                <a:shade val="69000"/>
                <a:satMod val="137000"/>
              </a:schemeClr>
            </a:gs>
            <a:gs pos="100000">
              <a:schemeClr val="accent3">
                <a:hueOff val="-6901799"/>
                <a:satOff val="-18192"/>
                <a:lumOff val="-4706"/>
                <a:alphaOff val="0"/>
                <a:shade val="98000"/>
                <a:satMod val="137000"/>
              </a:schemeClr>
            </a:gs>
          </a:gsLst>
          <a:lin ang="16200000" scaled="0"/>
        </a:gradFill>
        <a:ln w="6350" cap="rnd" cmpd="sng" algn="ctr">
          <a:solidFill>
            <a:schemeClr val="accent3">
              <a:hueOff val="-6901799"/>
              <a:satOff val="-18192"/>
              <a:lumOff val="-4706"/>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MX" sz="1900" kern="1200" dirty="0"/>
            <a:t>Aspectos conductuales</a:t>
          </a:r>
        </a:p>
      </dsp:txBody>
      <dsp:txXfrm>
        <a:off x="2678641" y="1954845"/>
        <a:ext cx="2347573" cy="694135"/>
      </dsp:txXfrm>
    </dsp:sp>
    <dsp:sp modelId="{448FCF3B-9C05-4725-8F2D-AE81B0AF3659}">
      <dsp:nvSpPr>
        <dsp:cNvPr id="0" name=""/>
        <dsp:cNvSpPr/>
      </dsp:nvSpPr>
      <dsp:spPr>
        <a:xfrm>
          <a:off x="2678641" y="2648981"/>
          <a:ext cx="2347573" cy="2137540"/>
        </a:xfrm>
        <a:prstGeom prst="rect">
          <a:avLst/>
        </a:prstGeom>
        <a:solidFill>
          <a:schemeClr val="accent3">
            <a:tint val="40000"/>
            <a:alpha val="90000"/>
            <a:hueOff val="-6996450"/>
            <a:satOff val="-18698"/>
            <a:lumOff val="-1550"/>
            <a:alphaOff val="0"/>
          </a:schemeClr>
        </a:solidFill>
        <a:ln w="6350" cap="rnd" cmpd="sng" algn="ctr">
          <a:solidFill>
            <a:schemeClr val="accent3">
              <a:tint val="40000"/>
              <a:alpha val="90000"/>
              <a:hueOff val="-6996450"/>
              <a:satOff val="-18698"/>
              <a:lumOff val="-15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MX" sz="1900" kern="1200" dirty="0"/>
            <a:t>Mutismo, retraimiento, ansiedad, conductas de evitación conversacional y bloqueos.</a:t>
          </a:r>
        </a:p>
      </dsp:txBody>
      <dsp:txXfrm>
        <a:off x="2678641" y="2648981"/>
        <a:ext cx="2347573" cy="2137540"/>
      </dsp:txXfrm>
    </dsp:sp>
    <dsp:sp modelId="{2AF63427-355D-4924-89CB-8EB9AD8295E3}">
      <dsp:nvSpPr>
        <dsp:cNvPr id="0" name=""/>
        <dsp:cNvSpPr/>
      </dsp:nvSpPr>
      <dsp:spPr>
        <a:xfrm>
          <a:off x="5354874" y="1954845"/>
          <a:ext cx="2347573" cy="694135"/>
        </a:xfrm>
        <a:prstGeom prst="rect">
          <a:avLst/>
        </a:prstGeom>
        <a:gradFill rotWithShape="0">
          <a:gsLst>
            <a:gs pos="0">
              <a:schemeClr val="accent3">
                <a:hueOff val="-13803598"/>
                <a:satOff val="-36385"/>
                <a:lumOff val="-9412"/>
                <a:alphaOff val="0"/>
                <a:shade val="47500"/>
                <a:satMod val="137000"/>
              </a:schemeClr>
            </a:gs>
            <a:gs pos="55000">
              <a:schemeClr val="accent3">
                <a:hueOff val="-13803598"/>
                <a:satOff val="-36385"/>
                <a:lumOff val="-9412"/>
                <a:alphaOff val="0"/>
                <a:shade val="69000"/>
                <a:satMod val="137000"/>
              </a:schemeClr>
            </a:gs>
            <a:gs pos="100000">
              <a:schemeClr val="accent3">
                <a:hueOff val="-13803598"/>
                <a:satOff val="-36385"/>
                <a:lumOff val="-9412"/>
                <a:alphaOff val="0"/>
                <a:shade val="98000"/>
                <a:satMod val="137000"/>
              </a:schemeClr>
            </a:gs>
          </a:gsLst>
          <a:lin ang="16200000" scaled="0"/>
        </a:gradFill>
        <a:ln w="6350" cap="rnd" cmpd="sng" algn="ctr">
          <a:solidFill>
            <a:schemeClr val="accent3">
              <a:hueOff val="-13803598"/>
              <a:satOff val="-36385"/>
              <a:lumOff val="-9412"/>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MX" sz="1900" kern="1200" dirty="0"/>
            <a:t>Aspectos corporales y respiratorios</a:t>
          </a:r>
        </a:p>
      </dsp:txBody>
      <dsp:txXfrm>
        <a:off x="5354874" y="1954845"/>
        <a:ext cx="2347573" cy="694135"/>
      </dsp:txXfrm>
    </dsp:sp>
    <dsp:sp modelId="{0FF97B35-AC55-494D-8273-919BBD4ADE9B}">
      <dsp:nvSpPr>
        <dsp:cNvPr id="0" name=""/>
        <dsp:cNvSpPr/>
      </dsp:nvSpPr>
      <dsp:spPr>
        <a:xfrm>
          <a:off x="5354874" y="2648981"/>
          <a:ext cx="2347573" cy="2137540"/>
        </a:xfrm>
        <a:prstGeom prst="rect">
          <a:avLst/>
        </a:prstGeom>
        <a:solidFill>
          <a:schemeClr val="accent3">
            <a:tint val="40000"/>
            <a:alpha val="90000"/>
            <a:hueOff val="-13992901"/>
            <a:satOff val="-37397"/>
            <a:lumOff val="-3101"/>
            <a:alphaOff val="0"/>
          </a:schemeClr>
        </a:solidFill>
        <a:ln w="6350" cap="rnd" cmpd="sng" algn="ctr">
          <a:solidFill>
            <a:schemeClr val="accent3">
              <a:tint val="40000"/>
              <a:alpha val="90000"/>
              <a:hueOff val="-13992901"/>
              <a:satOff val="-37397"/>
              <a:lumOff val="-31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MX" sz="1900" kern="1200" dirty="0"/>
            <a:t>Tics, espasmos, alteración respiratoria y rigidez facial.</a:t>
          </a:r>
        </a:p>
      </dsp:txBody>
      <dsp:txXfrm>
        <a:off x="5354874" y="2648981"/>
        <a:ext cx="2347573" cy="2137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61697-8FB7-4918-A5E6-6B7E5DF1BA33}">
      <dsp:nvSpPr>
        <dsp:cNvPr id="0" name=""/>
        <dsp:cNvSpPr/>
      </dsp:nvSpPr>
      <dsp:spPr>
        <a:xfrm>
          <a:off x="3417" y="441644"/>
          <a:ext cx="1494236" cy="896541"/>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Planificación</a:t>
          </a:r>
        </a:p>
      </dsp:txBody>
      <dsp:txXfrm>
        <a:off x="29676" y="467903"/>
        <a:ext cx="1441718" cy="844023"/>
      </dsp:txXfrm>
    </dsp:sp>
    <dsp:sp modelId="{7EC6057B-4B30-4988-A0A8-2A661B801270}">
      <dsp:nvSpPr>
        <dsp:cNvPr id="0" name=""/>
        <dsp:cNvSpPr/>
      </dsp:nvSpPr>
      <dsp:spPr>
        <a:xfrm>
          <a:off x="1629146" y="704630"/>
          <a:ext cx="316778" cy="37057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a:off x="1629146" y="778744"/>
        <a:ext cx="221745" cy="222342"/>
      </dsp:txXfrm>
    </dsp:sp>
    <dsp:sp modelId="{B1AA21AE-85A6-4545-9C96-1810F0430D98}">
      <dsp:nvSpPr>
        <dsp:cNvPr id="0" name=""/>
        <dsp:cNvSpPr/>
      </dsp:nvSpPr>
      <dsp:spPr>
        <a:xfrm>
          <a:off x="2095348" y="441644"/>
          <a:ext cx="1494236" cy="896541"/>
        </a:xfrm>
        <a:prstGeom prst="roundRect">
          <a:avLst>
            <a:gd name="adj" fmla="val 10000"/>
          </a:avLst>
        </a:prstGeom>
        <a:solidFill>
          <a:schemeClr val="accent3">
            <a:hueOff val="-1533733"/>
            <a:satOff val="-4043"/>
            <a:lumOff val="-104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Programación léxica</a:t>
          </a:r>
        </a:p>
      </dsp:txBody>
      <dsp:txXfrm>
        <a:off x="2121607" y="467903"/>
        <a:ext cx="1441718" cy="844023"/>
      </dsp:txXfrm>
    </dsp:sp>
    <dsp:sp modelId="{533B1FAE-0694-475E-92DC-7892370BDFAF}">
      <dsp:nvSpPr>
        <dsp:cNvPr id="0" name=""/>
        <dsp:cNvSpPr/>
      </dsp:nvSpPr>
      <dsp:spPr>
        <a:xfrm>
          <a:off x="3721077" y="704630"/>
          <a:ext cx="316778" cy="370570"/>
        </a:xfrm>
        <a:prstGeom prst="rightArrow">
          <a:avLst>
            <a:gd name="adj1" fmla="val 60000"/>
            <a:gd name="adj2" fmla="val 50000"/>
          </a:avLst>
        </a:prstGeom>
        <a:solidFill>
          <a:schemeClr val="accent3">
            <a:hueOff val="-1725450"/>
            <a:satOff val="-4548"/>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a:off x="3721077" y="778744"/>
        <a:ext cx="221745" cy="222342"/>
      </dsp:txXfrm>
    </dsp:sp>
    <dsp:sp modelId="{BBF098C6-87F9-4954-91CB-656FC63EBA4F}">
      <dsp:nvSpPr>
        <dsp:cNvPr id="0" name=""/>
        <dsp:cNvSpPr/>
      </dsp:nvSpPr>
      <dsp:spPr>
        <a:xfrm>
          <a:off x="4187279" y="441644"/>
          <a:ext cx="1494236" cy="896541"/>
        </a:xfrm>
        <a:prstGeom prst="roundRect">
          <a:avLst>
            <a:gd name="adj" fmla="val 10000"/>
          </a:avLst>
        </a:prstGeom>
        <a:solidFill>
          <a:schemeClr val="accent3">
            <a:hueOff val="-3067466"/>
            <a:satOff val="-8086"/>
            <a:lumOff val="-209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Programación sintáctica</a:t>
          </a:r>
        </a:p>
      </dsp:txBody>
      <dsp:txXfrm>
        <a:off x="4213538" y="467903"/>
        <a:ext cx="1441718" cy="844023"/>
      </dsp:txXfrm>
    </dsp:sp>
    <dsp:sp modelId="{2BF8C1F3-0A0D-4D0F-A14F-362B560AB432}">
      <dsp:nvSpPr>
        <dsp:cNvPr id="0" name=""/>
        <dsp:cNvSpPr/>
      </dsp:nvSpPr>
      <dsp:spPr>
        <a:xfrm>
          <a:off x="5813008" y="704630"/>
          <a:ext cx="316778" cy="370570"/>
        </a:xfrm>
        <a:prstGeom prst="rightArrow">
          <a:avLst>
            <a:gd name="adj1" fmla="val 60000"/>
            <a:gd name="adj2" fmla="val 50000"/>
          </a:avLst>
        </a:prstGeom>
        <a:solidFill>
          <a:schemeClr val="accent3">
            <a:hueOff val="-3450900"/>
            <a:satOff val="-909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a:off x="5813008" y="778744"/>
        <a:ext cx="221745" cy="222342"/>
      </dsp:txXfrm>
    </dsp:sp>
    <dsp:sp modelId="{7E8AE2F4-E7D8-4DE3-B938-FD63EDDFF011}">
      <dsp:nvSpPr>
        <dsp:cNvPr id="0" name=""/>
        <dsp:cNvSpPr/>
      </dsp:nvSpPr>
      <dsp:spPr>
        <a:xfrm>
          <a:off x="6279210" y="441644"/>
          <a:ext cx="1494236" cy="896541"/>
        </a:xfrm>
        <a:prstGeom prst="roundRect">
          <a:avLst>
            <a:gd name="adj" fmla="val 10000"/>
          </a:avLst>
        </a:prstGeom>
        <a:solidFill>
          <a:schemeClr val="accent3">
            <a:hueOff val="-4601200"/>
            <a:satOff val="-12128"/>
            <a:lumOff val="-313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Programación fonológica</a:t>
          </a:r>
        </a:p>
      </dsp:txBody>
      <dsp:txXfrm>
        <a:off x="6305469" y="467903"/>
        <a:ext cx="1441718" cy="844023"/>
      </dsp:txXfrm>
    </dsp:sp>
    <dsp:sp modelId="{50F273F3-D26F-46EF-8A0F-819DD9BE7E53}">
      <dsp:nvSpPr>
        <dsp:cNvPr id="0" name=""/>
        <dsp:cNvSpPr/>
      </dsp:nvSpPr>
      <dsp:spPr>
        <a:xfrm rot="5400000">
          <a:off x="6867939" y="1442783"/>
          <a:ext cx="316778" cy="370570"/>
        </a:xfrm>
        <a:prstGeom prst="rightArrow">
          <a:avLst>
            <a:gd name="adj1" fmla="val 60000"/>
            <a:gd name="adj2" fmla="val 50000"/>
          </a:avLst>
        </a:prstGeom>
        <a:solidFill>
          <a:schemeClr val="accent3">
            <a:hueOff val="-5176349"/>
            <a:satOff val="-13644"/>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rot="-5400000">
        <a:off x="6915158" y="1469679"/>
        <a:ext cx="222342" cy="221745"/>
      </dsp:txXfrm>
    </dsp:sp>
    <dsp:sp modelId="{2AEE2511-F366-4D59-BE48-D3E3BAE2E5CF}">
      <dsp:nvSpPr>
        <dsp:cNvPr id="0" name=""/>
        <dsp:cNvSpPr/>
      </dsp:nvSpPr>
      <dsp:spPr>
        <a:xfrm>
          <a:off x="6279210" y="1935881"/>
          <a:ext cx="1494236" cy="896541"/>
        </a:xfrm>
        <a:prstGeom prst="roundRect">
          <a:avLst>
            <a:gd name="adj" fmla="val 10000"/>
          </a:avLst>
        </a:prstGeom>
        <a:solidFill>
          <a:schemeClr val="accent3">
            <a:hueOff val="-6134933"/>
            <a:satOff val="-16171"/>
            <a:lumOff val="-418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Fascículo arqueado</a:t>
          </a:r>
        </a:p>
      </dsp:txBody>
      <dsp:txXfrm>
        <a:off x="6305469" y="1962140"/>
        <a:ext cx="1441718" cy="844023"/>
      </dsp:txXfrm>
    </dsp:sp>
    <dsp:sp modelId="{59AFA829-7741-4D9F-9E61-1FF56B0FE162}">
      <dsp:nvSpPr>
        <dsp:cNvPr id="0" name=""/>
        <dsp:cNvSpPr/>
      </dsp:nvSpPr>
      <dsp:spPr>
        <a:xfrm rot="10800000">
          <a:off x="5830939" y="2198866"/>
          <a:ext cx="316778" cy="370570"/>
        </a:xfrm>
        <a:prstGeom prst="rightArrow">
          <a:avLst>
            <a:gd name="adj1" fmla="val 60000"/>
            <a:gd name="adj2" fmla="val 50000"/>
          </a:avLst>
        </a:prstGeom>
        <a:solidFill>
          <a:schemeClr val="accent3">
            <a:hueOff val="-6901799"/>
            <a:satOff val="-1819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rot="10800000">
        <a:off x="5925972" y="2272980"/>
        <a:ext cx="221745" cy="222342"/>
      </dsp:txXfrm>
    </dsp:sp>
    <dsp:sp modelId="{F3754319-3FCE-41BD-99EE-5B66C1BE64DE}">
      <dsp:nvSpPr>
        <dsp:cNvPr id="0" name=""/>
        <dsp:cNvSpPr/>
      </dsp:nvSpPr>
      <dsp:spPr>
        <a:xfrm>
          <a:off x="4187279" y="1935881"/>
          <a:ext cx="1494236" cy="896541"/>
        </a:xfrm>
        <a:prstGeom prst="roundRect">
          <a:avLst>
            <a:gd name="adj" fmla="val 10000"/>
          </a:avLst>
        </a:prstGeom>
        <a:solidFill>
          <a:schemeClr val="accent3">
            <a:hueOff val="-7668666"/>
            <a:satOff val="-20214"/>
            <a:lumOff val="-522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Área de Wernicke</a:t>
          </a:r>
        </a:p>
      </dsp:txBody>
      <dsp:txXfrm>
        <a:off x="4213538" y="1962140"/>
        <a:ext cx="1441718" cy="844023"/>
      </dsp:txXfrm>
    </dsp:sp>
    <dsp:sp modelId="{49AEE0F1-4F07-44D5-A0AD-935E3AF2A526}">
      <dsp:nvSpPr>
        <dsp:cNvPr id="0" name=""/>
        <dsp:cNvSpPr/>
      </dsp:nvSpPr>
      <dsp:spPr>
        <a:xfrm rot="10800000">
          <a:off x="3739008" y="2198866"/>
          <a:ext cx="316778" cy="370570"/>
        </a:xfrm>
        <a:prstGeom prst="rightArrow">
          <a:avLst>
            <a:gd name="adj1" fmla="val 60000"/>
            <a:gd name="adj2" fmla="val 50000"/>
          </a:avLst>
        </a:prstGeom>
        <a:solidFill>
          <a:schemeClr val="accent3">
            <a:hueOff val="-8627249"/>
            <a:satOff val="-22741"/>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rot="10800000">
        <a:off x="3834041" y="2272980"/>
        <a:ext cx="221745" cy="222342"/>
      </dsp:txXfrm>
    </dsp:sp>
    <dsp:sp modelId="{9DA33BC2-1D8C-4304-9DF5-689E8C7B6997}">
      <dsp:nvSpPr>
        <dsp:cNvPr id="0" name=""/>
        <dsp:cNvSpPr/>
      </dsp:nvSpPr>
      <dsp:spPr>
        <a:xfrm>
          <a:off x="2095348" y="1935881"/>
          <a:ext cx="1494236" cy="896541"/>
        </a:xfrm>
        <a:prstGeom prst="roundRect">
          <a:avLst>
            <a:gd name="adj" fmla="val 10000"/>
          </a:avLst>
        </a:prstGeom>
        <a:solidFill>
          <a:schemeClr val="accent3">
            <a:hueOff val="-9202399"/>
            <a:satOff val="-24257"/>
            <a:lumOff val="-627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Área de Broca</a:t>
          </a:r>
        </a:p>
      </dsp:txBody>
      <dsp:txXfrm>
        <a:off x="2121607" y="1962140"/>
        <a:ext cx="1441718" cy="844023"/>
      </dsp:txXfrm>
    </dsp:sp>
    <dsp:sp modelId="{25D26CCB-9209-4073-B07A-0CB9D02F28BA}">
      <dsp:nvSpPr>
        <dsp:cNvPr id="0" name=""/>
        <dsp:cNvSpPr/>
      </dsp:nvSpPr>
      <dsp:spPr>
        <a:xfrm rot="10800000">
          <a:off x="1647077" y="2198866"/>
          <a:ext cx="316778" cy="370570"/>
        </a:xfrm>
        <a:prstGeom prst="rightArrow">
          <a:avLst>
            <a:gd name="adj1" fmla="val 60000"/>
            <a:gd name="adj2" fmla="val 50000"/>
          </a:avLst>
        </a:prstGeom>
        <a:solidFill>
          <a:schemeClr val="accent3">
            <a:hueOff val="-10352699"/>
            <a:satOff val="-27289"/>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rot="10800000">
        <a:off x="1742110" y="2272980"/>
        <a:ext cx="221745" cy="222342"/>
      </dsp:txXfrm>
    </dsp:sp>
    <dsp:sp modelId="{6384F031-3186-4416-92CE-776D0EBC588A}">
      <dsp:nvSpPr>
        <dsp:cNvPr id="0" name=""/>
        <dsp:cNvSpPr/>
      </dsp:nvSpPr>
      <dsp:spPr>
        <a:xfrm>
          <a:off x="3417" y="1935881"/>
          <a:ext cx="1494236" cy="896541"/>
        </a:xfrm>
        <a:prstGeom prst="roundRect">
          <a:avLst>
            <a:gd name="adj" fmla="val 10000"/>
          </a:avLst>
        </a:prstGeom>
        <a:solidFill>
          <a:schemeClr val="accent3">
            <a:hueOff val="-10736132"/>
            <a:satOff val="-28299"/>
            <a:lumOff val="-732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Programación motora</a:t>
          </a:r>
        </a:p>
      </dsp:txBody>
      <dsp:txXfrm>
        <a:off x="29676" y="1962140"/>
        <a:ext cx="1441718" cy="844023"/>
      </dsp:txXfrm>
    </dsp:sp>
    <dsp:sp modelId="{D59A7479-BB52-4065-839D-FF4E4862E329}">
      <dsp:nvSpPr>
        <dsp:cNvPr id="0" name=""/>
        <dsp:cNvSpPr/>
      </dsp:nvSpPr>
      <dsp:spPr>
        <a:xfrm rot="5400000">
          <a:off x="592146" y="2937019"/>
          <a:ext cx="316778" cy="370570"/>
        </a:xfrm>
        <a:prstGeom prst="rightArrow">
          <a:avLst>
            <a:gd name="adj1" fmla="val 60000"/>
            <a:gd name="adj2" fmla="val 50000"/>
          </a:avLst>
        </a:prstGeom>
        <a:solidFill>
          <a:schemeClr val="accent3">
            <a:hueOff val="-12078148"/>
            <a:satOff val="-31837"/>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rot="-5400000">
        <a:off x="639365" y="2963915"/>
        <a:ext cx="222342" cy="221745"/>
      </dsp:txXfrm>
    </dsp:sp>
    <dsp:sp modelId="{03ACD28D-2BF4-4CBE-9AA7-9EB439409848}">
      <dsp:nvSpPr>
        <dsp:cNvPr id="0" name=""/>
        <dsp:cNvSpPr/>
      </dsp:nvSpPr>
      <dsp:spPr>
        <a:xfrm>
          <a:off x="3417" y="3430117"/>
          <a:ext cx="1494236" cy="896541"/>
        </a:xfrm>
        <a:prstGeom prst="roundRect">
          <a:avLst>
            <a:gd name="adj" fmla="val 10000"/>
          </a:avLst>
        </a:prstGeom>
        <a:solidFill>
          <a:schemeClr val="accent3">
            <a:hueOff val="-12269865"/>
            <a:satOff val="-32342"/>
            <a:lumOff val="-836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Sistema Nervioso Periférico</a:t>
          </a:r>
        </a:p>
      </dsp:txBody>
      <dsp:txXfrm>
        <a:off x="29676" y="3456376"/>
        <a:ext cx="1441718" cy="844023"/>
      </dsp:txXfrm>
    </dsp:sp>
    <dsp:sp modelId="{DD31471B-0536-4790-BD51-871680A61811}">
      <dsp:nvSpPr>
        <dsp:cNvPr id="0" name=""/>
        <dsp:cNvSpPr/>
      </dsp:nvSpPr>
      <dsp:spPr>
        <a:xfrm>
          <a:off x="1629146" y="3693103"/>
          <a:ext cx="316778" cy="370570"/>
        </a:xfrm>
        <a:prstGeom prst="rightArrow">
          <a:avLst>
            <a:gd name="adj1" fmla="val 60000"/>
            <a:gd name="adj2" fmla="val 50000"/>
          </a:avLst>
        </a:prstGeom>
        <a:solidFill>
          <a:schemeClr val="accent3">
            <a:hueOff val="-13803598"/>
            <a:satOff val="-3638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a:off x="1629146" y="3767217"/>
        <a:ext cx="221745" cy="222342"/>
      </dsp:txXfrm>
    </dsp:sp>
    <dsp:sp modelId="{420CDAEE-970C-4A40-B571-B8D038F9C25A}">
      <dsp:nvSpPr>
        <dsp:cNvPr id="0" name=""/>
        <dsp:cNvSpPr/>
      </dsp:nvSpPr>
      <dsp:spPr>
        <a:xfrm>
          <a:off x="2095348" y="3430117"/>
          <a:ext cx="1494236" cy="896541"/>
        </a:xfrm>
        <a:prstGeom prst="roundRect">
          <a:avLst>
            <a:gd name="adj" fmla="val 10000"/>
          </a:avLst>
        </a:prstGeom>
        <a:solidFill>
          <a:schemeClr val="accent3">
            <a:hueOff val="-13803598"/>
            <a:satOff val="-36385"/>
            <a:lumOff val="-941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Vías Nerviosas Descendentes</a:t>
          </a:r>
        </a:p>
      </dsp:txBody>
      <dsp:txXfrm>
        <a:off x="2121607" y="3456376"/>
        <a:ext cx="1441718" cy="844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0367B-8149-4C70-9B3B-05AC66F4A19F}">
      <dsp:nvSpPr>
        <dsp:cNvPr id="0" name=""/>
        <dsp:cNvSpPr/>
      </dsp:nvSpPr>
      <dsp:spPr>
        <a:xfrm>
          <a:off x="3512" y="631826"/>
          <a:ext cx="1535742" cy="921445"/>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Pabellón auditivo externo</a:t>
          </a:r>
        </a:p>
      </dsp:txBody>
      <dsp:txXfrm>
        <a:off x="30500" y="658814"/>
        <a:ext cx="1481766" cy="867469"/>
      </dsp:txXfrm>
    </dsp:sp>
    <dsp:sp modelId="{F00B204B-424D-4349-8B38-C2C6CE0FB041}">
      <dsp:nvSpPr>
        <dsp:cNvPr id="0" name=""/>
        <dsp:cNvSpPr/>
      </dsp:nvSpPr>
      <dsp:spPr>
        <a:xfrm>
          <a:off x="1674400" y="902116"/>
          <a:ext cx="325577" cy="3808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a:off x="1674400" y="978289"/>
        <a:ext cx="227904" cy="228518"/>
      </dsp:txXfrm>
    </dsp:sp>
    <dsp:sp modelId="{2DB8BB75-6C39-430C-9473-E40AF89E1DEA}">
      <dsp:nvSpPr>
        <dsp:cNvPr id="0" name=""/>
        <dsp:cNvSpPr/>
      </dsp:nvSpPr>
      <dsp:spPr>
        <a:xfrm>
          <a:off x="2153552" y="631826"/>
          <a:ext cx="1535742" cy="921445"/>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Conducto auditivo externo</a:t>
          </a:r>
        </a:p>
      </dsp:txBody>
      <dsp:txXfrm>
        <a:off x="2180540" y="658814"/>
        <a:ext cx="1481766" cy="867469"/>
      </dsp:txXfrm>
    </dsp:sp>
    <dsp:sp modelId="{1B41FCC5-C8C0-4F04-A321-2996223CE771}">
      <dsp:nvSpPr>
        <dsp:cNvPr id="0" name=""/>
        <dsp:cNvSpPr/>
      </dsp:nvSpPr>
      <dsp:spPr>
        <a:xfrm>
          <a:off x="3824440" y="902116"/>
          <a:ext cx="325577" cy="3808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a:off x="3824440" y="978289"/>
        <a:ext cx="227904" cy="228518"/>
      </dsp:txXfrm>
    </dsp:sp>
    <dsp:sp modelId="{B41FC299-49F5-4391-8006-E5B3AC8277AC}">
      <dsp:nvSpPr>
        <dsp:cNvPr id="0" name=""/>
        <dsp:cNvSpPr/>
      </dsp:nvSpPr>
      <dsp:spPr>
        <a:xfrm>
          <a:off x="4303592" y="631826"/>
          <a:ext cx="1535742" cy="921445"/>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Tímpano</a:t>
          </a:r>
        </a:p>
      </dsp:txBody>
      <dsp:txXfrm>
        <a:off x="4330580" y="658814"/>
        <a:ext cx="1481766" cy="867469"/>
      </dsp:txXfrm>
    </dsp:sp>
    <dsp:sp modelId="{E04D7358-4C0D-4F7A-AACA-201152587B71}">
      <dsp:nvSpPr>
        <dsp:cNvPr id="0" name=""/>
        <dsp:cNvSpPr/>
      </dsp:nvSpPr>
      <dsp:spPr>
        <a:xfrm>
          <a:off x="5974480" y="902116"/>
          <a:ext cx="325577" cy="3808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a:off x="5974480" y="978289"/>
        <a:ext cx="227904" cy="228518"/>
      </dsp:txXfrm>
    </dsp:sp>
    <dsp:sp modelId="{ACFF3AD2-69ED-4FA6-9B5B-026DEDFFF81D}">
      <dsp:nvSpPr>
        <dsp:cNvPr id="0" name=""/>
        <dsp:cNvSpPr/>
      </dsp:nvSpPr>
      <dsp:spPr>
        <a:xfrm>
          <a:off x="6453632" y="631826"/>
          <a:ext cx="1535742" cy="921445"/>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Caja timpánica</a:t>
          </a:r>
        </a:p>
      </dsp:txBody>
      <dsp:txXfrm>
        <a:off x="6480620" y="658814"/>
        <a:ext cx="1481766" cy="867469"/>
      </dsp:txXfrm>
    </dsp:sp>
    <dsp:sp modelId="{CA67E282-EA5C-4CEA-A177-3A228791978B}">
      <dsp:nvSpPr>
        <dsp:cNvPr id="0" name=""/>
        <dsp:cNvSpPr/>
      </dsp:nvSpPr>
      <dsp:spPr>
        <a:xfrm rot="5400000">
          <a:off x="7058715" y="1660773"/>
          <a:ext cx="325577" cy="3808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rot="-5400000">
        <a:off x="7107245" y="1688417"/>
        <a:ext cx="228518" cy="227904"/>
      </dsp:txXfrm>
    </dsp:sp>
    <dsp:sp modelId="{A47C284F-2B1E-45AD-9C98-442194A7D342}">
      <dsp:nvSpPr>
        <dsp:cNvPr id="0" name=""/>
        <dsp:cNvSpPr/>
      </dsp:nvSpPr>
      <dsp:spPr>
        <a:xfrm>
          <a:off x="6453632" y="2167569"/>
          <a:ext cx="1535742" cy="921445"/>
        </a:xfrm>
        <a:prstGeom prst="roundRect">
          <a:avLst>
            <a:gd name="adj" fmla="val 10000"/>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Cadena de Huesillos</a:t>
          </a:r>
        </a:p>
      </dsp:txBody>
      <dsp:txXfrm>
        <a:off x="6480620" y="2194557"/>
        <a:ext cx="1481766" cy="867469"/>
      </dsp:txXfrm>
    </dsp:sp>
    <dsp:sp modelId="{73DC72C5-B925-4084-A872-317466DD49BA}">
      <dsp:nvSpPr>
        <dsp:cNvPr id="0" name=""/>
        <dsp:cNvSpPr/>
      </dsp:nvSpPr>
      <dsp:spPr>
        <a:xfrm rot="10800000">
          <a:off x="5992909" y="2437859"/>
          <a:ext cx="325577" cy="38086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rot="10800000">
        <a:off x="6090582" y="2514032"/>
        <a:ext cx="227904" cy="228518"/>
      </dsp:txXfrm>
    </dsp:sp>
    <dsp:sp modelId="{B186D5CF-2450-4B0B-9DD4-5A7DA8AFF078}">
      <dsp:nvSpPr>
        <dsp:cNvPr id="0" name=""/>
        <dsp:cNvSpPr/>
      </dsp:nvSpPr>
      <dsp:spPr>
        <a:xfrm>
          <a:off x="4303592" y="2167569"/>
          <a:ext cx="1535742" cy="921445"/>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Ventana oval</a:t>
          </a:r>
        </a:p>
      </dsp:txBody>
      <dsp:txXfrm>
        <a:off x="4330580" y="2194557"/>
        <a:ext cx="1481766" cy="867469"/>
      </dsp:txXfrm>
    </dsp:sp>
    <dsp:sp modelId="{FDADB8A5-7CAE-48E8-B228-955E11394810}">
      <dsp:nvSpPr>
        <dsp:cNvPr id="0" name=""/>
        <dsp:cNvSpPr/>
      </dsp:nvSpPr>
      <dsp:spPr>
        <a:xfrm rot="10800000">
          <a:off x="3842869" y="2437859"/>
          <a:ext cx="325577" cy="3808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rot="10800000">
        <a:off x="3940542" y="2514032"/>
        <a:ext cx="227904" cy="228518"/>
      </dsp:txXfrm>
    </dsp:sp>
    <dsp:sp modelId="{FA814C0D-DF42-4B54-999D-785B778B697C}">
      <dsp:nvSpPr>
        <dsp:cNvPr id="0" name=""/>
        <dsp:cNvSpPr/>
      </dsp:nvSpPr>
      <dsp:spPr>
        <a:xfrm>
          <a:off x="2153552" y="2167569"/>
          <a:ext cx="1535742" cy="921445"/>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Cóclea</a:t>
          </a:r>
        </a:p>
      </dsp:txBody>
      <dsp:txXfrm>
        <a:off x="2180540" y="2194557"/>
        <a:ext cx="1481766" cy="867469"/>
      </dsp:txXfrm>
    </dsp:sp>
    <dsp:sp modelId="{DC0ED784-F00F-415E-BFAC-96339381D1BE}">
      <dsp:nvSpPr>
        <dsp:cNvPr id="0" name=""/>
        <dsp:cNvSpPr/>
      </dsp:nvSpPr>
      <dsp:spPr>
        <a:xfrm rot="10800000">
          <a:off x="1692829" y="2437859"/>
          <a:ext cx="325577" cy="3808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rot="10800000">
        <a:off x="1790502" y="2514032"/>
        <a:ext cx="227904" cy="228518"/>
      </dsp:txXfrm>
    </dsp:sp>
    <dsp:sp modelId="{6DEFD173-2712-422B-B2A8-8A115998B432}">
      <dsp:nvSpPr>
        <dsp:cNvPr id="0" name=""/>
        <dsp:cNvSpPr/>
      </dsp:nvSpPr>
      <dsp:spPr>
        <a:xfrm>
          <a:off x="3512" y="2167569"/>
          <a:ext cx="1535742" cy="921445"/>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Órgano de Corti</a:t>
          </a:r>
        </a:p>
      </dsp:txBody>
      <dsp:txXfrm>
        <a:off x="30500" y="2194557"/>
        <a:ext cx="1481766" cy="867469"/>
      </dsp:txXfrm>
    </dsp:sp>
    <dsp:sp modelId="{30C128B1-4851-4072-8703-CFA6713A4FDD}">
      <dsp:nvSpPr>
        <dsp:cNvPr id="0" name=""/>
        <dsp:cNvSpPr/>
      </dsp:nvSpPr>
      <dsp:spPr>
        <a:xfrm rot="5400000">
          <a:off x="608595" y="3196516"/>
          <a:ext cx="325577" cy="3808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rot="-5400000">
        <a:off x="657125" y="3224160"/>
        <a:ext cx="228518" cy="227904"/>
      </dsp:txXfrm>
    </dsp:sp>
    <dsp:sp modelId="{45B54ED0-7044-4A0C-BFC8-EF81C3F51E74}">
      <dsp:nvSpPr>
        <dsp:cNvPr id="0" name=""/>
        <dsp:cNvSpPr/>
      </dsp:nvSpPr>
      <dsp:spPr>
        <a:xfrm>
          <a:off x="3512" y="3703312"/>
          <a:ext cx="1535742" cy="921445"/>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Vías Nerviosas Ascendentes</a:t>
          </a:r>
        </a:p>
      </dsp:txBody>
      <dsp:txXfrm>
        <a:off x="30500" y="3730300"/>
        <a:ext cx="1481766" cy="867469"/>
      </dsp:txXfrm>
    </dsp:sp>
    <dsp:sp modelId="{FA289F7D-0C08-4AF4-B18C-37FE8AA958B9}">
      <dsp:nvSpPr>
        <dsp:cNvPr id="0" name=""/>
        <dsp:cNvSpPr/>
      </dsp:nvSpPr>
      <dsp:spPr>
        <a:xfrm>
          <a:off x="1674400" y="3973602"/>
          <a:ext cx="325577" cy="3808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dirty="0"/>
        </a:p>
      </dsp:txBody>
      <dsp:txXfrm>
        <a:off x="1674400" y="4049775"/>
        <a:ext cx="227904" cy="228518"/>
      </dsp:txXfrm>
    </dsp:sp>
    <dsp:sp modelId="{AB6E38B7-01C1-4A42-A790-AC4BBB992402}">
      <dsp:nvSpPr>
        <dsp:cNvPr id="0" name=""/>
        <dsp:cNvSpPr/>
      </dsp:nvSpPr>
      <dsp:spPr>
        <a:xfrm>
          <a:off x="2153552" y="3703312"/>
          <a:ext cx="1535742" cy="921445"/>
        </a:xfrm>
        <a:prstGeom prst="roundRect">
          <a:avLst>
            <a:gd name="adj" fmla="val 10000"/>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Wernicke</a:t>
          </a:r>
        </a:p>
      </dsp:txBody>
      <dsp:txXfrm>
        <a:off x="2180540" y="3730300"/>
        <a:ext cx="1481766" cy="8674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38C46-F912-49AD-8FF6-68AAF0D110E0}">
      <dsp:nvSpPr>
        <dsp:cNvPr id="0" name=""/>
        <dsp:cNvSpPr/>
      </dsp:nvSpPr>
      <dsp:spPr>
        <a:xfrm>
          <a:off x="5783453" y="2451535"/>
          <a:ext cx="344011" cy="1431408"/>
        </a:xfrm>
        <a:custGeom>
          <a:avLst/>
          <a:gdLst/>
          <a:ahLst/>
          <a:cxnLst/>
          <a:rect l="0" t="0" r="0" b="0"/>
          <a:pathLst>
            <a:path>
              <a:moveTo>
                <a:pt x="0" y="0"/>
              </a:moveTo>
              <a:lnTo>
                <a:pt x="0" y="1431408"/>
              </a:lnTo>
              <a:lnTo>
                <a:pt x="344011" y="1431408"/>
              </a:lnTo>
            </a:path>
          </a:pathLst>
        </a:custGeom>
        <a:noFill/>
        <a:ln w="48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A144B-EC7F-4005-A3B0-0B49C726192A}">
      <dsp:nvSpPr>
        <dsp:cNvPr id="0" name=""/>
        <dsp:cNvSpPr/>
      </dsp:nvSpPr>
      <dsp:spPr>
        <a:xfrm>
          <a:off x="3925791" y="1354528"/>
          <a:ext cx="2775025" cy="481615"/>
        </a:xfrm>
        <a:custGeom>
          <a:avLst/>
          <a:gdLst/>
          <a:ahLst/>
          <a:cxnLst/>
          <a:rect l="0" t="0" r="0" b="0"/>
          <a:pathLst>
            <a:path>
              <a:moveTo>
                <a:pt x="0" y="0"/>
              </a:moveTo>
              <a:lnTo>
                <a:pt x="0" y="240807"/>
              </a:lnTo>
              <a:lnTo>
                <a:pt x="2775025" y="240807"/>
              </a:lnTo>
              <a:lnTo>
                <a:pt x="2775025" y="481615"/>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F9E08-F9A2-4ECB-87C8-8A2FD1E84F69}">
      <dsp:nvSpPr>
        <dsp:cNvPr id="0" name=""/>
        <dsp:cNvSpPr/>
      </dsp:nvSpPr>
      <dsp:spPr>
        <a:xfrm>
          <a:off x="3008428" y="2451535"/>
          <a:ext cx="344011" cy="1423209"/>
        </a:xfrm>
        <a:custGeom>
          <a:avLst/>
          <a:gdLst/>
          <a:ahLst/>
          <a:cxnLst/>
          <a:rect l="0" t="0" r="0" b="0"/>
          <a:pathLst>
            <a:path>
              <a:moveTo>
                <a:pt x="0" y="0"/>
              </a:moveTo>
              <a:lnTo>
                <a:pt x="0" y="1423209"/>
              </a:lnTo>
              <a:lnTo>
                <a:pt x="344011" y="1423209"/>
              </a:lnTo>
            </a:path>
          </a:pathLst>
        </a:custGeom>
        <a:noFill/>
        <a:ln w="48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0E5C6-4781-44A1-B2E0-4B42118DB5BF}">
      <dsp:nvSpPr>
        <dsp:cNvPr id="0" name=""/>
        <dsp:cNvSpPr/>
      </dsp:nvSpPr>
      <dsp:spPr>
        <a:xfrm>
          <a:off x="3880071" y="1354528"/>
          <a:ext cx="91440" cy="481615"/>
        </a:xfrm>
        <a:custGeom>
          <a:avLst/>
          <a:gdLst/>
          <a:ahLst/>
          <a:cxnLst/>
          <a:rect l="0" t="0" r="0" b="0"/>
          <a:pathLst>
            <a:path>
              <a:moveTo>
                <a:pt x="45720" y="0"/>
              </a:moveTo>
              <a:lnTo>
                <a:pt x="45720" y="481615"/>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F7C1C-34B2-4507-83A7-495FB34086A7}">
      <dsp:nvSpPr>
        <dsp:cNvPr id="0" name=""/>
        <dsp:cNvSpPr/>
      </dsp:nvSpPr>
      <dsp:spPr>
        <a:xfrm>
          <a:off x="233403" y="2412214"/>
          <a:ext cx="344011" cy="1442869"/>
        </a:xfrm>
        <a:custGeom>
          <a:avLst/>
          <a:gdLst/>
          <a:ahLst/>
          <a:cxnLst/>
          <a:rect l="0" t="0" r="0" b="0"/>
          <a:pathLst>
            <a:path>
              <a:moveTo>
                <a:pt x="0" y="0"/>
              </a:moveTo>
              <a:lnTo>
                <a:pt x="0" y="1442869"/>
              </a:lnTo>
              <a:lnTo>
                <a:pt x="344011" y="1442869"/>
              </a:lnTo>
            </a:path>
          </a:pathLst>
        </a:custGeom>
        <a:noFill/>
        <a:ln w="48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9E4FD2-40EA-4EEF-AD34-4B13EBD2B5C8}">
      <dsp:nvSpPr>
        <dsp:cNvPr id="0" name=""/>
        <dsp:cNvSpPr/>
      </dsp:nvSpPr>
      <dsp:spPr>
        <a:xfrm>
          <a:off x="1150766" y="1354528"/>
          <a:ext cx="2775025" cy="481615"/>
        </a:xfrm>
        <a:custGeom>
          <a:avLst/>
          <a:gdLst/>
          <a:ahLst/>
          <a:cxnLst/>
          <a:rect l="0" t="0" r="0" b="0"/>
          <a:pathLst>
            <a:path>
              <a:moveTo>
                <a:pt x="2775025" y="0"/>
              </a:moveTo>
              <a:lnTo>
                <a:pt x="2775025" y="240807"/>
              </a:lnTo>
              <a:lnTo>
                <a:pt x="0" y="240807"/>
              </a:lnTo>
              <a:lnTo>
                <a:pt x="0" y="481615"/>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550F0-411C-4407-B68A-F22F86C2B075}">
      <dsp:nvSpPr>
        <dsp:cNvPr id="0" name=""/>
        <dsp:cNvSpPr/>
      </dsp:nvSpPr>
      <dsp:spPr>
        <a:xfrm>
          <a:off x="2779087" y="207824"/>
          <a:ext cx="2293409" cy="1146704"/>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tx1"/>
              </a:solidFill>
              <a:effectLst>
                <a:outerShdw blurRad="38100" dist="38100" dir="2700000" algn="tl">
                  <a:srgbClr val="000000">
                    <a:alpha val="43137"/>
                  </a:srgbClr>
                </a:outerShdw>
              </a:effectLst>
            </a:rPr>
            <a:t>Órganos aparato fonador</a:t>
          </a:r>
        </a:p>
      </dsp:txBody>
      <dsp:txXfrm>
        <a:off x="2779087" y="207824"/>
        <a:ext cx="2293409" cy="1146704"/>
      </dsp:txXfrm>
    </dsp:sp>
    <dsp:sp modelId="{CE65D0DD-5909-427B-BD66-50C77B8A5F0B}">
      <dsp:nvSpPr>
        <dsp:cNvPr id="0" name=""/>
        <dsp:cNvSpPr/>
      </dsp:nvSpPr>
      <dsp:spPr>
        <a:xfrm>
          <a:off x="4062" y="1836144"/>
          <a:ext cx="2293409" cy="576069"/>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Respiración</a:t>
          </a:r>
        </a:p>
      </dsp:txBody>
      <dsp:txXfrm>
        <a:off x="4062" y="1836144"/>
        <a:ext cx="2293409" cy="576069"/>
      </dsp:txXfrm>
    </dsp:sp>
    <dsp:sp modelId="{692CF566-B93A-4252-B1CA-060C94FA3E8D}">
      <dsp:nvSpPr>
        <dsp:cNvPr id="0" name=""/>
        <dsp:cNvSpPr/>
      </dsp:nvSpPr>
      <dsp:spPr>
        <a:xfrm>
          <a:off x="577414" y="2893830"/>
          <a:ext cx="2293409" cy="1922507"/>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Cavidad infraglotica</a:t>
          </a:r>
        </a:p>
        <a:p>
          <a:pPr marL="0" lvl="0" indent="0" algn="ctr" defTabSz="711200">
            <a:lnSpc>
              <a:spcPct val="90000"/>
            </a:lnSpc>
            <a:spcBef>
              <a:spcPct val="0"/>
            </a:spcBef>
            <a:spcAft>
              <a:spcPct val="35000"/>
            </a:spcAft>
            <a:buNone/>
          </a:pPr>
          <a:r>
            <a:rPr lang="es-MX" sz="1600" b="1" kern="1200" dirty="0"/>
            <a:t>Pulmones</a:t>
          </a:r>
        </a:p>
        <a:p>
          <a:pPr marL="0" lvl="0" indent="0" algn="ctr" defTabSz="711200">
            <a:lnSpc>
              <a:spcPct val="90000"/>
            </a:lnSpc>
            <a:spcBef>
              <a:spcPct val="0"/>
            </a:spcBef>
            <a:spcAft>
              <a:spcPct val="35000"/>
            </a:spcAft>
            <a:buNone/>
          </a:pPr>
          <a:r>
            <a:rPr lang="es-MX" sz="1600" b="1" kern="1200" dirty="0"/>
            <a:t>Bronquios</a:t>
          </a:r>
        </a:p>
        <a:p>
          <a:pPr marL="0" lvl="0" indent="0" algn="ctr" defTabSz="711200">
            <a:lnSpc>
              <a:spcPct val="90000"/>
            </a:lnSpc>
            <a:spcBef>
              <a:spcPct val="0"/>
            </a:spcBef>
            <a:spcAft>
              <a:spcPct val="35000"/>
            </a:spcAft>
            <a:buNone/>
          </a:pPr>
          <a:r>
            <a:rPr lang="es-MX" sz="1600" b="1" kern="1200" dirty="0"/>
            <a:t>Tráquea</a:t>
          </a:r>
        </a:p>
      </dsp:txBody>
      <dsp:txXfrm>
        <a:off x="577414" y="2893830"/>
        <a:ext cx="2293409" cy="1922507"/>
      </dsp:txXfrm>
    </dsp:sp>
    <dsp:sp modelId="{040BB295-EF95-4B54-BAA6-DCDE5DB0A870}">
      <dsp:nvSpPr>
        <dsp:cNvPr id="0" name=""/>
        <dsp:cNvSpPr/>
      </dsp:nvSpPr>
      <dsp:spPr>
        <a:xfrm>
          <a:off x="2779087" y="1836144"/>
          <a:ext cx="2293409" cy="615390"/>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Fonación</a:t>
          </a:r>
        </a:p>
      </dsp:txBody>
      <dsp:txXfrm>
        <a:off x="2779087" y="1836144"/>
        <a:ext cx="2293409" cy="615390"/>
      </dsp:txXfrm>
    </dsp:sp>
    <dsp:sp modelId="{BD93DB28-A796-44AE-B138-9110C12A46CA}">
      <dsp:nvSpPr>
        <dsp:cNvPr id="0" name=""/>
        <dsp:cNvSpPr/>
      </dsp:nvSpPr>
      <dsp:spPr>
        <a:xfrm>
          <a:off x="3352439" y="2933150"/>
          <a:ext cx="2293409" cy="1883187"/>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Cavidades glóticas </a:t>
          </a:r>
        </a:p>
        <a:p>
          <a:pPr marL="0" lvl="0" indent="0" algn="ctr" defTabSz="711200">
            <a:lnSpc>
              <a:spcPct val="90000"/>
            </a:lnSpc>
            <a:spcBef>
              <a:spcPct val="0"/>
            </a:spcBef>
            <a:spcAft>
              <a:spcPct val="35000"/>
            </a:spcAft>
            <a:buNone/>
          </a:pPr>
          <a:r>
            <a:rPr lang="es-MX" sz="1600" b="1" kern="1200" dirty="0"/>
            <a:t>Laringe</a:t>
          </a:r>
        </a:p>
        <a:p>
          <a:pPr marL="0" lvl="0" indent="0" algn="ctr" defTabSz="711200">
            <a:lnSpc>
              <a:spcPct val="90000"/>
            </a:lnSpc>
            <a:spcBef>
              <a:spcPct val="0"/>
            </a:spcBef>
            <a:spcAft>
              <a:spcPct val="35000"/>
            </a:spcAft>
            <a:buNone/>
          </a:pPr>
          <a:r>
            <a:rPr lang="es-MX" sz="1600" b="1" kern="1200" dirty="0"/>
            <a:t>Cuerdas vocales</a:t>
          </a:r>
        </a:p>
        <a:p>
          <a:pPr marL="0" lvl="0" indent="0" algn="ctr" defTabSz="711200">
            <a:lnSpc>
              <a:spcPct val="90000"/>
            </a:lnSpc>
            <a:spcBef>
              <a:spcPct val="0"/>
            </a:spcBef>
            <a:spcAft>
              <a:spcPct val="35000"/>
            </a:spcAft>
            <a:buNone/>
          </a:pPr>
          <a:r>
            <a:rPr lang="es-MX" sz="1600" b="1" kern="1200" dirty="0"/>
            <a:t>Resonadores: Nasales </a:t>
          </a:r>
        </a:p>
        <a:p>
          <a:pPr marL="0" lvl="0" indent="0" algn="ctr" defTabSz="711200">
            <a:lnSpc>
              <a:spcPct val="90000"/>
            </a:lnSpc>
            <a:spcBef>
              <a:spcPct val="0"/>
            </a:spcBef>
            <a:spcAft>
              <a:spcPct val="35000"/>
            </a:spcAft>
            <a:buNone/>
          </a:pPr>
          <a:r>
            <a:rPr lang="es-MX" sz="1600" b="1" kern="1200" dirty="0"/>
            <a:t>Bucal</a:t>
          </a:r>
        </a:p>
        <a:p>
          <a:pPr marL="0" lvl="0" indent="0" algn="ctr" defTabSz="711200">
            <a:lnSpc>
              <a:spcPct val="90000"/>
            </a:lnSpc>
            <a:spcBef>
              <a:spcPct val="0"/>
            </a:spcBef>
            <a:spcAft>
              <a:spcPct val="35000"/>
            </a:spcAft>
            <a:buNone/>
          </a:pPr>
          <a:r>
            <a:rPr lang="es-MX" sz="1600" b="1" kern="1200" dirty="0"/>
            <a:t>Faríngeo</a:t>
          </a:r>
        </a:p>
      </dsp:txBody>
      <dsp:txXfrm>
        <a:off x="3352439" y="2933150"/>
        <a:ext cx="2293409" cy="1883187"/>
      </dsp:txXfrm>
    </dsp:sp>
    <dsp:sp modelId="{4F9DA9C7-C3A2-4C1D-9B00-F6DFE3C84CD6}">
      <dsp:nvSpPr>
        <dsp:cNvPr id="0" name=""/>
        <dsp:cNvSpPr/>
      </dsp:nvSpPr>
      <dsp:spPr>
        <a:xfrm>
          <a:off x="5554112" y="1836144"/>
          <a:ext cx="2293409" cy="615390"/>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Articulación</a:t>
          </a:r>
        </a:p>
      </dsp:txBody>
      <dsp:txXfrm>
        <a:off x="5554112" y="1836144"/>
        <a:ext cx="2293409" cy="615390"/>
      </dsp:txXfrm>
    </dsp:sp>
    <dsp:sp modelId="{B0DA1208-FFCD-4881-89AA-1D87640A2341}">
      <dsp:nvSpPr>
        <dsp:cNvPr id="0" name=""/>
        <dsp:cNvSpPr/>
      </dsp:nvSpPr>
      <dsp:spPr>
        <a:xfrm>
          <a:off x="6127464" y="2933150"/>
          <a:ext cx="2293409" cy="1899584"/>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Cavidades supraglótica</a:t>
          </a:r>
        </a:p>
        <a:p>
          <a:pPr marL="0" lvl="0" indent="0" algn="ctr" defTabSz="711200">
            <a:lnSpc>
              <a:spcPct val="90000"/>
            </a:lnSpc>
            <a:spcBef>
              <a:spcPct val="0"/>
            </a:spcBef>
            <a:spcAft>
              <a:spcPct val="35000"/>
            </a:spcAft>
            <a:buNone/>
          </a:pPr>
          <a:r>
            <a:rPr lang="es-MX" sz="1600" b="1" kern="1200" dirty="0"/>
            <a:t>Paladar</a:t>
          </a:r>
        </a:p>
        <a:p>
          <a:pPr marL="0" lvl="0" indent="0" algn="ctr" defTabSz="711200">
            <a:lnSpc>
              <a:spcPct val="90000"/>
            </a:lnSpc>
            <a:spcBef>
              <a:spcPct val="0"/>
            </a:spcBef>
            <a:spcAft>
              <a:spcPct val="35000"/>
            </a:spcAft>
            <a:buNone/>
          </a:pPr>
          <a:r>
            <a:rPr lang="es-MX" sz="1600" b="1" kern="1200" dirty="0"/>
            <a:t>Lengua</a:t>
          </a:r>
        </a:p>
        <a:p>
          <a:pPr marL="0" lvl="0" indent="0" algn="ctr" defTabSz="711200">
            <a:lnSpc>
              <a:spcPct val="90000"/>
            </a:lnSpc>
            <a:spcBef>
              <a:spcPct val="0"/>
            </a:spcBef>
            <a:spcAft>
              <a:spcPct val="35000"/>
            </a:spcAft>
            <a:buNone/>
          </a:pPr>
          <a:r>
            <a:rPr lang="es-MX" sz="1600" b="1" kern="1200" dirty="0"/>
            <a:t>Dientes</a:t>
          </a:r>
        </a:p>
        <a:p>
          <a:pPr marL="0" lvl="0" indent="0" algn="ctr" defTabSz="711200">
            <a:lnSpc>
              <a:spcPct val="90000"/>
            </a:lnSpc>
            <a:spcBef>
              <a:spcPct val="0"/>
            </a:spcBef>
            <a:spcAft>
              <a:spcPct val="35000"/>
            </a:spcAft>
            <a:buNone/>
          </a:pPr>
          <a:r>
            <a:rPr lang="es-MX" sz="1600" b="1" kern="1200" dirty="0"/>
            <a:t>Labios</a:t>
          </a:r>
        </a:p>
        <a:p>
          <a:pPr marL="0" lvl="0" indent="0" algn="ctr" defTabSz="711200">
            <a:lnSpc>
              <a:spcPct val="90000"/>
            </a:lnSpc>
            <a:spcBef>
              <a:spcPct val="0"/>
            </a:spcBef>
            <a:spcAft>
              <a:spcPct val="35000"/>
            </a:spcAft>
            <a:buNone/>
          </a:pPr>
          <a:r>
            <a:rPr lang="es-MX" sz="1600" b="1" kern="1200" dirty="0"/>
            <a:t>Glotis</a:t>
          </a:r>
        </a:p>
      </dsp:txBody>
      <dsp:txXfrm>
        <a:off x="6127464" y="2933150"/>
        <a:ext cx="2293409" cy="18995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31721-F0EA-499D-B0FC-A7A099450ED6}">
      <dsp:nvSpPr>
        <dsp:cNvPr id="0" name=""/>
        <dsp:cNvSpPr/>
      </dsp:nvSpPr>
      <dsp:spPr>
        <a:xfrm>
          <a:off x="6551533" y="3265476"/>
          <a:ext cx="837627" cy="398634"/>
        </a:xfrm>
        <a:custGeom>
          <a:avLst/>
          <a:gdLst/>
          <a:ahLst/>
          <a:cxnLst/>
          <a:rect l="0" t="0" r="0" b="0"/>
          <a:pathLst>
            <a:path>
              <a:moveTo>
                <a:pt x="0" y="0"/>
              </a:moveTo>
              <a:lnTo>
                <a:pt x="0" y="271657"/>
              </a:lnTo>
              <a:lnTo>
                <a:pt x="837627" y="271657"/>
              </a:lnTo>
              <a:lnTo>
                <a:pt x="837627" y="398634"/>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FFBCD-84B5-4A75-BEF7-E90DAF243B77}">
      <dsp:nvSpPr>
        <dsp:cNvPr id="0" name=""/>
        <dsp:cNvSpPr/>
      </dsp:nvSpPr>
      <dsp:spPr>
        <a:xfrm>
          <a:off x="5713906" y="3265476"/>
          <a:ext cx="837627" cy="398634"/>
        </a:xfrm>
        <a:custGeom>
          <a:avLst/>
          <a:gdLst/>
          <a:ahLst/>
          <a:cxnLst/>
          <a:rect l="0" t="0" r="0" b="0"/>
          <a:pathLst>
            <a:path>
              <a:moveTo>
                <a:pt x="837627" y="0"/>
              </a:moveTo>
              <a:lnTo>
                <a:pt x="837627" y="271657"/>
              </a:lnTo>
              <a:lnTo>
                <a:pt x="0" y="271657"/>
              </a:lnTo>
              <a:lnTo>
                <a:pt x="0" y="398634"/>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264A4-0A11-4461-ABD6-824A05170F5E}">
      <dsp:nvSpPr>
        <dsp:cNvPr id="0" name=""/>
        <dsp:cNvSpPr/>
      </dsp:nvSpPr>
      <dsp:spPr>
        <a:xfrm>
          <a:off x="4457465" y="1996471"/>
          <a:ext cx="2094067" cy="398634"/>
        </a:xfrm>
        <a:custGeom>
          <a:avLst/>
          <a:gdLst/>
          <a:ahLst/>
          <a:cxnLst/>
          <a:rect l="0" t="0" r="0" b="0"/>
          <a:pathLst>
            <a:path>
              <a:moveTo>
                <a:pt x="0" y="0"/>
              </a:moveTo>
              <a:lnTo>
                <a:pt x="0" y="271657"/>
              </a:lnTo>
              <a:lnTo>
                <a:pt x="2094067" y="271657"/>
              </a:lnTo>
              <a:lnTo>
                <a:pt x="2094067" y="398634"/>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FE88D-3568-4A63-9603-E26DFFA260B8}">
      <dsp:nvSpPr>
        <dsp:cNvPr id="0" name=""/>
        <dsp:cNvSpPr/>
      </dsp:nvSpPr>
      <dsp:spPr>
        <a:xfrm>
          <a:off x="2363398" y="3265476"/>
          <a:ext cx="1675254" cy="398634"/>
        </a:xfrm>
        <a:custGeom>
          <a:avLst/>
          <a:gdLst/>
          <a:ahLst/>
          <a:cxnLst/>
          <a:rect l="0" t="0" r="0" b="0"/>
          <a:pathLst>
            <a:path>
              <a:moveTo>
                <a:pt x="0" y="0"/>
              </a:moveTo>
              <a:lnTo>
                <a:pt x="0" y="271657"/>
              </a:lnTo>
              <a:lnTo>
                <a:pt x="1675254" y="271657"/>
              </a:lnTo>
              <a:lnTo>
                <a:pt x="1675254" y="398634"/>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A54CF-F8EF-4F1F-A231-493B4A453644}">
      <dsp:nvSpPr>
        <dsp:cNvPr id="0" name=""/>
        <dsp:cNvSpPr/>
      </dsp:nvSpPr>
      <dsp:spPr>
        <a:xfrm>
          <a:off x="2317678" y="3265476"/>
          <a:ext cx="91440" cy="398634"/>
        </a:xfrm>
        <a:custGeom>
          <a:avLst/>
          <a:gdLst/>
          <a:ahLst/>
          <a:cxnLst/>
          <a:rect l="0" t="0" r="0" b="0"/>
          <a:pathLst>
            <a:path>
              <a:moveTo>
                <a:pt x="45720" y="0"/>
              </a:moveTo>
              <a:lnTo>
                <a:pt x="45720" y="398634"/>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EF0E6-8912-406E-A350-E4EB1D1EC023}">
      <dsp:nvSpPr>
        <dsp:cNvPr id="0" name=""/>
        <dsp:cNvSpPr/>
      </dsp:nvSpPr>
      <dsp:spPr>
        <a:xfrm>
          <a:off x="688144" y="3265476"/>
          <a:ext cx="1675254" cy="398634"/>
        </a:xfrm>
        <a:custGeom>
          <a:avLst/>
          <a:gdLst/>
          <a:ahLst/>
          <a:cxnLst/>
          <a:rect l="0" t="0" r="0" b="0"/>
          <a:pathLst>
            <a:path>
              <a:moveTo>
                <a:pt x="1675254" y="0"/>
              </a:moveTo>
              <a:lnTo>
                <a:pt x="1675254" y="271657"/>
              </a:lnTo>
              <a:lnTo>
                <a:pt x="0" y="271657"/>
              </a:lnTo>
              <a:lnTo>
                <a:pt x="0" y="398634"/>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A2943-D584-4E5E-8DB2-C56130501A22}">
      <dsp:nvSpPr>
        <dsp:cNvPr id="0" name=""/>
        <dsp:cNvSpPr/>
      </dsp:nvSpPr>
      <dsp:spPr>
        <a:xfrm>
          <a:off x="2363398" y="1996471"/>
          <a:ext cx="2094067" cy="398634"/>
        </a:xfrm>
        <a:custGeom>
          <a:avLst/>
          <a:gdLst/>
          <a:ahLst/>
          <a:cxnLst/>
          <a:rect l="0" t="0" r="0" b="0"/>
          <a:pathLst>
            <a:path>
              <a:moveTo>
                <a:pt x="2094067" y="0"/>
              </a:moveTo>
              <a:lnTo>
                <a:pt x="2094067" y="271657"/>
              </a:lnTo>
              <a:lnTo>
                <a:pt x="0" y="271657"/>
              </a:lnTo>
              <a:lnTo>
                <a:pt x="0" y="398634"/>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9F16E5-4234-4528-8C51-4626EB03B1BF}">
      <dsp:nvSpPr>
        <dsp:cNvPr id="0" name=""/>
        <dsp:cNvSpPr/>
      </dsp:nvSpPr>
      <dsp:spPr>
        <a:xfrm>
          <a:off x="3772134" y="1126101"/>
          <a:ext cx="1370662" cy="870370"/>
        </a:xfrm>
        <a:prstGeom prst="roundRect">
          <a:avLst>
            <a:gd name="adj" fmla="val 1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810B146D-E35F-4A21-9B24-A0FA5B037096}">
      <dsp:nvSpPr>
        <dsp:cNvPr id="0" name=""/>
        <dsp:cNvSpPr/>
      </dsp:nvSpPr>
      <dsp:spPr>
        <a:xfrm>
          <a:off x="3924430" y="1270782"/>
          <a:ext cx="1370662" cy="870370"/>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Trastornos de la comunicación</a:t>
          </a:r>
        </a:p>
      </dsp:txBody>
      <dsp:txXfrm>
        <a:off x="3949922" y="1296274"/>
        <a:ext cx="1319678" cy="819386"/>
      </dsp:txXfrm>
    </dsp:sp>
    <dsp:sp modelId="{8A676DC3-5544-4BBF-93B2-D6C3DA4A2E00}">
      <dsp:nvSpPr>
        <dsp:cNvPr id="0" name=""/>
        <dsp:cNvSpPr/>
      </dsp:nvSpPr>
      <dsp:spPr>
        <a:xfrm>
          <a:off x="1678066" y="2395106"/>
          <a:ext cx="1370662" cy="870370"/>
        </a:xfrm>
        <a:prstGeom prst="roundRect">
          <a:avLst>
            <a:gd name="adj" fmla="val 10000"/>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A0555C13-B2A4-4B71-A1EB-3D0CD68FEA49}">
      <dsp:nvSpPr>
        <dsp:cNvPr id="0" name=""/>
        <dsp:cNvSpPr/>
      </dsp:nvSpPr>
      <dsp:spPr>
        <a:xfrm>
          <a:off x="1830362" y="2539787"/>
          <a:ext cx="1370662" cy="870370"/>
        </a:xfrm>
        <a:prstGeom prst="roundRect">
          <a:avLst>
            <a:gd name="adj" fmla="val 10000"/>
          </a:avLst>
        </a:prstGeom>
        <a:solidFill>
          <a:schemeClr val="lt1">
            <a:alpha val="90000"/>
            <a:hueOff val="0"/>
            <a:satOff val="0"/>
            <a:lumOff val="0"/>
            <a:alphaOff val="0"/>
          </a:schemeClr>
        </a:solidFill>
        <a:ln w="6350" cap="rnd" cmpd="sng" algn="ctr">
          <a:solidFill>
            <a:schemeClr val="accent3">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Trastornos del Habla</a:t>
          </a:r>
        </a:p>
      </dsp:txBody>
      <dsp:txXfrm>
        <a:off x="1855854" y="2565279"/>
        <a:ext cx="1319678" cy="819386"/>
      </dsp:txXfrm>
    </dsp:sp>
    <dsp:sp modelId="{EC2C70FE-DD6C-4984-8D2A-82CCD3AE7A7F}">
      <dsp:nvSpPr>
        <dsp:cNvPr id="0" name=""/>
        <dsp:cNvSpPr/>
      </dsp:nvSpPr>
      <dsp:spPr>
        <a:xfrm>
          <a:off x="2812" y="3664111"/>
          <a:ext cx="1370662" cy="870370"/>
        </a:xfrm>
        <a:prstGeom prst="roundRect">
          <a:avLst>
            <a:gd name="adj" fmla="val 10000"/>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A4D221B0-14F5-4E59-8171-7E498BB1D7CE}">
      <dsp:nvSpPr>
        <dsp:cNvPr id="0" name=""/>
        <dsp:cNvSpPr/>
      </dsp:nvSpPr>
      <dsp:spPr>
        <a:xfrm>
          <a:off x="155108" y="3808792"/>
          <a:ext cx="1370662" cy="870370"/>
        </a:xfrm>
        <a:prstGeom prst="roundRect">
          <a:avLst>
            <a:gd name="adj" fmla="val 10000"/>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Alteraciones de la articulación</a:t>
          </a:r>
        </a:p>
      </dsp:txBody>
      <dsp:txXfrm>
        <a:off x="180600" y="3834284"/>
        <a:ext cx="1319678" cy="819386"/>
      </dsp:txXfrm>
    </dsp:sp>
    <dsp:sp modelId="{1BFB7908-0F88-4905-8C3B-3C6CC8BC0E97}">
      <dsp:nvSpPr>
        <dsp:cNvPr id="0" name=""/>
        <dsp:cNvSpPr/>
      </dsp:nvSpPr>
      <dsp:spPr>
        <a:xfrm>
          <a:off x="1678066" y="3664111"/>
          <a:ext cx="1370662" cy="870370"/>
        </a:xfrm>
        <a:prstGeom prst="roundRect">
          <a:avLst>
            <a:gd name="adj" fmla="val 10000"/>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C3C2D95D-BDB7-4D62-8B47-9CC0FD6EA696}">
      <dsp:nvSpPr>
        <dsp:cNvPr id="0" name=""/>
        <dsp:cNvSpPr/>
      </dsp:nvSpPr>
      <dsp:spPr>
        <a:xfrm>
          <a:off x="1830362" y="3808792"/>
          <a:ext cx="1370662" cy="870370"/>
        </a:xfrm>
        <a:prstGeom prst="roundRect">
          <a:avLst>
            <a:gd name="adj" fmla="val 10000"/>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Alteraciones de la fluidez y ritmo</a:t>
          </a:r>
        </a:p>
      </dsp:txBody>
      <dsp:txXfrm>
        <a:off x="1855854" y="3834284"/>
        <a:ext cx="1319678" cy="819386"/>
      </dsp:txXfrm>
    </dsp:sp>
    <dsp:sp modelId="{8F56495C-67B9-43C7-A0F0-98788E813906}">
      <dsp:nvSpPr>
        <dsp:cNvPr id="0" name=""/>
        <dsp:cNvSpPr/>
      </dsp:nvSpPr>
      <dsp:spPr>
        <a:xfrm>
          <a:off x="3353320" y="3664111"/>
          <a:ext cx="1370662" cy="870370"/>
        </a:xfrm>
        <a:prstGeom prst="roundRect">
          <a:avLst>
            <a:gd name="adj" fmla="val 10000"/>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ACD80B21-F749-40B1-B611-B2DD99C2F82F}">
      <dsp:nvSpPr>
        <dsp:cNvPr id="0" name=""/>
        <dsp:cNvSpPr/>
      </dsp:nvSpPr>
      <dsp:spPr>
        <a:xfrm>
          <a:off x="3505616" y="3808792"/>
          <a:ext cx="1370662" cy="870370"/>
        </a:xfrm>
        <a:prstGeom prst="roundRect">
          <a:avLst>
            <a:gd name="adj" fmla="val 10000"/>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Alteraciones de la voz</a:t>
          </a:r>
        </a:p>
      </dsp:txBody>
      <dsp:txXfrm>
        <a:off x="3531108" y="3834284"/>
        <a:ext cx="1319678" cy="819386"/>
      </dsp:txXfrm>
    </dsp:sp>
    <dsp:sp modelId="{D79F2E4C-F7E4-4F87-9184-9459E4A84E53}">
      <dsp:nvSpPr>
        <dsp:cNvPr id="0" name=""/>
        <dsp:cNvSpPr/>
      </dsp:nvSpPr>
      <dsp:spPr>
        <a:xfrm>
          <a:off x="5866201" y="2395106"/>
          <a:ext cx="1370662" cy="870370"/>
        </a:xfrm>
        <a:prstGeom prst="roundRect">
          <a:avLst>
            <a:gd name="adj" fmla="val 10000"/>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4B123895-3408-4426-83FB-B18E9EDACE0F}">
      <dsp:nvSpPr>
        <dsp:cNvPr id="0" name=""/>
        <dsp:cNvSpPr/>
      </dsp:nvSpPr>
      <dsp:spPr>
        <a:xfrm>
          <a:off x="6018497" y="2539787"/>
          <a:ext cx="1370662" cy="870370"/>
        </a:xfrm>
        <a:prstGeom prst="roundRect">
          <a:avLst>
            <a:gd name="adj" fmla="val 10000"/>
          </a:avLst>
        </a:prstGeom>
        <a:solidFill>
          <a:schemeClr val="lt1">
            <a:alpha val="90000"/>
            <a:hueOff val="0"/>
            <a:satOff val="0"/>
            <a:lumOff val="0"/>
            <a:alphaOff val="0"/>
          </a:schemeClr>
        </a:solidFill>
        <a:ln w="6350" cap="rnd" cmpd="sng" algn="ctr">
          <a:solidFill>
            <a:schemeClr val="accent3">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Trastornos del Lenguaje</a:t>
          </a:r>
        </a:p>
      </dsp:txBody>
      <dsp:txXfrm>
        <a:off x="6043989" y="2565279"/>
        <a:ext cx="1319678" cy="819386"/>
      </dsp:txXfrm>
    </dsp:sp>
    <dsp:sp modelId="{EEF2D88D-35C6-498E-9FC2-B724B970750D}">
      <dsp:nvSpPr>
        <dsp:cNvPr id="0" name=""/>
        <dsp:cNvSpPr/>
      </dsp:nvSpPr>
      <dsp:spPr>
        <a:xfrm>
          <a:off x="5028574" y="3664111"/>
          <a:ext cx="1370662" cy="870370"/>
        </a:xfrm>
        <a:prstGeom prst="roundRect">
          <a:avLst>
            <a:gd name="adj" fmla="val 10000"/>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739571DF-0DE1-4781-B284-8146ABD2FF2D}">
      <dsp:nvSpPr>
        <dsp:cNvPr id="0" name=""/>
        <dsp:cNvSpPr/>
      </dsp:nvSpPr>
      <dsp:spPr>
        <a:xfrm>
          <a:off x="5180870" y="3808792"/>
          <a:ext cx="1370662" cy="870370"/>
        </a:xfrm>
        <a:prstGeom prst="roundRect">
          <a:avLst>
            <a:gd name="adj" fmla="val 10000"/>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Alteraciones Expresivas</a:t>
          </a:r>
        </a:p>
      </dsp:txBody>
      <dsp:txXfrm>
        <a:off x="5206362" y="3834284"/>
        <a:ext cx="1319678" cy="819386"/>
      </dsp:txXfrm>
    </dsp:sp>
    <dsp:sp modelId="{79404DA2-58FD-4227-83FC-998EBBF9E492}">
      <dsp:nvSpPr>
        <dsp:cNvPr id="0" name=""/>
        <dsp:cNvSpPr/>
      </dsp:nvSpPr>
      <dsp:spPr>
        <a:xfrm>
          <a:off x="6703828" y="3664111"/>
          <a:ext cx="1370662" cy="870370"/>
        </a:xfrm>
        <a:prstGeom prst="roundRect">
          <a:avLst>
            <a:gd name="adj" fmla="val 10000"/>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98EB583B-1401-4711-9922-CDED350F5825}">
      <dsp:nvSpPr>
        <dsp:cNvPr id="0" name=""/>
        <dsp:cNvSpPr/>
      </dsp:nvSpPr>
      <dsp:spPr>
        <a:xfrm>
          <a:off x="6856124" y="3808792"/>
          <a:ext cx="1370662" cy="870370"/>
        </a:xfrm>
        <a:prstGeom prst="roundRect">
          <a:avLst>
            <a:gd name="adj" fmla="val 10000"/>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Alteraciones Receptivas</a:t>
          </a:r>
        </a:p>
      </dsp:txBody>
      <dsp:txXfrm>
        <a:off x="6881616" y="3834284"/>
        <a:ext cx="1319678" cy="819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18D9-B7C6-4468-B215-3228EB0944E7}">
      <dsp:nvSpPr>
        <dsp:cNvPr id="0" name=""/>
        <dsp:cNvSpPr/>
      </dsp:nvSpPr>
      <dsp:spPr>
        <a:xfrm>
          <a:off x="0" y="49098"/>
          <a:ext cx="3551527" cy="86428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MX" sz="3200" kern="1200" dirty="0">
              <a:solidFill>
                <a:schemeClr val="tx1"/>
              </a:solidFill>
            </a:rPr>
            <a:t>Lenguaje </a:t>
          </a:r>
          <a:r>
            <a:rPr lang="es-MX" sz="3200" b="1" kern="1200" dirty="0">
              <a:solidFill>
                <a:schemeClr val="tx1"/>
              </a:solidFill>
            </a:rPr>
            <a:t>receptivo</a:t>
          </a:r>
        </a:p>
      </dsp:txBody>
      <dsp:txXfrm>
        <a:off x="25314" y="74412"/>
        <a:ext cx="3500899" cy="813653"/>
      </dsp:txXfrm>
    </dsp:sp>
    <dsp:sp modelId="{D24E25F3-DE95-46E8-ACE7-91656F3CE3DB}">
      <dsp:nvSpPr>
        <dsp:cNvPr id="0" name=""/>
        <dsp:cNvSpPr/>
      </dsp:nvSpPr>
      <dsp:spPr>
        <a:xfrm>
          <a:off x="355152" y="913380"/>
          <a:ext cx="356128" cy="1308453"/>
        </a:xfrm>
        <a:custGeom>
          <a:avLst/>
          <a:gdLst/>
          <a:ahLst/>
          <a:cxnLst/>
          <a:rect l="0" t="0" r="0" b="0"/>
          <a:pathLst>
            <a:path>
              <a:moveTo>
                <a:pt x="0" y="0"/>
              </a:moveTo>
              <a:lnTo>
                <a:pt x="0" y="1308453"/>
              </a:lnTo>
              <a:lnTo>
                <a:pt x="356128" y="130845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CD837-C8DD-444D-BDEB-B8571A6EEE99}">
      <dsp:nvSpPr>
        <dsp:cNvPr id="0" name=""/>
        <dsp:cNvSpPr/>
      </dsp:nvSpPr>
      <dsp:spPr>
        <a:xfrm>
          <a:off x="711281" y="1333952"/>
          <a:ext cx="2841221" cy="1775763"/>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MX" sz="1800" kern="1200" dirty="0"/>
            <a:t>Comprensión del lenguaje, adquirir significado, almacenamiento y formación de la base para el desarrollo</a:t>
          </a:r>
        </a:p>
      </dsp:txBody>
      <dsp:txXfrm>
        <a:off x="763291" y="1385962"/>
        <a:ext cx="2737201" cy="1671743"/>
      </dsp:txXfrm>
    </dsp:sp>
    <dsp:sp modelId="{84E3E555-C4C0-41AF-AD42-E2C9C332F8D6}">
      <dsp:nvSpPr>
        <dsp:cNvPr id="0" name=""/>
        <dsp:cNvSpPr/>
      </dsp:nvSpPr>
      <dsp:spPr>
        <a:xfrm>
          <a:off x="355152" y="913380"/>
          <a:ext cx="356128" cy="3767371"/>
        </a:xfrm>
        <a:custGeom>
          <a:avLst/>
          <a:gdLst/>
          <a:ahLst/>
          <a:cxnLst/>
          <a:rect l="0" t="0" r="0" b="0"/>
          <a:pathLst>
            <a:path>
              <a:moveTo>
                <a:pt x="0" y="0"/>
              </a:moveTo>
              <a:lnTo>
                <a:pt x="0" y="3767371"/>
              </a:lnTo>
              <a:lnTo>
                <a:pt x="356128" y="376737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75113-6E58-434C-ADFF-2F46DAECA4B9}">
      <dsp:nvSpPr>
        <dsp:cNvPr id="0" name=""/>
        <dsp:cNvSpPr/>
      </dsp:nvSpPr>
      <dsp:spPr>
        <a:xfrm>
          <a:off x="711281" y="3553656"/>
          <a:ext cx="2841221" cy="2254189"/>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None/>
          </a:pPr>
          <a:endParaRPr lang="es-MX" sz="1400" kern="1200" dirty="0"/>
        </a:p>
        <a:p>
          <a:pPr marL="0" lvl="0" indent="0" algn="just" defTabSz="622300">
            <a:lnSpc>
              <a:spcPct val="90000"/>
            </a:lnSpc>
            <a:spcBef>
              <a:spcPct val="0"/>
            </a:spcBef>
            <a:spcAft>
              <a:spcPct val="35000"/>
            </a:spcAft>
            <a:buNone/>
          </a:pPr>
          <a:r>
            <a:rPr lang="es-MX" sz="1400" b="1" kern="1200" dirty="0"/>
            <a:t>Indicadores</a:t>
          </a:r>
        </a:p>
        <a:p>
          <a:pPr marL="0" lvl="0" indent="0" algn="just" defTabSz="622300">
            <a:lnSpc>
              <a:spcPct val="90000"/>
            </a:lnSpc>
            <a:spcBef>
              <a:spcPct val="0"/>
            </a:spcBef>
            <a:spcAft>
              <a:spcPct val="35000"/>
            </a:spcAft>
            <a:buNone/>
          </a:pPr>
          <a:r>
            <a:rPr lang="es-MX" sz="1400" kern="1200" dirty="0"/>
            <a:t>Percepción y discriminación auditiva</a:t>
          </a:r>
        </a:p>
        <a:p>
          <a:pPr marL="0" lvl="0" indent="0" algn="just" defTabSz="622300">
            <a:lnSpc>
              <a:spcPct val="90000"/>
            </a:lnSpc>
            <a:spcBef>
              <a:spcPct val="0"/>
            </a:spcBef>
            <a:spcAft>
              <a:spcPct val="35000"/>
            </a:spcAft>
            <a:buNone/>
          </a:pPr>
          <a:r>
            <a:rPr lang="es-MX" sz="1400" kern="1200" dirty="0"/>
            <a:t>Memoria auditiva</a:t>
          </a:r>
        </a:p>
        <a:p>
          <a:pPr marL="0" lvl="0" indent="0" algn="just" defTabSz="622300">
            <a:lnSpc>
              <a:spcPct val="90000"/>
            </a:lnSpc>
            <a:spcBef>
              <a:spcPct val="0"/>
            </a:spcBef>
            <a:spcAft>
              <a:spcPct val="35000"/>
            </a:spcAft>
            <a:buNone/>
          </a:pPr>
          <a:r>
            <a:rPr lang="es-MX" sz="1400" kern="1200" dirty="0"/>
            <a:t>Ejecución de órdenes</a:t>
          </a:r>
        </a:p>
        <a:p>
          <a:pPr marL="0" lvl="0" indent="0" algn="just" defTabSz="622300">
            <a:lnSpc>
              <a:spcPct val="90000"/>
            </a:lnSpc>
            <a:spcBef>
              <a:spcPct val="0"/>
            </a:spcBef>
            <a:spcAft>
              <a:spcPct val="35000"/>
            </a:spcAft>
            <a:buNone/>
          </a:pPr>
          <a:r>
            <a:rPr lang="es-MX" sz="1400" kern="1200" dirty="0"/>
            <a:t>Seguimiento de instrucciones</a:t>
          </a:r>
        </a:p>
        <a:p>
          <a:pPr marL="0" lvl="0" indent="0" algn="just" defTabSz="622300">
            <a:lnSpc>
              <a:spcPct val="90000"/>
            </a:lnSpc>
            <a:spcBef>
              <a:spcPct val="0"/>
            </a:spcBef>
            <a:spcAft>
              <a:spcPct val="35000"/>
            </a:spcAft>
            <a:buNone/>
          </a:pPr>
          <a:r>
            <a:rPr lang="es-MX" sz="1400" kern="1200" dirty="0"/>
            <a:t>Entendimiento del significado del lenguaje y respuestas adecuadas</a:t>
          </a:r>
        </a:p>
        <a:p>
          <a:pPr marL="0" lvl="0" indent="0" algn="just" defTabSz="622300">
            <a:lnSpc>
              <a:spcPct val="90000"/>
            </a:lnSpc>
            <a:spcBef>
              <a:spcPct val="0"/>
            </a:spcBef>
            <a:spcAft>
              <a:spcPct val="35000"/>
            </a:spcAft>
            <a:buNone/>
          </a:pPr>
          <a:endParaRPr lang="es-MX" sz="1100" kern="1200" dirty="0"/>
        </a:p>
      </dsp:txBody>
      <dsp:txXfrm>
        <a:off x="777304" y="3619679"/>
        <a:ext cx="2709175" cy="2122143"/>
      </dsp:txXfrm>
    </dsp:sp>
    <dsp:sp modelId="{C99039D9-4C46-41BE-A84A-FCEC6A4AF593}">
      <dsp:nvSpPr>
        <dsp:cNvPr id="0" name=""/>
        <dsp:cNvSpPr/>
      </dsp:nvSpPr>
      <dsp:spPr>
        <a:xfrm>
          <a:off x="4440384" y="25729"/>
          <a:ext cx="3551527" cy="767005"/>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MX" sz="3200" kern="1200" dirty="0">
              <a:solidFill>
                <a:schemeClr val="tx1"/>
              </a:solidFill>
            </a:rPr>
            <a:t>Lenguaje </a:t>
          </a:r>
          <a:r>
            <a:rPr lang="es-MX" sz="3200" b="1" kern="1200" dirty="0">
              <a:solidFill>
                <a:schemeClr val="tx1"/>
              </a:solidFill>
            </a:rPr>
            <a:t>expresivo</a:t>
          </a:r>
        </a:p>
      </dsp:txBody>
      <dsp:txXfrm>
        <a:off x="4462849" y="48194"/>
        <a:ext cx="3506597" cy="722075"/>
      </dsp:txXfrm>
    </dsp:sp>
    <dsp:sp modelId="{320C02FA-940E-4380-9E1F-ACD8DB9EED01}">
      <dsp:nvSpPr>
        <dsp:cNvPr id="0" name=""/>
        <dsp:cNvSpPr/>
      </dsp:nvSpPr>
      <dsp:spPr>
        <a:xfrm>
          <a:off x="4795537" y="792734"/>
          <a:ext cx="355152" cy="1331822"/>
        </a:xfrm>
        <a:custGeom>
          <a:avLst/>
          <a:gdLst/>
          <a:ahLst/>
          <a:cxnLst/>
          <a:rect l="0" t="0" r="0" b="0"/>
          <a:pathLst>
            <a:path>
              <a:moveTo>
                <a:pt x="0" y="0"/>
              </a:moveTo>
              <a:lnTo>
                <a:pt x="0" y="1331822"/>
              </a:lnTo>
              <a:lnTo>
                <a:pt x="355152" y="1331822"/>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4BB2C-73C3-44A1-8CC4-689AE38B9D53}">
      <dsp:nvSpPr>
        <dsp:cNvPr id="0" name=""/>
        <dsp:cNvSpPr/>
      </dsp:nvSpPr>
      <dsp:spPr>
        <a:xfrm>
          <a:off x="5150690" y="1236675"/>
          <a:ext cx="2841221" cy="1775763"/>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MX" sz="1800" kern="1200" dirty="0"/>
            <a:t>Permite al niño expresarse por medio de gestos, señas o palabras.</a:t>
          </a:r>
          <a:br>
            <a:rPr lang="es-MX" sz="1000" kern="1200" dirty="0"/>
          </a:br>
          <a:endParaRPr lang="es-MX" sz="1000" kern="1200" dirty="0"/>
        </a:p>
      </dsp:txBody>
      <dsp:txXfrm>
        <a:off x="5202700" y="1288685"/>
        <a:ext cx="2737201" cy="1671743"/>
      </dsp:txXfrm>
    </dsp:sp>
    <dsp:sp modelId="{461D692C-663C-4311-A0EA-C81E35184839}">
      <dsp:nvSpPr>
        <dsp:cNvPr id="0" name=""/>
        <dsp:cNvSpPr/>
      </dsp:nvSpPr>
      <dsp:spPr>
        <a:xfrm>
          <a:off x="4795537" y="792734"/>
          <a:ext cx="355152" cy="4054938"/>
        </a:xfrm>
        <a:custGeom>
          <a:avLst/>
          <a:gdLst/>
          <a:ahLst/>
          <a:cxnLst/>
          <a:rect l="0" t="0" r="0" b="0"/>
          <a:pathLst>
            <a:path>
              <a:moveTo>
                <a:pt x="0" y="0"/>
              </a:moveTo>
              <a:lnTo>
                <a:pt x="0" y="4054938"/>
              </a:lnTo>
              <a:lnTo>
                <a:pt x="355152" y="4054938"/>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AF9F52-77C0-4E7A-99FB-805090DE66F3}">
      <dsp:nvSpPr>
        <dsp:cNvPr id="0" name=""/>
        <dsp:cNvSpPr/>
      </dsp:nvSpPr>
      <dsp:spPr>
        <a:xfrm>
          <a:off x="5150690" y="3456380"/>
          <a:ext cx="2841221" cy="2782586"/>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s-MX" sz="1400" b="1" kern="1200" dirty="0"/>
            <a:t>Indicadores</a:t>
          </a:r>
          <a:r>
            <a:rPr lang="es-MX" sz="1400" kern="1200" dirty="0"/>
            <a:t> </a:t>
          </a:r>
        </a:p>
        <a:p>
          <a:pPr marL="0" lvl="0" indent="0" algn="l" defTabSz="622300">
            <a:lnSpc>
              <a:spcPct val="90000"/>
            </a:lnSpc>
            <a:spcBef>
              <a:spcPct val="0"/>
            </a:spcBef>
            <a:spcAft>
              <a:spcPct val="35000"/>
            </a:spcAft>
            <a:buNone/>
          </a:pPr>
          <a:r>
            <a:rPr lang="es-MX" sz="1400" kern="1200" dirty="0"/>
            <a:t>Vocabulario adecuado y preciso.</a:t>
          </a:r>
        </a:p>
        <a:p>
          <a:pPr marL="0" lvl="0" indent="0" algn="l" defTabSz="622300">
            <a:lnSpc>
              <a:spcPct val="90000"/>
            </a:lnSpc>
            <a:spcBef>
              <a:spcPct val="0"/>
            </a:spcBef>
            <a:spcAft>
              <a:spcPct val="35000"/>
            </a:spcAft>
            <a:buNone/>
          </a:pPr>
          <a:r>
            <a:rPr lang="es-MX" sz="1400" kern="1200" dirty="0"/>
            <a:t>Combinación de palabras en frases y oraciones.</a:t>
          </a:r>
        </a:p>
        <a:p>
          <a:pPr marL="0" lvl="0" indent="0" algn="l" defTabSz="622300">
            <a:lnSpc>
              <a:spcPct val="90000"/>
            </a:lnSpc>
            <a:spcBef>
              <a:spcPct val="0"/>
            </a:spcBef>
            <a:spcAft>
              <a:spcPct val="35000"/>
            </a:spcAft>
            <a:buNone/>
          </a:pPr>
          <a:r>
            <a:rPr lang="es-MX" sz="1400" kern="1200" dirty="0"/>
            <a:t>Construcción gramatical de oraciones.</a:t>
          </a:r>
        </a:p>
        <a:p>
          <a:pPr marL="0" lvl="0" indent="0" algn="l" defTabSz="622300">
            <a:lnSpc>
              <a:spcPct val="90000"/>
            </a:lnSpc>
            <a:spcBef>
              <a:spcPct val="0"/>
            </a:spcBef>
            <a:spcAft>
              <a:spcPct val="35000"/>
            </a:spcAft>
            <a:buNone/>
          </a:pPr>
          <a:r>
            <a:rPr lang="es-MX" sz="1400" kern="1200" dirty="0"/>
            <a:t>Ordenamiento lógico y secuencial del mensaje.</a:t>
          </a:r>
        </a:p>
        <a:p>
          <a:pPr marL="0" lvl="0" indent="0" algn="l" defTabSz="622300">
            <a:lnSpc>
              <a:spcPct val="90000"/>
            </a:lnSpc>
            <a:spcBef>
              <a:spcPct val="0"/>
            </a:spcBef>
            <a:spcAft>
              <a:spcPct val="35000"/>
            </a:spcAft>
            <a:buNone/>
          </a:pPr>
          <a:r>
            <a:rPr lang="es-MX" sz="1400" kern="1200" dirty="0"/>
            <a:t>Evita la repetición innecesaria de fonemas, palabras y/o ideas.</a:t>
          </a:r>
        </a:p>
      </dsp:txBody>
      <dsp:txXfrm>
        <a:off x="5232189" y="3537879"/>
        <a:ext cx="2678223" cy="26195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BE04B-44F1-4ADD-AD4F-C3B3A7578E1C}">
      <dsp:nvSpPr>
        <dsp:cNvPr id="0" name=""/>
        <dsp:cNvSpPr/>
      </dsp:nvSpPr>
      <dsp:spPr>
        <a:xfrm>
          <a:off x="0" y="641349"/>
          <a:ext cx="2571749" cy="1543050"/>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t>Sintaxis</a:t>
          </a:r>
        </a:p>
      </dsp:txBody>
      <dsp:txXfrm>
        <a:off x="0" y="641349"/>
        <a:ext cx="2571749" cy="1543050"/>
      </dsp:txXfrm>
    </dsp:sp>
    <dsp:sp modelId="{3431B91B-AE27-4436-8F4D-1FB355B14003}">
      <dsp:nvSpPr>
        <dsp:cNvPr id="0" name=""/>
        <dsp:cNvSpPr/>
      </dsp:nvSpPr>
      <dsp:spPr>
        <a:xfrm>
          <a:off x="2828925" y="641349"/>
          <a:ext cx="2571749" cy="1543050"/>
        </a:xfrm>
        <a:prstGeom prst="rect">
          <a:avLst/>
        </a:prstGeom>
        <a:gradFill rotWithShape="0">
          <a:gsLst>
            <a:gs pos="0">
              <a:schemeClr val="accent3">
                <a:hueOff val="-3450900"/>
                <a:satOff val="-9096"/>
                <a:lumOff val="-2353"/>
                <a:alphaOff val="0"/>
                <a:shade val="47500"/>
                <a:satMod val="137000"/>
              </a:schemeClr>
            </a:gs>
            <a:gs pos="55000">
              <a:schemeClr val="accent3">
                <a:hueOff val="-3450900"/>
                <a:satOff val="-9096"/>
                <a:lumOff val="-2353"/>
                <a:alphaOff val="0"/>
                <a:shade val="69000"/>
                <a:satMod val="137000"/>
              </a:schemeClr>
            </a:gs>
            <a:gs pos="100000">
              <a:schemeClr val="accent3">
                <a:hueOff val="-3450900"/>
                <a:satOff val="-9096"/>
                <a:lumOff val="-2353"/>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t>Morfología</a:t>
          </a:r>
        </a:p>
      </dsp:txBody>
      <dsp:txXfrm>
        <a:off x="2828925" y="641349"/>
        <a:ext cx="2571749" cy="1543050"/>
      </dsp:txXfrm>
    </dsp:sp>
    <dsp:sp modelId="{4C8E9C0A-1E20-4B6F-B82C-D409195C201C}">
      <dsp:nvSpPr>
        <dsp:cNvPr id="0" name=""/>
        <dsp:cNvSpPr/>
      </dsp:nvSpPr>
      <dsp:spPr>
        <a:xfrm>
          <a:off x="5657849" y="641349"/>
          <a:ext cx="2571749" cy="1543050"/>
        </a:xfrm>
        <a:prstGeom prst="rect">
          <a:avLst/>
        </a:prstGeom>
        <a:gradFill rotWithShape="0">
          <a:gsLst>
            <a:gs pos="0">
              <a:schemeClr val="accent3">
                <a:hueOff val="-6901799"/>
                <a:satOff val="-18192"/>
                <a:lumOff val="-4706"/>
                <a:alphaOff val="0"/>
                <a:shade val="47500"/>
                <a:satMod val="137000"/>
              </a:schemeClr>
            </a:gs>
            <a:gs pos="55000">
              <a:schemeClr val="accent3">
                <a:hueOff val="-6901799"/>
                <a:satOff val="-18192"/>
                <a:lumOff val="-4706"/>
                <a:alphaOff val="0"/>
                <a:shade val="69000"/>
                <a:satMod val="137000"/>
              </a:schemeClr>
            </a:gs>
            <a:gs pos="100000">
              <a:schemeClr val="accent3">
                <a:hueOff val="-6901799"/>
                <a:satOff val="-18192"/>
                <a:lumOff val="-4706"/>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t>Fonología</a:t>
          </a:r>
        </a:p>
      </dsp:txBody>
      <dsp:txXfrm>
        <a:off x="5657849" y="641349"/>
        <a:ext cx="2571749" cy="1543050"/>
      </dsp:txXfrm>
    </dsp:sp>
    <dsp:sp modelId="{6402A02F-77CC-4417-8A1C-8BC604DAA949}">
      <dsp:nvSpPr>
        <dsp:cNvPr id="0" name=""/>
        <dsp:cNvSpPr/>
      </dsp:nvSpPr>
      <dsp:spPr>
        <a:xfrm>
          <a:off x="1414462" y="2441575"/>
          <a:ext cx="2571749" cy="1543050"/>
        </a:xfrm>
        <a:prstGeom prst="rect">
          <a:avLst/>
        </a:prstGeom>
        <a:gradFill rotWithShape="0">
          <a:gsLst>
            <a:gs pos="0">
              <a:schemeClr val="accent3">
                <a:hueOff val="-10352699"/>
                <a:satOff val="-27289"/>
                <a:lumOff val="-7059"/>
                <a:alphaOff val="0"/>
                <a:shade val="47500"/>
                <a:satMod val="137000"/>
              </a:schemeClr>
            </a:gs>
            <a:gs pos="55000">
              <a:schemeClr val="accent3">
                <a:hueOff val="-10352699"/>
                <a:satOff val="-27289"/>
                <a:lumOff val="-7059"/>
                <a:alphaOff val="0"/>
                <a:shade val="69000"/>
                <a:satMod val="137000"/>
              </a:schemeClr>
            </a:gs>
            <a:gs pos="100000">
              <a:schemeClr val="accent3">
                <a:hueOff val="-10352699"/>
                <a:satOff val="-27289"/>
                <a:lumOff val="-7059"/>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t>Semántica</a:t>
          </a:r>
        </a:p>
      </dsp:txBody>
      <dsp:txXfrm>
        <a:off x="1414462" y="2441575"/>
        <a:ext cx="2571749" cy="1543050"/>
      </dsp:txXfrm>
    </dsp:sp>
    <dsp:sp modelId="{6ECAD3EF-87FB-4B16-81F4-DAC53D61C155}">
      <dsp:nvSpPr>
        <dsp:cNvPr id="0" name=""/>
        <dsp:cNvSpPr/>
      </dsp:nvSpPr>
      <dsp:spPr>
        <a:xfrm>
          <a:off x="4243387" y="2441575"/>
          <a:ext cx="2571749" cy="1543050"/>
        </a:xfrm>
        <a:prstGeom prst="rect">
          <a:avLst/>
        </a:prstGeom>
        <a:gradFill rotWithShape="0">
          <a:gsLst>
            <a:gs pos="0">
              <a:schemeClr val="accent3">
                <a:hueOff val="-13803598"/>
                <a:satOff val="-36385"/>
                <a:lumOff val="-9412"/>
                <a:alphaOff val="0"/>
                <a:shade val="47500"/>
                <a:satMod val="137000"/>
              </a:schemeClr>
            </a:gs>
            <a:gs pos="55000">
              <a:schemeClr val="accent3">
                <a:hueOff val="-13803598"/>
                <a:satOff val="-36385"/>
                <a:lumOff val="-9412"/>
                <a:alphaOff val="0"/>
                <a:shade val="69000"/>
                <a:satMod val="137000"/>
              </a:schemeClr>
            </a:gs>
            <a:gs pos="100000">
              <a:schemeClr val="accent3">
                <a:hueOff val="-13803598"/>
                <a:satOff val="-36385"/>
                <a:lumOff val="-9412"/>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t>Pragmática</a:t>
          </a:r>
        </a:p>
      </dsp:txBody>
      <dsp:txXfrm>
        <a:off x="4243387" y="2441575"/>
        <a:ext cx="2571749" cy="1543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3F8B0-07ED-4E8E-B910-683B1EAC92EF}">
      <dsp:nvSpPr>
        <dsp:cNvPr id="0" name=""/>
        <dsp:cNvSpPr/>
      </dsp:nvSpPr>
      <dsp:spPr>
        <a:xfrm>
          <a:off x="0" y="648073"/>
          <a:ext cx="8280920" cy="453600"/>
        </a:xfrm>
        <a:prstGeom prst="rect">
          <a:avLst/>
        </a:prstGeom>
        <a:solidFill>
          <a:schemeClr val="lt1">
            <a:alpha val="90000"/>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BA433C-7B91-4CE2-804E-205AB0464D05}">
      <dsp:nvSpPr>
        <dsp:cNvPr id="0" name=""/>
        <dsp:cNvSpPr/>
      </dsp:nvSpPr>
      <dsp:spPr>
        <a:xfrm>
          <a:off x="414046" y="316135"/>
          <a:ext cx="5796644" cy="531360"/>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a:lnSpc>
              <a:spcPct val="90000"/>
            </a:lnSpc>
            <a:spcBef>
              <a:spcPct val="0"/>
            </a:spcBef>
            <a:spcAft>
              <a:spcPct val="35000"/>
            </a:spcAft>
            <a:buNone/>
          </a:pPr>
          <a:r>
            <a:rPr lang="es-MX" sz="1800" kern="1200" dirty="0"/>
            <a:t>Se da formando un continuo </a:t>
          </a:r>
        </a:p>
      </dsp:txBody>
      <dsp:txXfrm>
        <a:off x="439985" y="342074"/>
        <a:ext cx="5744766" cy="479482"/>
      </dsp:txXfrm>
    </dsp:sp>
    <dsp:sp modelId="{12C40A3D-5BCF-4359-B761-7E53BD452A68}">
      <dsp:nvSpPr>
        <dsp:cNvPr id="0" name=""/>
        <dsp:cNvSpPr/>
      </dsp:nvSpPr>
      <dsp:spPr>
        <a:xfrm>
          <a:off x="0" y="1398295"/>
          <a:ext cx="8280920" cy="453600"/>
        </a:xfrm>
        <a:prstGeom prst="rect">
          <a:avLst/>
        </a:prstGeom>
        <a:solidFill>
          <a:schemeClr val="lt1">
            <a:alpha val="90000"/>
            <a:hueOff val="0"/>
            <a:satOff val="0"/>
            <a:lumOff val="0"/>
            <a:alphaOff val="0"/>
          </a:schemeClr>
        </a:solidFill>
        <a:ln w="48000" cap="flat" cmpd="thickThin" algn="ctr">
          <a:solidFill>
            <a:schemeClr val="accent2">
              <a:hueOff val="4765848"/>
              <a:satOff val="9751"/>
              <a:lumOff val="3725"/>
              <a:alphaOff val="0"/>
            </a:schemeClr>
          </a:solidFill>
          <a:prstDash val="solid"/>
        </a:ln>
        <a:effectLst/>
      </dsp:spPr>
      <dsp:style>
        <a:lnRef idx="2">
          <a:scrgbClr r="0" g="0" b="0"/>
        </a:lnRef>
        <a:fillRef idx="1">
          <a:scrgbClr r="0" g="0" b="0"/>
        </a:fillRef>
        <a:effectRef idx="0">
          <a:scrgbClr r="0" g="0" b="0"/>
        </a:effectRef>
        <a:fontRef idx="minor"/>
      </dsp:style>
    </dsp:sp>
    <dsp:sp modelId="{B02B5E52-7302-4B26-A6B2-66B043542B23}">
      <dsp:nvSpPr>
        <dsp:cNvPr id="0" name=""/>
        <dsp:cNvSpPr/>
      </dsp:nvSpPr>
      <dsp:spPr>
        <a:xfrm>
          <a:off x="414046" y="1132615"/>
          <a:ext cx="5796644" cy="531360"/>
        </a:xfrm>
        <a:prstGeom prst="roundRect">
          <a:avLst/>
        </a:prstGeom>
        <a:solidFill>
          <a:schemeClr val="accent2">
            <a:hueOff val="4765848"/>
            <a:satOff val="9751"/>
            <a:lumOff val="37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a:lnSpc>
              <a:spcPct val="90000"/>
            </a:lnSpc>
            <a:spcBef>
              <a:spcPct val="0"/>
            </a:spcBef>
            <a:spcAft>
              <a:spcPct val="35000"/>
            </a:spcAft>
            <a:buNone/>
          </a:pPr>
          <a:r>
            <a:rPr lang="es-MX" sz="1800" kern="1200" dirty="0"/>
            <a:t>Pueden tener problemas escolares y de desarrollo social.</a:t>
          </a:r>
        </a:p>
      </dsp:txBody>
      <dsp:txXfrm>
        <a:off x="439985" y="1158554"/>
        <a:ext cx="5744766" cy="479482"/>
      </dsp:txXfrm>
    </dsp:sp>
    <dsp:sp modelId="{D91FC4EA-E50E-4EF8-8103-D3EB6A062FDD}">
      <dsp:nvSpPr>
        <dsp:cNvPr id="0" name=""/>
        <dsp:cNvSpPr/>
      </dsp:nvSpPr>
      <dsp:spPr>
        <a:xfrm>
          <a:off x="0" y="2614640"/>
          <a:ext cx="8280920" cy="453600"/>
        </a:xfrm>
        <a:prstGeom prst="rect">
          <a:avLst/>
        </a:prstGeom>
        <a:solidFill>
          <a:schemeClr val="lt1">
            <a:alpha val="90000"/>
            <a:hueOff val="0"/>
            <a:satOff val="0"/>
            <a:lumOff val="0"/>
            <a:alphaOff val="0"/>
          </a:schemeClr>
        </a:solidFill>
        <a:ln w="48000" cap="flat" cmpd="thickThin" algn="ctr">
          <a:solidFill>
            <a:schemeClr val="accent2">
              <a:hueOff val="9531695"/>
              <a:satOff val="19501"/>
              <a:lumOff val="7451"/>
              <a:alphaOff val="0"/>
            </a:schemeClr>
          </a:solidFill>
          <a:prstDash val="solid"/>
        </a:ln>
        <a:effectLst/>
      </dsp:spPr>
      <dsp:style>
        <a:lnRef idx="2">
          <a:scrgbClr r="0" g="0" b="0"/>
        </a:lnRef>
        <a:fillRef idx="1">
          <a:scrgbClr r="0" g="0" b="0"/>
        </a:fillRef>
        <a:effectRef idx="0">
          <a:scrgbClr r="0" g="0" b="0"/>
        </a:effectRef>
        <a:fontRef idx="minor"/>
      </dsp:style>
    </dsp:sp>
    <dsp:sp modelId="{70F1A889-73B0-440A-912D-4F319EC64819}">
      <dsp:nvSpPr>
        <dsp:cNvPr id="0" name=""/>
        <dsp:cNvSpPr/>
      </dsp:nvSpPr>
      <dsp:spPr>
        <a:xfrm>
          <a:off x="414046" y="1949095"/>
          <a:ext cx="5796644" cy="931224"/>
        </a:xfrm>
        <a:prstGeom prst="roundRect">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a:lnSpc>
              <a:spcPct val="90000"/>
            </a:lnSpc>
            <a:spcBef>
              <a:spcPct val="0"/>
            </a:spcBef>
            <a:spcAft>
              <a:spcPct val="35000"/>
            </a:spcAft>
            <a:buNone/>
          </a:pPr>
          <a:r>
            <a:rPr lang="es-MX" sz="1800" kern="1200" dirty="0"/>
            <a:t>Pueden llevar a diagnosticarlos erróneamente retraso mental, trastornos auditivos o alteraciones  auditivas, aunque ninguna es exacta ni adecuada. </a:t>
          </a:r>
        </a:p>
      </dsp:txBody>
      <dsp:txXfrm>
        <a:off x="459505" y="1994554"/>
        <a:ext cx="5705726" cy="8403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CCE24-7FBC-422F-A59F-F82619DC818A}" type="datetimeFigureOut">
              <a:rPr lang="es-MX" smtClean="0"/>
              <a:pPr/>
              <a:t>22/10/2020</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C003D-00EE-4937-812B-B13DDB117713}" type="slidenum">
              <a:rPr lang="es-MX" smtClean="0"/>
              <a:pPr/>
              <a:t>‹Nº›</a:t>
            </a:fld>
            <a:endParaRPr lang="es-MX" dirty="0"/>
          </a:p>
        </p:txBody>
      </p:sp>
    </p:spTree>
    <p:extLst>
      <p:ext uri="{BB962C8B-B14F-4D97-AF65-F5344CB8AC3E}">
        <p14:creationId xmlns:p14="http://schemas.microsoft.com/office/powerpoint/2010/main" val="45987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515C003D-00EE-4937-812B-B13DDB117713}" type="slidenum">
              <a:rPr lang="es-MX" smtClean="0"/>
              <a:pPr/>
              <a:t>2</a:t>
            </a:fld>
            <a:endParaRPr lang="es-MX" dirty="0"/>
          </a:p>
        </p:txBody>
      </p:sp>
    </p:spTree>
    <p:extLst>
      <p:ext uri="{BB962C8B-B14F-4D97-AF65-F5344CB8AC3E}">
        <p14:creationId xmlns:p14="http://schemas.microsoft.com/office/powerpoint/2010/main" val="363268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34E527A-BC36-4CE5-9A67-89D67A03A2EA}" type="slidenum">
              <a:rPr lang="es-MX" smtClean="0"/>
              <a:pPr/>
              <a:t>8</a:t>
            </a:fld>
            <a:endParaRPr lang="es-MX" dirty="0"/>
          </a:p>
        </p:txBody>
      </p:sp>
    </p:spTree>
    <p:extLst>
      <p:ext uri="{BB962C8B-B14F-4D97-AF65-F5344CB8AC3E}">
        <p14:creationId xmlns:p14="http://schemas.microsoft.com/office/powerpoint/2010/main" val="42687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5C003D-00EE-4937-812B-B13DDB117713}" type="slidenum">
              <a:rPr lang="es-MX" smtClean="0"/>
              <a:pPr/>
              <a:t>66</a:t>
            </a:fld>
            <a:endParaRPr lang="es-MX" dirty="0"/>
          </a:p>
        </p:txBody>
      </p:sp>
    </p:spTree>
    <p:extLst>
      <p:ext uri="{BB962C8B-B14F-4D97-AF65-F5344CB8AC3E}">
        <p14:creationId xmlns:p14="http://schemas.microsoft.com/office/powerpoint/2010/main" val="260586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6EBF7280-3326-477E-8148-B6B651087ED7}" type="datetimeFigureOut">
              <a:rPr lang="es-MX" smtClean="0"/>
              <a:pPr/>
              <a:t>22/10/2020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A5DAF45-A52B-481C-BC5C-CA7BD794F7B5}" type="slidenum">
              <a:rPr lang="es-MX" smtClean="0"/>
              <a:pPr/>
              <a:t>‹Nº›</a:t>
            </a:fld>
            <a:endParaRPr lang="es-MX" dirty="0"/>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EBF7280-3326-477E-8148-B6B651087ED7}" type="datetimeFigureOut">
              <a:rPr lang="es-MX" smtClean="0"/>
              <a:pPr/>
              <a:t>22/10/2020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A5DAF45-A52B-481C-BC5C-CA7BD794F7B5}"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vertical"/>
          <p:cNvSpPr>
            <a:spLocks noGrp="1"/>
          </p:cNvSpPr>
          <p:nvPr>
            <p:ph type="title" orient="vert"/>
          </p:nvPr>
        </p:nvSpPr>
        <p:spPr>
          <a:xfrm>
            <a:off x="6781800" y="274640"/>
            <a:ext cx="19050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EBF7280-3326-477E-8148-B6B651087ED7}" type="datetimeFigureOut">
              <a:rPr lang="es-MX" smtClean="0"/>
              <a:pPr/>
              <a:t>22/10/2020</a:t>
            </a:fld>
            <a:endParaRPr lang="es-MX" dirty="0"/>
          </a:p>
        </p:txBody>
      </p:sp>
      <p:sp>
        <p:nvSpPr>
          <p:cNvPr id="5" name="4 Marcador de pie de página"/>
          <p:cNvSpPr>
            <a:spLocks noGrp="1"/>
          </p:cNvSpPr>
          <p:nvPr>
            <p:ph type="ftr" sz="quarter" idx="11"/>
          </p:nvPr>
        </p:nvSpPr>
        <p:spPr>
          <a:xfrm>
            <a:off x="2640597" y="6377459"/>
            <a:ext cx="3836404" cy="365125"/>
          </a:xfrm>
        </p:spPr>
        <p:txBody>
          <a:bodyPr/>
          <a:lstStyle/>
          <a:p>
            <a:endParaRPr lang="es-MX" dirty="0"/>
          </a:p>
        </p:txBody>
      </p:sp>
      <p:sp>
        <p:nvSpPr>
          <p:cNvPr id="6" name="5 Marcador de número de diapositiva"/>
          <p:cNvSpPr>
            <a:spLocks noGrp="1"/>
          </p:cNvSpPr>
          <p:nvPr>
            <p:ph type="sldNum" sz="quarter" idx="12"/>
          </p:nvPr>
        </p:nvSpPr>
        <p:spPr/>
        <p:txBody>
          <a:bodyPr/>
          <a:lstStyle/>
          <a:p>
            <a:fld id="{CA5DAF45-A52B-481C-BC5C-CA7BD794F7B5}"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EBF7280-3326-477E-8148-B6B651087ED7}" type="datetimeFigureOut">
              <a:rPr lang="es-MX" smtClean="0"/>
              <a:pPr/>
              <a:t>22/10/2020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A5DAF45-A52B-481C-BC5C-CA7BD794F7B5}"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6EBF7280-3326-477E-8148-B6B651087ED7}" type="datetimeFigureOut">
              <a:rPr lang="es-MX" smtClean="0"/>
              <a:pPr/>
              <a:t>22/10/2020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A5DAF45-A52B-481C-BC5C-CA7BD794F7B5}" type="slidenum">
              <a:rPr lang="es-MX" smtClean="0"/>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6EBF7280-3326-477E-8148-B6B651087ED7}" type="datetimeFigureOut">
              <a:rPr lang="es-MX" smtClean="0"/>
              <a:pPr/>
              <a:t>22/10/2020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A5DAF45-A52B-481C-BC5C-CA7BD794F7B5}"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6EBF7280-3326-477E-8148-B6B651087ED7}" type="datetimeFigureOut">
              <a:rPr lang="es-MX" smtClean="0"/>
              <a:pPr/>
              <a:t>22/10/2020</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CA5DAF45-A52B-481C-BC5C-CA7BD794F7B5}"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EBF7280-3326-477E-8148-B6B651087ED7}" type="datetimeFigureOut">
              <a:rPr lang="es-MX" smtClean="0"/>
              <a:pPr/>
              <a:t>22/10/2020</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CA5DAF45-A52B-481C-BC5C-CA7BD794F7B5}"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EBF7280-3326-477E-8148-B6B651087ED7}" type="datetimeFigureOut">
              <a:rPr lang="es-MX" smtClean="0"/>
              <a:pPr/>
              <a:t>22/10/2020</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CA5DAF45-A52B-481C-BC5C-CA7BD794F7B5}"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6EBF7280-3326-477E-8148-B6B651087ED7}" type="datetimeFigureOut">
              <a:rPr lang="es-MX" smtClean="0"/>
              <a:pPr/>
              <a:t>22/10/2020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A5DAF45-A52B-481C-BC5C-CA7BD794F7B5}" type="slidenum">
              <a:rPr lang="es-MX" smtClean="0"/>
              <a:pPr/>
              <a:t>‹Nº›</a:t>
            </a:fld>
            <a:endParaRPr lang="es-MX" dirty="0"/>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dirty="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6EBF7280-3326-477E-8148-B6B651087ED7}" type="datetimeFigureOut">
              <a:rPr lang="es-MX" smtClean="0"/>
              <a:pPr/>
              <a:t>22/10/2020</a:t>
            </a:fld>
            <a:endParaRPr lang="es-MX" dirty="0"/>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dirty="0"/>
          </a:p>
        </p:txBody>
      </p:sp>
      <p:sp>
        <p:nvSpPr>
          <p:cNvPr id="7" name="6 Marcador de número de diapositiva"/>
          <p:cNvSpPr>
            <a:spLocks noGrp="1"/>
          </p:cNvSpPr>
          <p:nvPr>
            <p:ph type="sldNum" sz="quarter" idx="12"/>
          </p:nvPr>
        </p:nvSpPr>
        <p:spPr>
          <a:xfrm>
            <a:off x="8339328" y="1170432"/>
            <a:ext cx="733864" cy="201168"/>
          </a:xfrm>
        </p:spPr>
        <p:txBody>
          <a:bodyPr/>
          <a:lstStyle/>
          <a:p>
            <a:fld id="{CA5DAF45-A52B-481C-BC5C-CA7BD794F7B5}"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EBF7280-3326-477E-8148-B6B651087ED7}" type="datetimeFigureOut">
              <a:rPr lang="es-MX" smtClean="0"/>
              <a:pPr/>
              <a:t>22/10/2020</a:t>
            </a:fld>
            <a:endParaRPr lang="es-MX" dirty="0"/>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dirty="0"/>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A5DAF45-A52B-481C-BC5C-CA7BD794F7B5}"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5.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6.gif"/><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7.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8.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765E0FC-6E11-42AC-8D0E-86B068A209B0}"/>
              </a:ext>
            </a:extLst>
          </p:cNvPr>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082968" y="1623320"/>
            <a:ext cx="1283509" cy="208842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6051E29-8FE7-4FEC-BA54-D1A0542EB19F}"/>
              </a:ext>
            </a:extLst>
          </p:cNvPr>
          <p:cNvSpPr txBox="1"/>
          <p:nvPr/>
        </p:nvSpPr>
        <p:spPr>
          <a:xfrm>
            <a:off x="733590" y="3711741"/>
            <a:ext cx="7982264" cy="1846659"/>
          </a:xfrm>
          <a:prstGeom prst="rect">
            <a:avLst/>
          </a:prstGeom>
          <a:noFill/>
        </p:spPr>
        <p:txBody>
          <a:bodyPr wrap="square">
            <a:spAutoFit/>
          </a:bodyPr>
          <a:lstStyle/>
          <a:p>
            <a:pPr algn="ctr"/>
            <a:r>
              <a:rPr lang="es-MX" dirty="0">
                <a:latin typeface="Arial" panose="020B0604020202020204" pitchFamily="34" charset="0"/>
                <a:cs typeface="Arial" panose="020B0604020202020204" pitchFamily="34" charset="0"/>
              </a:rPr>
              <a:t>Facultad de Psicología UADY</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Compiladora  y responsable de la información:</a:t>
            </a:r>
          </a:p>
          <a:p>
            <a:r>
              <a:rPr lang="es-MX" sz="1600" dirty="0">
                <a:latin typeface="Arial" panose="020B0604020202020204" pitchFamily="34" charset="0"/>
                <a:cs typeface="Arial" panose="020B0604020202020204" pitchFamily="34" charset="0"/>
              </a:rPr>
              <a:t>BRIANDA MISSHEL MAGAÑA QUERO | Estudiante de la Licenciatura en Psicología</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Información de contacto:  brianda.magana@hotmail.com brianda.magana@correo.uady.mx</a:t>
            </a:r>
          </a:p>
        </p:txBody>
      </p:sp>
      <p:pic>
        <p:nvPicPr>
          <p:cNvPr id="4" name="Imagen 3" descr="Imagen que contiene dibujo&#10;&#10;Descripción generada automáticamente">
            <a:extLst>
              <a:ext uri="{FF2B5EF4-FFF2-40B4-BE49-F238E27FC236}">
                <a16:creationId xmlns:a16="http://schemas.microsoft.com/office/drawing/2014/main" id="{CBD67F31-C4AD-4336-B550-A8D41BDD5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899" y="6309320"/>
            <a:ext cx="1516870" cy="548680"/>
          </a:xfrm>
          <a:prstGeom prst="rect">
            <a:avLst/>
          </a:prstGeom>
        </p:spPr>
      </p:pic>
    </p:spTree>
    <p:extLst>
      <p:ext uri="{BB962C8B-B14F-4D97-AF65-F5344CB8AC3E}">
        <p14:creationId xmlns:p14="http://schemas.microsoft.com/office/powerpoint/2010/main" val="374154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a:bodyPr>
          <a:lstStyle/>
          <a:p>
            <a:pPr marL="0" indent="0" algn="ctr">
              <a:buNone/>
            </a:pPr>
            <a:r>
              <a:rPr lang="es-MX" b="1" dirty="0">
                <a:solidFill>
                  <a:schemeClr val="accent1"/>
                </a:solidFill>
              </a:rPr>
              <a:t>Decodificación: Recibimos un mensaje oral</a:t>
            </a:r>
          </a:p>
          <a:p>
            <a:pPr marL="0" indent="0">
              <a:buNone/>
            </a:pPr>
            <a:endParaRPr lang="es-MX" sz="2400" dirty="0">
              <a:solidFill>
                <a:schemeClr val="bg1"/>
              </a:solidFill>
            </a:endParaRPr>
          </a:p>
          <a:p>
            <a:pPr marL="0" indent="0">
              <a:buNone/>
            </a:pPr>
            <a:endParaRPr lang="es-MX" sz="2400" dirty="0"/>
          </a:p>
        </p:txBody>
      </p:sp>
      <p:graphicFrame>
        <p:nvGraphicFramePr>
          <p:cNvPr id="4" name="3 Diagrama"/>
          <p:cNvGraphicFramePr/>
          <p:nvPr>
            <p:extLst>
              <p:ext uri="{D42A27DB-BD31-4B8C-83A1-F6EECF244321}">
                <p14:modId xmlns:p14="http://schemas.microsoft.com/office/powerpoint/2010/main" val="2441038588"/>
              </p:ext>
            </p:extLst>
          </p:nvPr>
        </p:nvGraphicFramePr>
        <p:xfrm>
          <a:off x="683568" y="1124744"/>
          <a:ext cx="799288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89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571612"/>
            <a:ext cx="4104456" cy="500063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lgn="just">
              <a:buNone/>
            </a:pPr>
            <a:r>
              <a:rPr lang="es-MX" sz="2200" dirty="0"/>
              <a:t>Hay tres elementos indispensables para la producción del sonido: </a:t>
            </a:r>
            <a:r>
              <a:rPr lang="es-MX" sz="2200" b="1" dirty="0">
                <a:solidFill>
                  <a:schemeClr val="tx1"/>
                </a:solidFill>
              </a:rPr>
              <a:t>las cuerdas vocales</a:t>
            </a:r>
            <a:r>
              <a:rPr lang="es-MX" sz="2200" dirty="0"/>
              <a:t>, situadas en la laringe; </a:t>
            </a:r>
            <a:r>
              <a:rPr lang="es-MX" sz="2200" b="1" dirty="0">
                <a:solidFill>
                  <a:schemeClr val="tx1"/>
                </a:solidFill>
              </a:rPr>
              <a:t>el medio de propagación</a:t>
            </a:r>
            <a:r>
              <a:rPr lang="es-MX" sz="2200" dirty="0"/>
              <a:t> que es el aire proveniente de los pulmones y </a:t>
            </a:r>
            <a:r>
              <a:rPr lang="es-MX" sz="2200" b="1" dirty="0">
                <a:solidFill>
                  <a:schemeClr val="tx1"/>
                </a:solidFill>
              </a:rPr>
              <a:t>la caja de resonancia</a:t>
            </a:r>
            <a:r>
              <a:rPr lang="es-MX" sz="2200" dirty="0">
                <a:solidFill>
                  <a:schemeClr val="tx1"/>
                </a:solidFill>
              </a:rPr>
              <a:t> </a:t>
            </a:r>
            <a:r>
              <a:rPr lang="es-MX" sz="2200" dirty="0"/>
              <a:t>que está formada por la cavidad torácica, la faringe, las cavidades oral y nasal y una serie de elementos articulatorios, que son los labios, los dientes, los alvéolos, el paladar, el velo del paladar y la lengua.</a:t>
            </a:r>
          </a:p>
        </p:txBody>
      </p:sp>
      <p:pic>
        <p:nvPicPr>
          <p:cNvPr id="4" name="5 Marcador de contenido" descr="Captura.PNG"/>
          <p:cNvPicPr>
            <a:picLocks noChangeAspect="1"/>
          </p:cNvPicPr>
          <p:nvPr/>
        </p:nvPicPr>
        <p:blipFill>
          <a:blip r:embed="rId2" cstate="print"/>
          <a:srcRect b="7355"/>
          <a:stretch>
            <a:fillRect/>
          </a:stretch>
        </p:blipFill>
        <p:spPr>
          <a:xfrm>
            <a:off x="4750219" y="1785926"/>
            <a:ext cx="4143404" cy="4071966"/>
          </a:xfrm>
          <a:prstGeom prst="rect">
            <a:avLst/>
          </a:prstGeom>
          <a:ln w="127000" cap="sq">
            <a:solidFill>
              <a:srgbClr val="7030A0"/>
            </a:solidFill>
            <a:miter lim="800000"/>
          </a:ln>
          <a:effectLst>
            <a:outerShdw blurRad="57150" dist="50800" dir="2700000" algn="tl" rotWithShape="0">
              <a:srgbClr val="000000">
                <a:alpha val="40000"/>
              </a:srgbClr>
            </a:outerShdw>
          </a:effectLst>
        </p:spPr>
      </p:pic>
      <p:sp>
        <p:nvSpPr>
          <p:cNvPr id="5" name="1 Título"/>
          <p:cNvSpPr>
            <a:spLocks noGrp="1"/>
          </p:cNvSpPr>
          <p:nvPr>
            <p:ph type="title"/>
          </p:nvPr>
        </p:nvSpPr>
        <p:spPr>
          <a:xfrm>
            <a:off x="323528" y="188640"/>
            <a:ext cx="8229600" cy="1143000"/>
          </a:xfrm>
        </p:spPr>
        <p:txBody>
          <a:bodyPr>
            <a:normAutofit/>
          </a:bodyPr>
          <a:lstStyle/>
          <a:p>
            <a:pPr algn="ctr"/>
            <a:r>
              <a:rPr lang="es-MX" dirty="0"/>
              <a:t>APARATO FONATORIO</a:t>
            </a:r>
          </a:p>
        </p:txBody>
      </p:sp>
    </p:spTree>
    <p:extLst>
      <p:ext uri="{BB962C8B-B14F-4D97-AF65-F5344CB8AC3E}">
        <p14:creationId xmlns:p14="http://schemas.microsoft.com/office/powerpoint/2010/main" val="363154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8640"/>
            <a:ext cx="8229600" cy="5721499"/>
          </a:xfrm>
        </p:spPr>
        <p:txBody>
          <a:bodyPr>
            <a:normAutofit/>
          </a:bodyPr>
          <a:lstStyle/>
          <a:p>
            <a:pPr marL="0" indent="0" algn="ctr">
              <a:buNone/>
            </a:pPr>
            <a:r>
              <a:rPr lang="es-MX" sz="2000" dirty="0">
                <a:solidFill>
                  <a:srgbClr val="FFFF00"/>
                </a:solidFill>
              </a:rPr>
              <a:t>	</a:t>
            </a:r>
            <a:r>
              <a:rPr lang="es-MX" sz="2000" dirty="0">
                <a:solidFill>
                  <a:schemeClr val="bg1"/>
                </a:solidFill>
              </a:rPr>
              <a:t>La </a:t>
            </a:r>
            <a:r>
              <a:rPr lang="es-MX" sz="2000" b="1" dirty="0">
                <a:solidFill>
                  <a:srgbClr val="FFFF00"/>
                </a:solidFill>
              </a:rPr>
              <a:t>emisión</a:t>
            </a:r>
            <a:r>
              <a:rPr lang="es-MX" sz="2000" dirty="0">
                <a:solidFill>
                  <a:schemeClr val="bg1"/>
                </a:solidFill>
              </a:rPr>
              <a:t> de</a:t>
            </a:r>
            <a:r>
              <a:rPr lang="es-MX" sz="2000" b="1" dirty="0">
                <a:solidFill>
                  <a:srgbClr val="FFFF00"/>
                </a:solidFill>
              </a:rPr>
              <a:t> sonidos </a:t>
            </a:r>
            <a:r>
              <a:rPr lang="es-MX" sz="2000" dirty="0">
                <a:solidFill>
                  <a:schemeClr val="bg1"/>
                </a:solidFill>
              </a:rPr>
              <a:t>lingüísticos presenta </a:t>
            </a:r>
            <a:r>
              <a:rPr lang="es-MX" sz="2000" b="1" dirty="0">
                <a:solidFill>
                  <a:srgbClr val="FFFF00"/>
                </a:solidFill>
              </a:rPr>
              <a:t>tres fases</a:t>
            </a:r>
            <a:r>
              <a:rPr lang="es-MX" sz="2000" dirty="0">
                <a:solidFill>
                  <a:schemeClr val="bg1"/>
                </a:solidFill>
              </a:rPr>
              <a:t>: </a:t>
            </a:r>
          </a:p>
          <a:p>
            <a:pPr marL="0" indent="0" algn="ctr">
              <a:buNone/>
            </a:pPr>
            <a:r>
              <a:rPr lang="es-MX" sz="2000" b="1" dirty="0">
                <a:solidFill>
                  <a:srgbClr val="FFC000"/>
                </a:solidFill>
              </a:rPr>
              <a:t>respiratoria</a:t>
            </a:r>
            <a:r>
              <a:rPr lang="es-MX" sz="2000" dirty="0">
                <a:solidFill>
                  <a:schemeClr val="bg1"/>
                </a:solidFill>
              </a:rPr>
              <a:t>, </a:t>
            </a:r>
            <a:r>
              <a:rPr lang="es-MX" sz="2000" b="1" dirty="0">
                <a:solidFill>
                  <a:srgbClr val="FFC000"/>
                </a:solidFill>
              </a:rPr>
              <a:t>fonatoria</a:t>
            </a:r>
            <a:r>
              <a:rPr lang="es-MX" sz="2000" dirty="0">
                <a:solidFill>
                  <a:schemeClr val="bg1"/>
                </a:solidFill>
              </a:rPr>
              <a:t> o glotal y </a:t>
            </a:r>
            <a:r>
              <a:rPr lang="es-MX" sz="2000" b="1" dirty="0">
                <a:solidFill>
                  <a:srgbClr val="FFC000"/>
                </a:solidFill>
              </a:rPr>
              <a:t>articulatoria</a:t>
            </a:r>
            <a:r>
              <a:rPr lang="es-MX" sz="2000" dirty="0">
                <a:solidFill>
                  <a:schemeClr val="bg1"/>
                </a:solidFill>
              </a:rPr>
              <a:t>, que tiene lugar en los pulmones, la laringe y el tracto vocal, respectivamente. </a:t>
            </a:r>
          </a:p>
        </p:txBody>
      </p:sp>
      <p:graphicFrame>
        <p:nvGraphicFramePr>
          <p:cNvPr id="2" name="1 Diagrama"/>
          <p:cNvGraphicFramePr/>
          <p:nvPr>
            <p:extLst>
              <p:ext uri="{D42A27DB-BD31-4B8C-83A1-F6EECF244321}">
                <p14:modId xmlns:p14="http://schemas.microsoft.com/office/powerpoint/2010/main" val="3253948061"/>
              </p:ext>
            </p:extLst>
          </p:nvPr>
        </p:nvGraphicFramePr>
        <p:xfrm>
          <a:off x="395536" y="1484784"/>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65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Definición de trastornos de la comunicación</a:t>
            </a:r>
          </a:p>
        </p:txBody>
      </p:sp>
      <p:sp>
        <p:nvSpPr>
          <p:cNvPr id="3" name="2 Marcador de contenido"/>
          <p:cNvSpPr>
            <a:spLocks noGrp="1"/>
          </p:cNvSpPr>
          <p:nvPr>
            <p:ph idx="1"/>
          </p:nvPr>
        </p:nvSpPr>
        <p:spPr/>
        <p:txBody>
          <a:bodyPr>
            <a:normAutofit/>
          </a:bodyPr>
          <a:lstStyle/>
          <a:p>
            <a:pPr algn="just"/>
            <a:r>
              <a:rPr lang="es-MX" sz="2400" dirty="0"/>
              <a:t>Se conoce como trastorno de la comunicación a toda alteración del código lingüístico en cualquier nivel de su procesamiento y que afecta los canales expresivos y/o receptivos. </a:t>
            </a:r>
          </a:p>
          <a:p>
            <a:endParaRPr lang="es-MX" sz="2400" dirty="0"/>
          </a:p>
          <a:p>
            <a:endParaRPr lang="es-MX" sz="2400" dirty="0"/>
          </a:p>
        </p:txBody>
      </p:sp>
      <p:sp>
        <p:nvSpPr>
          <p:cNvPr id="4" name="3 CuadroTexto"/>
          <p:cNvSpPr txBox="1"/>
          <p:nvPr/>
        </p:nvSpPr>
        <p:spPr>
          <a:xfrm>
            <a:off x="971600" y="3789040"/>
            <a:ext cx="2880320" cy="2308324"/>
          </a:xfrm>
          <a:prstGeom prst="rect">
            <a:avLst/>
          </a:prstGeom>
          <a:solidFill>
            <a:schemeClr val="accent4"/>
          </a:solidFill>
        </p:spPr>
        <p:txBody>
          <a:bodyPr wrap="square" rtlCol="0">
            <a:spAutoFit/>
          </a:bodyPr>
          <a:lstStyle/>
          <a:p>
            <a:pPr algn="just"/>
            <a:r>
              <a:rPr lang="es-MX" dirty="0"/>
              <a:t>Pueden o no dejar secuelas en otras áreas del conocimiento tales como los procesos de </a:t>
            </a:r>
            <a:r>
              <a:rPr lang="es-MX" dirty="0" err="1"/>
              <a:t>lecto</a:t>
            </a:r>
            <a:r>
              <a:rPr lang="es-MX" dirty="0"/>
              <a:t>-escritura, sin embargo hay diferencias individuales y del entorno que pueden hacer variar esta situación.</a:t>
            </a:r>
          </a:p>
        </p:txBody>
      </p:sp>
      <p:pic>
        <p:nvPicPr>
          <p:cNvPr id="1026" name="Picture 2" descr="http://t0.gstatic.com/images?q=tbn:ANd9GcSQbx0SngHf_Td5nQGoFNCTcIysY20krBbDjSziyEi0NS2KJg_U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789040"/>
            <a:ext cx="3582143" cy="23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Trastornos de la Comunicación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16495521"/>
              </p:ext>
            </p:extLst>
          </p:nvPr>
        </p:nvGraphicFramePr>
        <p:xfrm>
          <a:off x="467544" y="836712"/>
          <a:ext cx="82296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20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Etiología </a:t>
            </a:r>
          </a:p>
        </p:txBody>
      </p:sp>
      <p:sp>
        <p:nvSpPr>
          <p:cNvPr id="4" name="3 CuadroTexto"/>
          <p:cNvSpPr txBox="1"/>
          <p:nvPr/>
        </p:nvSpPr>
        <p:spPr>
          <a:xfrm>
            <a:off x="428596" y="1571612"/>
            <a:ext cx="4286280" cy="1785104"/>
          </a:xfrm>
          <a:prstGeom prst="rect">
            <a:avLst/>
          </a:prstGeom>
          <a:ln w="57150">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MX" sz="2200" b="1" dirty="0">
                <a:solidFill>
                  <a:srgbClr val="7030A0"/>
                </a:solidFill>
              </a:rPr>
              <a:t>Orgánicas:</a:t>
            </a:r>
            <a:r>
              <a:rPr lang="es-MX" sz="2200" dirty="0"/>
              <a:t>Deficiencias neurológicas o malformaciones estructurales conocidas. Perturbaciones atribuibles a causas físicas.</a:t>
            </a:r>
          </a:p>
        </p:txBody>
      </p:sp>
      <p:sp>
        <p:nvSpPr>
          <p:cNvPr id="5" name="4 CuadroTexto"/>
          <p:cNvSpPr txBox="1"/>
          <p:nvPr/>
        </p:nvSpPr>
        <p:spPr>
          <a:xfrm>
            <a:off x="5143504" y="3571876"/>
            <a:ext cx="3429024" cy="1785104"/>
          </a:xfrm>
          <a:prstGeom prst="rect">
            <a:avLst/>
          </a:prstGeom>
          <a:ln w="57150">
            <a:prstDash val="sys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200" b="1" dirty="0">
                <a:solidFill>
                  <a:srgbClr val="7030A0"/>
                </a:solidFill>
              </a:rPr>
              <a:t>Funcionales: </a:t>
            </a:r>
            <a:r>
              <a:rPr lang="es-MX" sz="2200" dirty="0"/>
              <a:t>Clara pérdida funcional de determinada habilidad que no puede atribuirse a causa orgánica alguna.</a:t>
            </a:r>
          </a:p>
        </p:txBody>
      </p:sp>
      <p:sp>
        <p:nvSpPr>
          <p:cNvPr id="6" name="5 CuadroTexto"/>
          <p:cNvSpPr txBox="1"/>
          <p:nvPr/>
        </p:nvSpPr>
        <p:spPr>
          <a:xfrm>
            <a:off x="428596" y="4357694"/>
            <a:ext cx="2928958" cy="1015663"/>
          </a:xfrm>
          <a:prstGeom prst="rect">
            <a:avLst/>
          </a:prstGeom>
          <a:noFill/>
          <a:ln w="57150">
            <a:solidFill>
              <a:srgbClr val="FF3399"/>
            </a:solidFill>
            <a:prstDash val="dash"/>
          </a:ln>
        </p:spPr>
        <p:txBody>
          <a:bodyPr wrap="square" rtlCol="0">
            <a:spAutoFit/>
          </a:bodyPr>
          <a:lstStyle/>
          <a:p>
            <a:pPr algn="ctr"/>
            <a:r>
              <a:rPr lang="es-MX" sz="2000" dirty="0"/>
              <a:t>Paladar hendido, parálisis de los músculos del habla, falta de dientes, etc.</a:t>
            </a:r>
          </a:p>
        </p:txBody>
      </p:sp>
      <p:cxnSp>
        <p:nvCxnSpPr>
          <p:cNvPr id="15" name="14 Conector recto de flecha"/>
          <p:cNvCxnSpPr/>
          <p:nvPr/>
        </p:nvCxnSpPr>
        <p:spPr>
          <a:xfrm rot="5400000">
            <a:off x="1465241" y="3892553"/>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28956" y="4357694"/>
            <a:ext cx="2071702" cy="2071702"/>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5857884" y="785794"/>
            <a:ext cx="2352675" cy="2400300"/>
          </a:xfrm>
          <a:prstGeom prst="rect">
            <a:avLst/>
          </a:prstGeom>
          <a:noFill/>
          <a:ln w="9525">
            <a:noFill/>
            <a:miter lim="800000"/>
            <a:headEnd/>
            <a:tailEnd/>
          </a:ln>
          <a:effectLst/>
        </p:spPr>
      </p:pic>
    </p:spTree>
    <p:extLst>
      <p:ext uri="{BB962C8B-B14F-4D97-AF65-F5344CB8AC3E}">
        <p14:creationId xmlns:p14="http://schemas.microsoft.com/office/powerpoint/2010/main" val="401080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8229600" cy="1143000"/>
          </a:xfrm>
        </p:spPr>
        <p:txBody>
          <a:bodyPr/>
          <a:lstStyle/>
          <a:p>
            <a:r>
              <a:rPr lang="es-MX" dirty="0"/>
              <a:t>Signos 		</a:t>
            </a:r>
          </a:p>
        </p:txBody>
      </p:sp>
      <p:sp>
        <p:nvSpPr>
          <p:cNvPr id="3" name="2 Marcador de contenido"/>
          <p:cNvSpPr>
            <a:spLocks noGrp="1"/>
          </p:cNvSpPr>
          <p:nvPr>
            <p:ph idx="1"/>
          </p:nvPr>
        </p:nvSpPr>
        <p:spPr>
          <a:xfrm>
            <a:off x="467544" y="2057181"/>
            <a:ext cx="8229600" cy="4811426"/>
          </a:xfrm>
        </p:spPr>
        <p:txBody>
          <a:bodyPr>
            <a:noAutofit/>
          </a:bodyPr>
          <a:lstStyle/>
          <a:p>
            <a:pPr>
              <a:buNone/>
            </a:pPr>
            <a:r>
              <a:rPr lang="es-MX" sz="2400" dirty="0">
                <a:latin typeface="Bell MT" pitchFamily="18" charset="0"/>
              </a:rPr>
              <a:t>	• Desfase cronológico entre las capacidades lingüísticas del niño y las que corresponden a su edad.</a:t>
            </a:r>
            <a:br>
              <a:rPr lang="es-MX" sz="2400" dirty="0">
                <a:latin typeface="Bell MT" pitchFamily="18" charset="0"/>
              </a:rPr>
            </a:br>
            <a:r>
              <a:rPr lang="es-MX" sz="2400" dirty="0">
                <a:latin typeface="Bell MT" pitchFamily="18" charset="0"/>
              </a:rPr>
              <a:t>• Incomprensión cuando se le habla.</a:t>
            </a:r>
            <a:br>
              <a:rPr lang="es-MX" sz="2400" dirty="0">
                <a:latin typeface="Bell MT" pitchFamily="18" charset="0"/>
              </a:rPr>
            </a:br>
            <a:r>
              <a:rPr lang="es-MX" sz="2400" dirty="0">
                <a:latin typeface="Bell MT" pitchFamily="18" charset="0"/>
              </a:rPr>
              <a:t>• Poca o nula intención de comunicarse.</a:t>
            </a:r>
            <a:br>
              <a:rPr lang="es-MX" sz="2400" dirty="0">
                <a:latin typeface="Bell MT" pitchFamily="18" charset="0"/>
              </a:rPr>
            </a:br>
            <a:r>
              <a:rPr lang="es-MX" sz="2400" dirty="0">
                <a:latin typeface="Bell MT" pitchFamily="18" charset="0"/>
              </a:rPr>
              <a:t>• Pobreza de vocabulario respecto a la edad del niño.</a:t>
            </a:r>
            <a:br>
              <a:rPr lang="es-MX" sz="2400" dirty="0">
                <a:latin typeface="Bell MT" pitchFamily="18" charset="0"/>
              </a:rPr>
            </a:br>
            <a:r>
              <a:rPr lang="es-MX" sz="2400" dirty="0">
                <a:latin typeface="Bell MT" pitchFamily="18" charset="0"/>
              </a:rPr>
              <a:t>• Imposibilidad de pronunciar bien los sonidos del lenguaje o de discriminarlos adecuadamente.</a:t>
            </a:r>
            <a:br>
              <a:rPr lang="es-MX" sz="2400" dirty="0">
                <a:latin typeface="Bell MT" pitchFamily="18" charset="0"/>
              </a:rPr>
            </a:br>
            <a:r>
              <a:rPr lang="es-MX" sz="2400" dirty="0">
                <a:latin typeface="Bell MT" pitchFamily="18" charset="0"/>
              </a:rPr>
              <a:t>• Errores gramaticales frecuentes.</a:t>
            </a:r>
            <a:br>
              <a:rPr lang="es-MX" sz="2400" dirty="0">
                <a:latin typeface="Bell MT" pitchFamily="18" charset="0"/>
              </a:rPr>
            </a:br>
            <a:r>
              <a:rPr lang="es-MX" sz="2400" dirty="0">
                <a:latin typeface="Bell MT" pitchFamily="18" charset="0"/>
              </a:rPr>
              <a:t>• Evitar el contacto visual.</a:t>
            </a:r>
            <a:br>
              <a:rPr lang="es-MX" sz="2400" dirty="0">
                <a:latin typeface="Bell MT" pitchFamily="18" charset="0"/>
              </a:rPr>
            </a:br>
            <a:r>
              <a:rPr lang="es-MX" sz="2400" dirty="0">
                <a:latin typeface="Bell MT" pitchFamily="18" charset="0"/>
              </a:rPr>
              <a:t>• Falta de correspondencia entre el discurso y su entonación, gesticulación y mímica.</a:t>
            </a:r>
            <a:br>
              <a:rPr lang="es-MX" sz="2400" dirty="0"/>
            </a:br>
            <a:endParaRPr lang="es-MX" sz="2400" dirty="0"/>
          </a:p>
        </p:txBody>
      </p:sp>
      <p:pic>
        <p:nvPicPr>
          <p:cNvPr id="2050" name="Picture 2"/>
          <p:cNvPicPr>
            <a:picLocks noChangeAspect="1" noChangeArrowheads="1"/>
          </p:cNvPicPr>
          <p:nvPr/>
        </p:nvPicPr>
        <p:blipFill>
          <a:blip r:embed="rId2"/>
          <a:srcRect/>
          <a:stretch>
            <a:fillRect/>
          </a:stretch>
        </p:blipFill>
        <p:spPr bwMode="auto">
          <a:xfrm>
            <a:off x="4427984" y="188640"/>
            <a:ext cx="3314706" cy="1454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825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4968552"/>
          </a:xfrm>
        </p:spPr>
        <p:txBody>
          <a:bodyPr>
            <a:normAutofit fontScale="92500" lnSpcReduction="10000"/>
          </a:bodyPr>
          <a:lstStyle/>
          <a:p>
            <a:pPr algn="just">
              <a:buNone/>
            </a:pPr>
            <a:r>
              <a:rPr lang="es-MX" sz="2600" dirty="0">
                <a:latin typeface="Bell MT" pitchFamily="18" charset="0"/>
              </a:rPr>
              <a:t>• Respiración con la boca.</a:t>
            </a:r>
          </a:p>
          <a:p>
            <a:pPr algn="just">
              <a:buNone/>
            </a:pPr>
            <a:r>
              <a:rPr lang="es-MX" sz="2600" dirty="0">
                <a:latin typeface="Bell MT" pitchFamily="18" charset="0"/>
              </a:rPr>
              <a:t>• Habla nasal.</a:t>
            </a:r>
          </a:p>
          <a:p>
            <a:pPr algn="just">
              <a:buNone/>
            </a:pPr>
            <a:r>
              <a:rPr lang="es-MX" sz="2600" dirty="0">
                <a:latin typeface="Bell MT" pitchFamily="18" charset="0"/>
              </a:rPr>
              <a:t>• Dificultades para efectuar movimientos sencillos con labios y lengua.</a:t>
            </a:r>
          </a:p>
          <a:p>
            <a:pPr algn="just">
              <a:buNone/>
            </a:pPr>
            <a:r>
              <a:rPr lang="es-MX" sz="2600" dirty="0">
                <a:latin typeface="Bell MT" pitchFamily="18" charset="0"/>
              </a:rPr>
              <a:t>• Dificultades para tragar.</a:t>
            </a:r>
          </a:p>
          <a:p>
            <a:pPr algn="just">
              <a:buNone/>
            </a:pPr>
            <a:r>
              <a:rPr lang="es-MX" sz="2600" dirty="0">
                <a:latin typeface="Bell MT" pitchFamily="18" charset="0"/>
              </a:rPr>
              <a:t>• Escurrimiento de saliva.</a:t>
            </a:r>
          </a:p>
          <a:p>
            <a:pPr algn="just">
              <a:buNone/>
            </a:pPr>
            <a:r>
              <a:rPr lang="es-MX" sz="2600" dirty="0">
                <a:latin typeface="Bell MT" pitchFamily="18" charset="0"/>
              </a:rPr>
              <a:t>• Incapacidad para discriminar o reconocer sonidos. </a:t>
            </a:r>
          </a:p>
          <a:p>
            <a:pPr algn="just">
              <a:buNone/>
            </a:pPr>
            <a:r>
              <a:rPr lang="es-MX" sz="2600" dirty="0">
                <a:latin typeface="Bell MT" pitchFamily="18" charset="0"/>
              </a:rPr>
              <a:t>• Dificultades para reconocer o trazar letras en las edades correspondientes.</a:t>
            </a:r>
          </a:p>
          <a:p>
            <a:pPr algn="just">
              <a:buNone/>
            </a:pPr>
            <a:r>
              <a:rPr lang="es-MX" sz="2600" dirty="0">
                <a:latin typeface="Bell MT" pitchFamily="18" charset="0"/>
              </a:rPr>
              <a:t>• Problemas del desarrollo o sensoriales.</a:t>
            </a:r>
          </a:p>
          <a:p>
            <a:pPr algn="just">
              <a:buNone/>
            </a:pPr>
            <a:r>
              <a:rPr lang="es-MX" sz="2600" dirty="0">
                <a:latin typeface="Bell MT" pitchFamily="18" charset="0"/>
              </a:rPr>
              <a:t>• Incapacidad para reaccionar ante los gestos o a la entonación de voz de los demás.</a:t>
            </a:r>
          </a:p>
          <a:p>
            <a:pPr algn="just">
              <a:buNone/>
            </a:pPr>
            <a:r>
              <a:rPr lang="es-MX" sz="2600" dirty="0">
                <a:latin typeface="Bell MT" pitchFamily="18" charset="0"/>
              </a:rPr>
              <a:t>• Imposibilidad de dar sus datos básicos (cuando está en edad de hacerlo).</a:t>
            </a:r>
          </a:p>
          <a:p>
            <a:pPr algn="just"/>
            <a:endParaRPr lang="es-MX" dirty="0"/>
          </a:p>
        </p:txBody>
      </p:sp>
      <p:pic>
        <p:nvPicPr>
          <p:cNvPr id="4098" name="Picture 2"/>
          <p:cNvPicPr>
            <a:picLocks noChangeAspect="1" noChangeArrowheads="1"/>
          </p:cNvPicPr>
          <p:nvPr/>
        </p:nvPicPr>
        <p:blipFill>
          <a:blip r:embed="rId2"/>
          <a:srcRect/>
          <a:stretch>
            <a:fillRect/>
          </a:stretch>
        </p:blipFill>
        <p:spPr bwMode="auto">
          <a:xfrm>
            <a:off x="5007773" y="188640"/>
            <a:ext cx="2810308" cy="1871665"/>
          </a:xfrm>
          <a:prstGeom prst="rect">
            <a:avLst/>
          </a:prstGeom>
          <a:ln>
            <a:noFill/>
          </a:ln>
          <a:effectLst>
            <a:softEdge rad="112500"/>
          </a:effectLst>
        </p:spPr>
      </p:pic>
    </p:spTree>
    <p:extLst>
      <p:ext uri="{BB962C8B-B14F-4D97-AF65-F5344CB8AC3E}">
        <p14:creationId xmlns:p14="http://schemas.microsoft.com/office/powerpoint/2010/main" val="3220478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556792"/>
            <a:ext cx="8077200" cy="1673352"/>
          </a:xfrm>
        </p:spPr>
        <p:txBody>
          <a:bodyPr rtlCol="0">
            <a:normAutofit/>
          </a:bodyPr>
          <a:lstStyle/>
          <a:p>
            <a:pPr algn="ctr" fontAlgn="auto">
              <a:spcAft>
                <a:spcPts val="0"/>
              </a:spcAft>
              <a:defRPr/>
            </a:pPr>
            <a:r>
              <a:rPr lang="es-MX" dirty="0"/>
              <a:t>Trastornos de Lenguaje</a:t>
            </a:r>
          </a:p>
        </p:txBody>
      </p:sp>
      <p:pic>
        <p:nvPicPr>
          <p:cNvPr id="22530" name="Picture 2" descr="http://t2.gstatic.com/images?q=tbn:ANd9GcSJ4BSSsFG48iFX3i8vsUaN9TvLG2-JvNtP5ipPOY5BMKb9l9K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348" y="2780928"/>
            <a:ext cx="3024336" cy="2165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srcRect/>
          <a:stretch>
            <a:fillRect/>
          </a:stretch>
        </p:blipFill>
        <p:spPr bwMode="auto">
          <a:xfrm>
            <a:off x="5076056" y="3573016"/>
            <a:ext cx="3333750" cy="2495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730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0"/>
            <a:ext cx="8507413" cy="4536504"/>
          </a:xfrm>
        </p:spPr>
        <p:txBody>
          <a:bodyPr rtlCol="0">
            <a:normAutofit/>
          </a:bodyPr>
          <a:lstStyle/>
          <a:p>
            <a:pPr marL="0" indent="0" algn="just" fontAlgn="auto">
              <a:spcAft>
                <a:spcPts val="0"/>
              </a:spcAft>
              <a:buNone/>
              <a:defRPr/>
            </a:pPr>
            <a:r>
              <a:rPr lang="es-MX" dirty="0"/>
              <a:t>	</a:t>
            </a:r>
          </a:p>
        </p:txBody>
      </p:sp>
      <p:graphicFrame>
        <p:nvGraphicFramePr>
          <p:cNvPr id="2" name="1 Diagrama"/>
          <p:cNvGraphicFramePr/>
          <p:nvPr>
            <p:extLst>
              <p:ext uri="{D42A27DB-BD31-4B8C-83A1-F6EECF244321}">
                <p14:modId xmlns:p14="http://schemas.microsoft.com/office/powerpoint/2010/main" val="2892790918"/>
              </p:ext>
            </p:extLst>
          </p:nvPr>
        </p:nvGraphicFramePr>
        <p:xfrm>
          <a:off x="539552" y="332656"/>
          <a:ext cx="799288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4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609156"/>
            <a:ext cx="8077200" cy="928694"/>
          </a:xfrm>
        </p:spPr>
        <p:txBody>
          <a:bodyPr/>
          <a:lstStyle/>
          <a:p>
            <a:pPr algn="ctr"/>
            <a:r>
              <a:rPr lang="es-MX" dirty="0">
                <a:effectLst>
                  <a:glow rad="228600">
                    <a:schemeClr val="accent2">
                      <a:satMod val="175000"/>
                      <a:alpha val="40000"/>
                    </a:schemeClr>
                  </a:glow>
                </a:effectLst>
              </a:rPr>
              <a:t>Trastornos de la Comunicación</a:t>
            </a:r>
          </a:p>
        </p:txBody>
      </p:sp>
      <p:sp>
        <p:nvSpPr>
          <p:cNvPr id="3" name="2 Subtítulo"/>
          <p:cNvSpPr>
            <a:spLocks noGrp="1"/>
          </p:cNvSpPr>
          <p:nvPr>
            <p:ph type="subTitle" idx="1"/>
          </p:nvPr>
        </p:nvSpPr>
        <p:spPr>
          <a:xfrm>
            <a:off x="2987824" y="5733256"/>
            <a:ext cx="5695353" cy="851544"/>
          </a:xfrm>
        </p:spPr>
        <p:txBody>
          <a:bodyPr/>
          <a:lstStyle/>
          <a:p>
            <a:pPr algn="r"/>
            <a:endParaRPr lang="es-MX" b="1" dirty="0"/>
          </a:p>
        </p:txBody>
      </p:sp>
      <p:pic>
        <p:nvPicPr>
          <p:cNvPr id="1026" name="Picture 2"/>
          <p:cNvPicPr>
            <a:picLocks noChangeAspect="1" noChangeArrowheads="1"/>
          </p:cNvPicPr>
          <p:nvPr/>
        </p:nvPicPr>
        <p:blipFill>
          <a:blip r:embed="rId3"/>
          <a:srcRect/>
          <a:stretch>
            <a:fillRect/>
          </a:stretch>
        </p:blipFill>
        <p:spPr bwMode="auto">
          <a:xfrm>
            <a:off x="2987824" y="1793587"/>
            <a:ext cx="3524248" cy="2863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7171">
            <a:off x="508895" y="1799853"/>
            <a:ext cx="2659603" cy="2659603"/>
          </a:xfrm>
          <a:prstGeom prst="rect">
            <a:avLst/>
          </a:prstGeom>
          <a:ln>
            <a:noFill/>
          </a:ln>
          <a:effectLst>
            <a:softEdge rad="112500"/>
          </a:effectLst>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88798">
            <a:off x="6360730" y="1941762"/>
            <a:ext cx="2222398" cy="2222398"/>
          </a:xfrm>
          <a:prstGeom prst="rect">
            <a:avLst/>
          </a:prstGeom>
          <a:ln>
            <a:noFill/>
          </a:ln>
          <a:effectLst>
            <a:softEdge rad="112500"/>
          </a:effectLst>
        </p:spPr>
      </p:pic>
    </p:spTree>
    <p:extLst>
      <p:ext uri="{BB962C8B-B14F-4D97-AF65-F5344CB8AC3E}">
        <p14:creationId xmlns:p14="http://schemas.microsoft.com/office/powerpoint/2010/main" val="314379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Componentes del lenguaje</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64038198"/>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73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a:t>Niños con problemas de comunicación</a:t>
            </a:r>
          </a:p>
        </p:txBody>
      </p:sp>
      <p:sp>
        <p:nvSpPr>
          <p:cNvPr id="3" name="2 Marcador de contenido"/>
          <p:cNvSpPr>
            <a:spLocks noGrp="1"/>
          </p:cNvSpPr>
          <p:nvPr>
            <p:ph idx="1"/>
          </p:nvPr>
        </p:nvSpPr>
        <p:spPr>
          <a:xfrm>
            <a:off x="481558" y="1628800"/>
            <a:ext cx="8229600" cy="4916016"/>
          </a:xfrm>
        </p:spPr>
        <p:txBody>
          <a:bodyPr>
            <a:normAutofit lnSpcReduction="10000"/>
          </a:bodyPr>
          <a:lstStyle/>
          <a:p>
            <a:pPr algn="just"/>
            <a:r>
              <a:rPr lang="es-MX" sz="2000" dirty="0"/>
              <a:t>El niño puede tener dificultades en las siguientes áreas</a:t>
            </a:r>
          </a:p>
          <a:p>
            <a:pPr lvl="1" algn="just"/>
            <a:r>
              <a:rPr lang="es-MX" sz="2000" dirty="0"/>
              <a:t>No entender lo que se dice</a:t>
            </a:r>
          </a:p>
          <a:p>
            <a:pPr lvl="1" algn="just"/>
            <a:r>
              <a:rPr lang="es-MX" sz="2000" dirty="0"/>
              <a:t>No poder seguir instrucciones</a:t>
            </a:r>
          </a:p>
          <a:p>
            <a:pPr marL="457200" lvl="1" indent="0" algn="just">
              <a:buNone/>
            </a:pPr>
            <a:endParaRPr lang="es-MX" sz="2000" dirty="0"/>
          </a:p>
          <a:p>
            <a:pPr algn="just"/>
            <a:r>
              <a:rPr lang="es-MX" sz="2000" dirty="0"/>
              <a:t>Comunicación expresiva</a:t>
            </a:r>
          </a:p>
          <a:p>
            <a:pPr lvl="1" algn="just"/>
            <a:r>
              <a:rPr lang="es-MX" sz="2000" dirty="0"/>
              <a:t>Dificultad para verbalizar deseos y necesidades</a:t>
            </a:r>
          </a:p>
          <a:p>
            <a:pPr lvl="1" algn="just"/>
            <a:r>
              <a:rPr lang="es-MX" sz="2000" dirty="0"/>
              <a:t>Uso inapropiado de palabras y sus significados</a:t>
            </a:r>
          </a:p>
          <a:p>
            <a:pPr marL="457200" lvl="1" indent="0" algn="just">
              <a:buNone/>
            </a:pPr>
            <a:endParaRPr lang="es-MX" sz="2000" dirty="0"/>
          </a:p>
          <a:p>
            <a:pPr algn="just"/>
            <a:r>
              <a:rPr lang="es-MX" sz="2000" dirty="0"/>
              <a:t>Articulaciones</a:t>
            </a:r>
          </a:p>
          <a:p>
            <a:pPr lvl="1" algn="just"/>
            <a:r>
              <a:rPr lang="es-MX" sz="2000" dirty="0"/>
              <a:t>Pronunciar mal las palabras o sonidos</a:t>
            </a:r>
          </a:p>
          <a:p>
            <a:pPr marL="457200" lvl="1" indent="0" algn="just">
              <a:buNone/>
            </a:pPr>
            <a:endParaRPr lang="es-MX" sz="2000" dirty="0"/>
          </a:p>
          <a:p>
            <a:pPr algn="just"/>
            <a:r>
              <a:rPr lang="es-MX" sz="2000" dirty="0"/>
              <a:t>Problemas físicos</a:t>
            </a:r>
          </a:p>
          <a:p>
            <a:pPr lvl="1" algn="just"/>
            <a:r>
              <a:rPr lang="es-MX" sz="2000" dirty="0"/>
              <a:t>Paladar o Labio Leporino</a:t>
            </a:r>
          </a:p>
          <a:p>
            <a:pPr marL="457200" lvl="1" indent="0" algn="just">
              <a:buNone/>
            </a:pPr>
            <a:endParaRPr lang="es-MX" sz="2000" dirty="0"/>
          </a:p>
          <a:p>
            <a:pPr algn="just"/>
            <a:r>
              <a:rPr lang="es-MX" sz="2000" dirty="0"/>
              <a:t>El niño puede estar distraído o frustrado</a:t>
            </a:r>
          </a:p>
        </p:txBody>
      </p:sp>
      <p:pic>
        <p:nvPicPr>
          <p:cNvPr id="5124" name="Picture 4" descr="http://t0.gstatic.com/images?q=tbn:ANd9GcR40IZOQqu0MNlHehpy3sXR8mQR0uzqMTFN9E5KG94xmOKEcf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520" y="4149080"/>
            <a:ext cx="2425637" cy="213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946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63010"/>
            <a:ext cx="8229600" cy="2337790"/>
          </a:xfrm>
        </p:spPr>
        <p:txBody>
          <a:bodyPr>
            <a:normAutofit/>
          </a:bodyPr>
          <a:lstStyle/>
          <a:p>
            <a:pPr marL="0" indent="0" algn="just">
              <a:buNone/>
            </a:pPr>
            <a:r>
              <a:rPr lang="es-MX" sz="2000" dirty="0"/>
              <a:t>	</a:t>
            </a:r>
          </a:p>
        </p:txBody>
      </p:sp>
      <p:pic>
        <p:nvPicPr>
          <p:cNvPr id="8194" name="Picture 2" descr="http://t3.gstatic.com/images?q=tbn:ANd9GcS12uMxGczSiYDB0j2bSqRn3tKAgvlbAPuTeOiKWuvcWKS0WUJ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16" y="4223761"/>
            <a:ext cx="25146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3.gstatic.com/images?q=tbn:ANd9GcR5w9D2A1Wf7wKP1m-YWUZQO6D0ApJ0KH97nxoL9054uCkFOVi3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371398"/>
            <a:ext cx="2286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hQSEBQUExEVEhUWFhUWGBYYFBccHBUYFB4VGhweGBcfGyYfHRwjGRUXHy8gIycpLCwsFx4xNTAqNSYsLCkBCQoKDgwOGg8PGS0lHCQsKSwsKS0sKSwvKiksKSksLCkpLCkpKSwpKSkpKSwpKSkpKSwpKSkpLCwpKSwsLCksLP/AABEIAK0A6AMBIgACEQEDEQH/xAAcAAEAAgIDAQAAAAAAAAAAAAAABQYBBAIHCAP/xAA+EAACAQMCBAMGBAQEBgMBAAABAgMABBESIQUGMVETIkEHYXGBkaEUIzKxQpLB0SQzUmJDcoKy4fGDovAX/8QAGAEBAAMBAAAAAAAAAAAAAAAAAAECAwT/xAAjEQACAgMBAAICAwEAAAAAAAAAAQIRAxIhMRNBUWEicYEy/9oADAMBAAIRAxEAPwDvGlKUApSlAKUpQClKUBjFNNZpQGNNMVmlAYxTFZpQGMUxWaUApSlAKUpQClKUApSlAYxTFZpQClKUApSlAKUpQClKUApSlAKUpQClKUApSlAKUpQClKUApWKzQClYpQGaVx1UDUBypSlAKUpQClKUApSlAKUpQClKUApWM01UBmlcS1cXmCjJIA7nagPpSombmm2U48dGPZMufogNVXmH2m22HtkM8cssciRyeEyBXKtpIZsH9WBkDqRVdl5ZNMv5bFR91zDbR/5lzCn/ADSoPtnNeeOATGS2mu7l5LrwsBY3kdlLEKctk9Nx9DUeed7gHysIx/pREVf5dJ+5rP5G21FF9F9s9G2HOFrPMYYp1eUKX0ANnSMbgkAHqKk2uQOpA+NeabjnCQzw3Oloj4UsJkXPm1qy5U4GNLMDsTipnkfjklxDLGxDSJHlHbLMzHVuxYnPm0iollcY7NEqCbqzvK45ht4xl7iJB75FH9aiLn2mcPRZGF0knhoXZY8sSqkA49D1HrXn9eebzVnxiPdpQD+XTipLmSJZbCK90CGViY3CjAkDZUnHyz9afJJNbL0jRfR3BY+1SGeMyRQyFBnLO0abL1JGokDb1Fa83tXjHQQj4z5/7UNdMezy9xcNEVLrNGUIGfTff3YzW1xWwaRTHb8LdGV/81RIx8pI2JABBrOU5qWtl1FVZd+afbVd2svhi1gOVVlctIQQc+nlzv7/AErZg9qsstvJMjEiPGpViQHfHTUTkb/auruZeWJoraKeVyWYhSjA5j6kAkn3VJezm60NKzMqRMoBYsBhh02+ZpOTcLiyFFX4Wf8A/sDs6h2niU/xEIv2C1ZvY7znJdfioZ52neJw6O3VonyOw6Mv/wBq6Y5ivpncLLcCcLupU5AznpkCpb2V8Z/DcVgOcJKTA/wk/T9HC1pjVdsrM9Pg1muCGudbmYpWDXHNAc6VxBrlQClKUApSlAK4lq5VqXjbGgOleN+3O8WeSJYIIgkjoThnbCMVJGSq527VMtzXLKIg11MrzIXRMrHkDBwSijBIPfvXXvE+XWl4zcRAeX8QXckgYRyGPU7/AKsbVMc3cwi2uFP4aF2C/lyFizKF/wBoxp3JI39a480pOSjE3glVsp/G+K3X4h/EmmDI5IDSu2kqcjBJ3xtg4qV5V5vledRPIZvEfBaUlyCQQMZzgasdB61v82z2U8ayNcA3Cpj8tTpc42DE9AD65Jqk8KlRJFMmoJqBOkgHA7HvV0/khTRH/LOwOKBkkdJuI+GoJIjjRiQGyQMAgA4rV43GlxYhreVpBakFjIpD+bJyGyRj3Dt9YniPNdvI2poBIwULqcnPl6ZC+U7dwD8al7G1ur+IxxtbwRAjKKAuTgHJRclvmcVz6ONN8NbsrXLnMz2pbAV0cEPG36WHw7+mffW+3G+H5Lfgd/QeM2n+UD7VG3HBYYrnRLK0kYbDPGMZHrp1djtv2NT/ADFy5ax2Ec9tE7eIQNbSElOuzL03wRW0tLX7M1dEDzDzU1yFTCpGn6EQYVf6k/8A7FbPJXMCWsxkdHfKlQFKjqc7g9fka+HGeHQxSgQOZI2ijkVmUA5cZYEDbZsj5VbPZxxbEywELpIbT5F1A9f14zjY1bIlGFJcIi23ZES8bsQzMtgWOSfzJWI3Od1G3U9KhuP81NckB8KqbLGgwq/AVs8x6zdS+IxZgxBJxk6dvQAelRUA87DA7iphCNJht+HHhfGZbcsYmK6l0kg4yK35eZr1hu8mOmcv++a4JsRjbG4xirPzHI03D7OYuTgtG4ztrHQ47+U/UVM6TVr0hXRXbC0u+IMUEobGNpJCBk7DAPU0HK0guVg8dCWHWMMwBGdsYBycfDfPStCCUpIcHB2YHse/yrs694nCqiRlkia6iTNwuCUOBkKD03yDjOcdKzyTlB0i0UmUXmHlmO1GBdeNJtlQmwycbtqP0q18iezK6kltLoiMQao5s+ICSoOroPXIqGuuRpWTxbd1uUJOMbOMZ6qep+ddoexDibG2ltJQVktpMhW6iOXJG3uYMPmK0xSUl7ZWXDsuKvrXBa51uZCsEVmlAccVyrFZoBSlKAUpSgFfC4TIr71gigPOXtd4SYuJFxkeMiPt6lMofnt96q9vypdTbx20z+8RuR/NjFerZbRSQSqkjoSoJGexqL4yzCM4PoarRazyxw3gjztpiQyNjOB27nsN6ljyfhtElzbROMeUyE4z3IXSMY7/AEqY4PEw4XIYD5wfzcHzaRjp02KnrUHwlVaZVkEpQndYsajscYHTrisN2774apI58wcrC1SFvFWVZVLZTpsQPK2d9vWpDh/+B4roDZVJNOT6o/c/A1vc6cLhhtYwniLI2/hSS6mjQgnOgbKSQPrXx5yDW15DcoF/MhgkGVypJjXqPXrURfyY3Yf8WTPNF+lpO+myhJOH8V1Z8l8+nQb521Vs8Mlk4hw6cShEUn8ptKooK74wCcYYdT6NVG4vzdc3SlZHOgkHQAFXbpt1OPeailLYxnbt6fTpWawPXvpbfv6Ni/j0SeEWVzGWXUhyrAnUNJ9QCWqU5Vu44blJJXdVTzDQmrUex322J3qGFmx+eQOnr2HX7VJy8j3SxNK0Eioo1EnAOO+nOftW86apsovyja5tvreSQyQl8uxLagoG/ZQc9e9VoSDWCCO31rdueW3SVIyA7SJHImglgyyjK+nyI9CMVZJ+BWFl5J1e5nA86q+hEJ/h1dSai1Ba+itukbYXdr+H8OdZA4kZhJGF1FSAADnYgY6d6cT4/GYEtoUZYlfxGaQgvI/wGyipCDhlpduqQB7WQ4C6m8RHY+mcZX49KrSB7a4IIAeNuhGQGU75B2IyKJKT+7/DDtHzFs7spSN2I/0oxz9AaleJ8fvSnhyrIi6dGkxKowcdcjr7+tXSbjFxdWMUkF0sDpnx/OEG/Q7A4yRsAPU1HWnFFhilF3ei7DxHEOWfzNjHmOykf+fSs/kv1Ftf2UmPik5QIJXCjICh2wM4zgCrxyfHLwuY3E1zDC8kenwpBI7FWIILKrA7FRjfvVM4HciK6idhlQ6sfX9JBPzxVi5y4NK87XEYaaGbDq6gnSCB5WA/Tj9qvJ06XCErXS18T524nMrG0vYJQBllihCuo9yyaifka7P5J5h/G2MM/wDGV0yDtInlcY+Iz866S5Q5YYGOdLgAru6FHGkeoLHA6D9qvHIHEzBxO5tWGmO5/wARDuMFlAD4x01AZx/s99MeS5a3ZE4UrO1KVhTWa6TEUpSgFKUoBSlKAUpXBnxQGle8et4jpluIo27NIoO/uJzVc49zpZKm91Hv2JP/AGg11BzFxWROPXLxNpLXAjJ0g+U+GpG4Patj2p38njpFrbwyivoztqDOM/HFYSyNTUaNFHllNsuJSQsGiZkYZwR/59PcalG9oNyDjxArEYysMQb1H6sZB99Rltbs+dKM+NzhScD34qxcrcqQ3VrfSurGWFUMeGIALB+q+u4qXCMn1E20R1xwS8liNy0bOr9XLhmbbGSAc9Pdtit/ivMj36WtsLdVaNYoVcMxL6QFBIwAMirD7NuJabO4wNXh/m6emdjkfPTUlw3gFt44v4jiII7lMfocdTj0wNWV71zPO4txa/o00vpXOO8tR8NWGQgXJLjWsiAqVXdgMHIyDtmvhylxOBLpo5IY5VeYqsjAZQaiFwMYwcp2xvU1zRK15wtZseZJWLL2DagPoGX711zwxD4oUbEkY3xvnHX069anG3kxvZ9ElqztLjvKME0rLbusNwAHMfQPnfKj0OR1H09aTW81xwyeGYP48JLeYnLAeYHP8QI1DscVnnTh2Y453njhmjQkgvgsQAcJjfOoHcf6qjeCe07Qum5Uy9mXTr+DA4DD39e+etYJTaTXaL8sp/DOLtFcW8hy3gkaRn+Dc6Qfm/2qxcd5d/GStPZOs4c5aPUFkjJx1ViKgJeDzXDsYLWUqWYqNPRSdhnpt3rW4rwq4tSPGi0MRqXzAnHTZl6fWuxpNpp9MvCxcJ5aktHFxdaYUiOoJrUvKw6KoBOxOAT6YNVTjV6Z53mYAGR2Ygemf/VbPCOCXN6+mJY9RBOWY5xkZJJPcj61sca5JmtdHjTINWdkwSMY6jr6/apWql/J9I61wk+WuLWi2c8Fy8n5pBwiE4C9CCMjO/Qj0qs3zxiRvCZvDz5deA2PeKs/B/Z1BPEZDfkhFDSKqkmPYnBHqRg9O1QXCpo7acsIEuEAIAkGx7N0zn1xj1qIuOzcfSXfLIl5AcYYZznbf9qnOC8TvVz+GWfB6hFJUn4YI+1Wnmi3W7skntUQJGcyRqgDocb7jquPTHoCO1ceSOISrZXZMh0RRkxjOysQ5JHzxvVZZLjdBRplW4lzPdzApNO+M4ZTgYPqCAB9KkPZ5C8nFbPS7ZEqnI9FXJYe4YyPnUv7JRDJevFcRJK0iakaRQx1pknc91JP/TXfdhaogwiKg7KoH7CuiMUvCkpG6orNYFZq5mKUpQClKUApSlAK+FwNq+9fKYbUB5rvrUS8ZudUscQW5dyZGwCEcbA96mecLS1up1kbiMEYVAuMhid2PoffUD7QuEGLiVwpUnU5kU4JyJPN+5x8qghwyUjywyn4Rt/aueWNuW1myfKLtwXjFjYxThLprhpF6CFxuAwAz0wSakPY/Hqjv1x1SLb4axVD4FwqBp/DuvGQkqoVeuskDDZ/SMHNWy8a04bM8KQzElVLH8UyK4IyAQuCev3qiaxy+22TWyIvlzmSPhslxHJE7nUU2YDyqSNwfd271D33HhI7eCrxRsQfCDsRnYb4xnOPX4b1aL/hNvcWMl1HAbdozv5yyydMkE753x0G9UVD+Yc+oFTBQk3JLpLbXC58GvOJzwhLeMiIDAbSoHp/E7EE/AetfFfZreEZIjXSGbV4gOc/wgKOvXrtU1cXtrd2sEf41bQxLpaKQlVY+UZIyuroSN8eY7Zr48H4dDFJ/h+LwpK/lAVFIbPppYlTvjG2axU2rrn+Ms42UDVhlJ82R6j6e/712becRt7Szgntba3LSac6hkqSP5juCOorr7mTgsltK0UmNYwwIOzatwR094+VakbZAI9RW7gppOyidHafHuNzS8LS5glaMggSBDjr5T7xht9u9VTi/OJnhgUx/mwkMJWbOSO643zgZyfSrD7N7dpbW4jkXMD5GrI2YjDbZ29DnuKpfG+Dm2lCeLHKcZ1IwPyPY1ljjFScfwXk3Rv8U4mGvGnQBdbLMoGwUtg427Ntj3VPe0a3VzBcqNpYwCcdvMoJ+BI+VUheqnpnIx9/3qwcN5waKIwywrcw5/Q2xX18pPpmtJweylEhPlG77ObvF00ZGVkRgR7gM79h1H/VVT4vEYZ5UHRXePPcAnH7CrNHzxFCrfhLKOB2GC7SBiPgP6dKqc8uvOWyWJJPck5Jpji9nKqIl5RvcA5gktZQ6HIOzIejL2P9DVu4rxG0Th9wYHVTcYPhahlSdIYBeoHU4rruPfYAt8ATUla8t3Uv+XaSt/8AGR9zirTxKTshSo1+D8VNtcRTL1idX+IHUfMZHzr1Vw64WRFdTlWUMp7hgCPsa888P9lXEZCP8OsY7vIg29dhk16G4XZiKJIx0RFQfBAAP2rdGTN6lKVJUUpSgFKUoBSlKAVxYVyoaA0prZT1APyrSvLVdJ2qWZa1LpNjUEnnTnCIR8VlPQeLE31CVZud+YGtrhQkEDFkDeJJGWPVhj07VHc+XzWvFXkVEYtEmNa5G4xnHcYqvcX55uLhDE7KVYjIEaj9O482cjeuXJjcpp1w2jKkWu34g/E+HzIyKZoyCgjBUN6jy569RjpXXl5aNHMVdSrLsynqD6g1PWvLl8sDTL+TGU8TPi6SwAOCAN84J+tRz8An8IXEikRMR+YTn9R6ncsRsd6Y9YN0+Eyt0Way4lw97GKOeQxSqxz4SZc9QGYaTkYINcIb/hsDBw9zdsNwhj0rkbjUSB6gH1+FfLjvKdvb2izLcvIZMeHhAFfO/puPLvk1AnlYx+Gbx2iEqCSMlwQyH9JONRGd+vaojGMk3boNtOqOfMfMBup2mk0rkAKoP6VXoM+p3yTUbcsIzjBIIDLj1Vxnr8zVq4ryHDb2xnWRpNlKlVJU5x/EB0/V5umwqR5R5bt7uEvcCT8ry52VAg3GG9SBnPar/LCMf0Q4tsoEF8WbR+hW6jJOcd1yAfnV54L7O4LmLWvEC2wLLGgyp64IG+arvF3tvGP4VWEQ9WC7nOMqRvpPvpw6/eFxJExRx6j19xHQj3VaSbVx4Qqvp9+BctQPdiNzMVZnQFdWo4zgkdQNt89KlebeXbC0zHGJXnxnBOoKP9x9D6irTacwa7Ga9WBBcopQn0J23+G/2xmut3nZ3ZnYszHLE9STWcNpyt/RZ0iX4j7OHtbeO4nuEWOXTp0IzE6l1Dt6VK8E5At2VJWku3Q4YaYFwwGP9xODWzzjxIy8F4aM9C6n4xYQfY1Wrvmu5ljggjzF4Q0qYXcNJkADUB8M495raba8KxSfp3PYz2MeBho/jbyL9wmPvU/wziNtK2mKWN2AyVB8wHfSd/tXU3DriawiE/ELyZmYHRbawxY+/bc/PA9TVctOZJbritrM35eJolRVP6F1jILdSTk5NUx5JN+c/IlFJHpNUFc8VgVmugxFKUoBSlKAUpSgFKUoBSlKAwa+EyZFbFcWFAde85ezZL50cyNGygr5QPMCc757EmqLzH7Ko7WCSRWZmRdW7duu3TpXesiVW+a7XXBIv+pHH1UiqtFkzqTlI/i7G5s3OoqNcZJJPu69nUD4NVsS1jNtDYybNJb7e4oFz8wTn5GutOVOLfh7uJyQqk6HP+19t/cDg/KpvnDmhfx0EtvKsoiUHynIyWYsvzXA+dcGTFJzpeenTGSo2faBD4VvYwnqisD/ANKoP3JqD49xHxbWzycmOFo/5Hb+hFffnfmmK8aLwRJhA+Sy6c6tPTf0x96hbSeM6BNqMavlgn6tLYzj6VvhTjDpnJ2+Fl9nF1MZTHnNvuXDdAT/AKP9xzuOm+9T/NFs1zY6bB42hRmEkcZ/Vj0Huzk49djvUDLzlarbm3hgnCFWUMoVT5vUtq1fHuKiOU+YvwTSN4LSllUAB9IGOuodCN+3zrJ45Se9f4XtVRBYPmBGNjt2I/8AVb8aE/wnFb3HeYEuSMWcVvg7urAsVwRg4+P2rWt+Rr1sYjwNsZb+ldaba6ZPhaOE84w29v4JspH1f5nmXS5xg9SarlzMjuzgJErEkJrXyjtsa3IPZZet1CD+Y/0rfj9jl0esij4If71Cgo9Q2siL7igktYoVYN4ckh26DxdGPuh+tX3hPLgtLctaiK4umGzvIoC5Hp12H1Peuv8AjnJ9xZME0NKHGokRkjbb0zioFm0neLSfg6/1quSDn9loyoud/wAl8Rmm8WZDKxxlhJHgDP8ACNWyjtWbjgC2fE7aJZDJ5onOQARl+3wGaqEXFyv6ZJV/5Z2/Y1LcpzmS/g3eR2lT9TZOAQTv12ANIxkn18DaPUsLZFfStSzfYVtVuYGaUpQClKUApSlAKUpQClKUApSlAcGFRXFIcrUua154cigPJ/F7No7iWLQzFHZcBSdgTjv6YpBwO6f9NvJ8xj969PTcCjY5KDPfFco+DRjog+lVotZ5wg9n96//AAwvxb+wr6Sezy9jBwmsnGw2/evSaWKj0FcvwK9hU0LPMicjXzf8HHxb+1bUPsyvm/hQfMn+lekxYL2Fc1tB2pQs8+2HscumYapFUZGcKf713jbcOAA26AD6VKiAdq5COpIs1Utx2rn4NbISmmhBHzcPVuorRm5ZhbqgPyqd000UJKnPyDav1hQ/FF/tXHh/s9tYZBJHAiuOjBRkfCrdorISlCz4QxYrYFMVmhApSlAKUpQClKUApSlAKUpQClKUAriVrlSgOOimmuVKAxppis0oBilKUApSlAKUpQClKwTQGaVwzXIGgM0pSgFKUoBSlKAUpS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AutoShape 8" descr="data:image/jpeg;base64,/9j/4AAQSkZJRgABAQAAAQABAAD/2wCEAAkGBhQSEBQUExEVEhUWFhUWGBYYFBccHBUYFB4VGhweGBcfGyYfHRwjGRUXHy8gIycpLCwsFx4xNTAqNSYsLCkBCQoKDgwOGg8PGS0lHCQsKSwsKS0sKSwvKiksKSksLCkpLCkpKSwpKSkpKSwpKSkpKSwpKSkpLCwpKSwsLCksLP/AABEIAK0A6AMBIgACEQEDEQH/xAAcAAEAAgIDAQAAAAAAAAAAAAAABQYBBAIHCAP/xAA+EAACAQMCBAMGBAQEBgMBAAABAgMABBESIQUGMVETIkEHYXGBkaEUIzKxQpLB0SQzUmJDcoKy4fGDovAX/8QAGAEBAAMBAAAAAAAAAAAAAAAAAAECAwT/xAAjEQACAgMBAAICAwEAAAAAAAAAAQIRAxIhMRNBUWEicYEy/9oADAMBAAIRAxEAPwDvGlKUApSlAKUpQClKUBjFNNZpQGNNMVmlAYxTFZpQGMUxWaUApSlAKUpQClKUApSlAYxTFZpQClKUApSlAKUpQClKUApSlAKUpQClKUApSlAKUpQClKUApWKzQClYpQGaVx1UDUBypSlAKUpQClKUApSlAKUpQClKUApWM01UBmlcS1cXmCjJIA7nagPpSombmm2U48dGPZMufogNVXmH2m22HtkM8cssciRyeEyBXKtpIZsH9WBkDqRVdl5ZNMv5bFR91zDbR/5lzCn/ADSoPtnNeeOATGS2mu7l5LrwsBY3kdlLEKctk9Nx9DUeed7gHysIx/pREVf5dJ+5rP5G21FF9F9s9G2HOFrPMYYp1eUKX0ANnSMbgkAHqKk2uQOpA+NeabjnCQzw3Oloj4UsJkXPm1qy5U4GNLMDsTipnkfjklxDLGxDSJHlHbLMzHVuxYnPm0iollcY7NEqCbqzvK45ht4xl7iJB75FH9aiLn2mcPRZGF0knhoXZY8sSqkA49D1HrXn9eebzVnxiPdpQD+XTipLmSJZbCK90CGViY3CjAkDZUnHyz9afJJNbL0jRfR3BY+1SGeMyRQyFBnLO0abL1JGokDb1Fa83tXjHQQj4z5/7UNdMezy9xcNEVLrNGUIGfTff3YzW1xWwaRTHb8LdGV/81RIx8pI2JABBrOU5qWtl1FVZd+afbVd2svhi1gOVVlctIQQc+nlzv7/AErZg9qsstvJMjEiPGpViQHfHTUTkb/auruZeWJoraKeVyWYhSjA5j6kAkn3VJezm60NKzMqRMoBYsBhh02+ZpOTcLiyFFX4Wf8A/sDs6h2niU/xEIv2C1ZvY7znJdfioZ52neJw6O3VonyOw6Mv/wBq6Y5ivpncLLcCcLupU5AznpkCpb2V8Z/DcVgOcJKTA/wk/T9HC1pjVdsrM9Pg1muCGudbmYpWDXHNAc6VxBrlQClKUApSlAK4lq5VqXjbGgOleN+3O8WeSJYIIgkjoThnbCMVJGSq527VMtzXLKIg11MrzIXRMrHkDBwSijBIPfvXXvE+XWl4zcRAeX8QXckgYRyGPU7/AKsbVMc3cwi2uFP4aF2C/lyFizKF/wBoxp3JI39a480pOSjE3glVsp/G+K3X4h/EmmDI5IDSu2kqcjBJ3xtg4qV5V5vledRPIZvEfBaUlyCQQMZzgasdB61v82z2U8ayNcA3Cpj8tTpc42DE9AD65Jqk8KlRJFMmoJqBOkgHA7HvV0/khTRH/LOwOKBkkdJuI+GoJIjjRiQGyQMAgA4rV43GlxYhreVpBakFjIpD+bJyGyRj3Dt9YniPNdvI2poBIwULqcnPl6ZC+U7dwD8al7G1ur+IxxtbwRAjKKAuTgHJRclvmcVz6ONN8NbsrXLnMz2pbAV0cEPG36WHw7+mffW+3G+H5Lfgd/QeM2n+UD7VG3HBYYrnRLK0kYbDPGMZHrp1djtv2NT/ADFy5ax2Ec9tE7eIQNbSElOuzL03wRW0tLX7M1dEDzDzU1yFTCpGn6EQYVf6k/8A7FbPJXMCWsxkdHfKlQFKjqc7g9fka+HGeHQxSgQOZI2ijkVmUA5cZYEDbZsj5VbPZxxbEywELpIbT5F1A9f14zjY1bIlGFJcIi23ZES8bsQzMtgWOSfzJWI3Od1G3U9KhuP81NckB8KqbLGgwq/AVs8x6zdS+IxZgxBJxk6dvQAelRUA87DA7iphCNJht+HHhfGZbcsYmK6l0kg4yK35eZr1hu8mOmcv++a4JsRjbG4xirPzHI03D7OYuTgtG4ztrHQ47+U/UVM6TVr0hXRXbC0u+IMUEobGNpJCBk7DAPU0HK0guVg8dCWHWMMwBGdsYBycfDfPStCCUpIcHB2YHse/yrs694nCqiRlkia6iTNwuCUOBkKD03yDjOcdKzyTlB0i0UmUXmHlmO1GBdeNJtlQmwycbtqP0q18iezK6kltLoiMQao5s+ICSoOroPXIqGuuRpWTxbd1uUJOMbOMZ6qep+ddoexDibG2ltJQVktpMhW6iOXJG3uYMPmK0xSUl7ZWXDsuKvrXBa51uZCsEVmlAccVyrFZoBSlKAUpSgFfC4TIr71gigPOXtd4SYuJFxkeMiPt6lMofnt96q9vypdTbx20z+8RuR/NjFerZbRSQSqkjoSoJGexqL4yzCM4PoarRazyxw3gjztpiQyNjOB27nsN6ljyfhtElzbROMeUyE4z3IXSMY7/AEqY4PEw4XIYD5wfzcHzaRjp02KnrUHwlVaZVkEpQndYsajscYHTrisN2774apI58wcrC1SFvFWVZVLZTpsQPK2d9vWpDh/+B4roDZVJNOT6o/c/A1vc6cLhhtYwniLI2/hSS6mjQgnOgbKSQPrXx5yDW15DcoF/MhgkGVypJjXqPXrURfyY3Yf8WTPNF+lpO+myhJOH8V1Z8l8+nQb521Vs8Mlk4hw6cShEUn8ptKooK74wCcYYdT6NVG4vzdc3SlZHOgkHQAFXbpt1OPeailLYxnbt6fTpWawPXvpbfv6Ni/j0SeEWVzGWXUhyrAnUNJ9QCWqU5Vu44blJJXdVTzDQmrUex322J3qGFmx+eQOnr2HX7VJy8j3SxNK0Eioo1EnAOO+nOftW86apsovyja5tvreSQyQl8uxLagoG/ZQc9e9VoSDWCCO31rdueW3SVIyA7SJHImglgyyjK+nyI9CMVZJ+BWFl5J1e5nA86q+hEJ/h1dSai1Ba+itukbYXdr+H8OdZA4kZhJGF1FSAADnYgY6d6cT4/GYEtoUZYlfxGaQgvI/wGyipCDhlpduqQB7WQ4C6m8RHY+mcZX49KrSB7a4IIAeNuhGQGU75B2IyKJKT+7/DDtHzFs7spSN2I/0oxz9AaleJ8fvSnhyrIi6dGkxKowcdcjr7+tXSbjFxdWMUkF0sDpnx/OEG/Q7A4yRsAPU1HWnFFhilF3ei7DxHEOWfzNjHmOykf+fSs/kv1Ftf2UmPik5QIJXCjICh2wM4zgCrxyfHLwuY3E1zDC8kenwpBI7FWIILKrA7FRjfvVM4HciK6idhlQ6sfX9JBPzxVi5y4NK87XEYaaGbDq6gnSCB5WA/Tj9qvJ06XCErXS18T524nMrG0vYJQBllihCuo9yyaifka7P5J5h/G2MM/wDGV0yDtInlcY+Iz866S5Q5YYGOdLgAru6FHGkeoLHA6D9qvHIHEzBxO5tWGmO5/wARDuMFlAD4x01AZx/s99MeS5a3ZE4UrO1KVhTWa6TEUpSgFKUoBSlKAUpXBnxQGle8et4jpluIo27NIoO/uJzVc49zpZKm91Hv2JP/AGg11BzFxWROPXLxNpLXAjJ0g+U+GpG4Patj2p38njpFrbwyivoztqDOM/HFYSyNTUaNFHllNsuJSQsGiZkYZwR/59PcalG9oNyDjxArEYysMQb1H6sZB99Rltbs+dKM+NzhScD34qxcrcqQ3VrfSurGWFUMeGIALB+q+u4qXCMn1E20R1xwS8liNy0bOr9XLhmbbGSAc9Pdtit/ivMj36WtsLdVaNYoVcMxL6QFBIwAMirD7NuJabO4wNXh/m6emdjkfPTUlw3gFt44v4jiII7lMfocdTj0wNWV71zPO4txa/o00vpXOO8tR8NWGQgXJLjWsiAqVXdgMHIyDtmvhylxOBLpo5IY5VeYqsjAZQaiFwMYwcp2xvU1zRK15wtZseZJWLL2DagPoGX711zwxD4oUbEkY3xvnHX069anG3kxvZ9ElqztLjvKME0rLbusNwAHMfQPnfKj0OR1H09aTW81xwyeGYP48JLeYnLAeYHP8QI1DscVnnTh2Y453njhmjQkgvgsQAcJjfOoHcf6qjeCe07Qum5Uy9mXTr+DA4DD39e+etYJTaTXaL8sp/DOLtFcW8hy3gkaRn+Dc6Qfm/2qxcd5d/GStPZOs4c5aPUFkjJx1ViKgJeDzXDsYLWUqWYqNPRSdhnpt3rW4rwq4tSPGi0MRqXzAnHTZl6fWuxpNpp9MvCxcJ5aktHFxdaYUiOoJrUvKw6KoBOxOAT6YNVTjV6Z53mYAGR2Ygemf/VbPCOCXN6+mJY9RBOWY5xkZJJPcj61sca5JmtdHjTINWdkwSMY6jr6/apWql/J9I61wk+WuLWi2c8Fy8n5pBwiE4C9CCMjO/Qj0qs3zxiRvCZvDz5deA2PeKs/B/Z1BPEZDfkhFDSKqkmPYnBHqRg9O1QXCpo7acsIEuEAIAkGx7N0zn1xj1qIuOzcfSXfLIl5AcYYZznbf9qnOC8TvVz+GWfB6hFJUn4YI+1Wnmi3W7skntUQJGcyRqgDocb7jquPTHoCO1ceSOISrZXZMh0RRkxjOysQ5JHzxvVZZLjdBRplW4lzPdzApNO+M4ZTgYPqCAB9KkPZ5C8nFbPS7ZEqnI9FXJYe4YyPnUv7JRDJevFcRJK0iakaRQx1pknc91JP/TXfdhaogwiKg7KoH7CuiMUvCkpG6orNYFZq5mKUpQClKUApSlAK+FwNq+9fKYbUB5rvrUS8ZudUscQW5dyZGwCEcbA96mecLS1up1kbiMEYVAuMhid2PoffUD7QuEGLiVwpUnU5kU4JyJPN+5x8qghwyUjywyn4Rt/aueWNuW1myfKLtwXjFjYxThLprhpF6CFxuAwAz0wSakPY/Hqjv1x1SLb4axVD4FwqBp/DuvGQkqoVeuskDDZ/SMHNWy8a04bM8KQzElVLH8UyK4IyAQuCev3qiaxy+22TWyIvlzmSPhslxHJE7nUU2YDyqSNwfd271D33HhI7eCrxRsQfCDsRnYb4xnOPX4b1aL/hNvcWMl1HAbdozv5yyydMkE753x0G9UVD+Yc+oFTBQk3JLpLbXC58GvOJzwhLeMiIDAbSoHp/E7EE/AetfFfZreEZIjXSGbV4gOc/wgKOvXrtU1cXtrd2sEf41bQxLpaKQlVY+UZIyuroSN8eY7Zr48H4dDFJ/h+LwpK/lAVFIbPppYlTvjG2axU2rrn+Ms42UDVhlJ82R6j6e/712becRt7Szgntba3LSac6hkqSP5juCOorr7mTgsltK0UmNYwwIOzatwR094+VakbZAI9RW7gppOyidHafHuNzS8LS5glaMggSBDjr5T7xht9u9VTi/OJnhgUx/mwkMJWbOSO643zgZyfSrD7N7dpbW4jkXMD5GrI2YjDbZ29DnuKpfG+Dm2lCeLHKcZ1IwPyPY1ljjFScfwXk3Rv8U4mGvGnQBdbLMoGwUtg427Ntj3VPe0a3VzBcqNpYwCcdvMoJ+BI+VUheqnpnIx9/3qwcN5waKIwywrcw5/Q2xX18pPpmtJweylEhPlG77ObvF00ZGVkRgR7gM79h1H/VVT4vEYZ5UHRXePPcAnH7CrNHzxFCrfhLKOB2GC7SBiPgP6dKqc8uvOWyWJJPck5Jpji9nKqIl5RvcA5gktZQ6HIOzIejL2P9DVu4rxG0Th9wYHVTcYPhahlSdIYBeoHU4rruPfYAt8ATUla8t3Uv+XaSt/8AGR9zirTxKTshSo1+D8VNtcRTL1idX+IHUfMZHzr1Vw64WRFdTlWUMp7hgCPsa888P9lXEZCP8OsY7vIg29dhk16G4XZiKJIx0RFQfBAAP2rdGTN6lKVJUUpSgFKUoBSlKAVxYVyoaA0prZT1APyrSvLVdJ2qWZa1LpNjUEnnTnCIR8VlPQeLE31CVZud+YGtrhQkEDFkDeJJGWPVhj07VHc+XzWvFXkVEYtEmNa5G4xnHcYqvcX55uLhDE7KVYjIEaj9O482cjeuXJjcpp1w2jKkWu34g/E+HzIyKZoyCgjBUN6jy569RjpXXl5aNHMVdSrLsynqD6g1PWvLl8sDTL+TGU8TPi6SwAOCAN84J+tRz8An8IXEikRMR+YTn9R6ncsRsd6Y9YN0+Eyt0Way4lw97GKOeQxSqxz4SZc9QGYaTkYINcIb/hsDBw9zdsNwhj0rkbjUSB6gH1+FfLjvKdvb2izLcvIZMeHhAFfO/puPLvk1AnlYx+Gbx2iEqCSMlwQyH9JONRGd+vaojGMk3boNtOqOfMfMBup2mk0rkAKoP6VXoM+p3yTUbcsIzjBIIDLj1Vxnr8zVq4ryHDb2xnWRpNlKlVJU5x/EB0/V5umwqR5R5bt7uEvcCT8ry52VAg3GG9SBnPar/LCMf0Q4tsoEF8WbR+hW6jJOcd1yAfnV54L7O4LmLWvEC2wLLGgyp64IG+arvF3tvGP4VWEQ9WC7nOMqRvpPvpw6/eFxJExRx6j19xHQj3VaSbVx4Qqvp9+BctQPdiNzMVZnQFdWo4zgkdQNt89KlebeXbC0zHGJXnxnBOoKP9x9D6irTacwa7Ga9WBBcopQn0J23+G/2xmut3nZ3ZnYszHLE9STWcNpyt/RZ0iX4j7OHtbeO4nuEWOXTp0IzE6l1Dt6VK8E5At2VJWku3Q4YaYFwwGP9xODWzzjxIy8F4aM9C6n4xYQfY1Wrvmu5ljggjzF4Q0qYXcNJkADUB8M495raba8KxSfp3PYz2MeBho/jbyL9wmPvU/wziNtK2mKWN2AyVB8wHfSd/tXU3DriawiE/ELyZmYHRbawxY+/bc/PA9TVctOZJbritrM35eJolRVP6F1jILdSTk5NUx5JN+c/IlFJHpNUFc8VgVmugxFKUoBSlKAUpSgFKUoBSlKAwa+EyZFbFcWFAde85ezZL50cyNGygr5QPMCc757EmqLzH7Ko7WCSRWZmRdW7duu3TpXesiVW+a7XXBIv+pHH1UiqtFkzqTlI/i7G5s3OoqNcZJJPu69nUD4NVsS1jNtDYybNJb7e4oFz8wTn5GutOVOLfh7uJyQqk6HP+19t/cDg/KpvnDmhfx0EtvKsoiUHynIyWYsvzXA+dcGTFJzpeenTGSo2faBD4VvYwnqisD/ANKoP3JqD49xHxbWzycmOFo/5Hb+hFffnfmmK8aLwRJhA+Sy6c6tPTf0x96hbSeM6BNqMavlgn6tLYzj6VvhTjDpnJ2+Fl9nF1MZTHnNvuXDdAT/AKP9xzuOm+9T/NFs1zY6bB42hRmEkcZ/Vj0Huzk49djvUDLzlarbm3hgnCFWUMoVT5vUtq1fHuKiOU+YvwTSN4LSllUAB9IGOuodCN+3zrJ45Se9f4XtVRBYPmBGNjt2I/8AVb8aE/wnFb3HeYEuSMWcVvg7urAsVwRg4+P2rWt+Rr1sYjwNsZb+ldaba6ZPhaOE84w29v4JspH1f5nmXS5xg9SarlzMjuzgJErEkJrXyjtsa3IPZZet1CD+Y/0rfj9jl0esij4If71Cgo9Q2siL7igktYoVYN4ckh26DxdGPuh+tX3hPLgtLctaiK4umGzvIoC5Hp12H1Peuv8AjnJ9xZME0NKHGokRkjbb0zioFm0neLSfg6/1quSDn9loyoud/wAl8Rmm8WZDKxxlhJHgDP8ACNWyjtWbjgC2fE7aJZDJ5onOQARl+3wGaqEXFyv6ZJV/5Z2/Y1LcpzmS/g3eR2lT9TZOAQTv12ANIxkn18DaPUsLZFfStSzfYVtVuYGaUpQClKUApSlAKUpQClKUApSlAcGFRXFIcrUua154cigPJ/F7No7iWLQzFHZcBSdgTjv6YpBwO6f9NvJ8xj969PTcCjY5KDPfFco+DRjog+lVotZ5wg9n96//AAwvxb+wr6Sezy9jBwmsnGw2/evSaWKj0FcvwK9hU0LPMicjXzf8HHxb+1bUPsyvm/hQfMn+lekxYL2Fc1tB2pQs8+2HscumYapFUZGcKf713jbcOAA26AD6VKiAdq5COpIs1Utx2rn4NbISmmhBHzcPVuorRm5ZhbqgPyqd000UJKnPyDav1hQ/FF/tXHh/s9tYZBJHAiuOjBRkfCrdorISlCz4QxYrYFMVmhApSlAKUpQClKUApSlAKUpQClKUAriVrlSgOOimmuVKAxppis0oBilKUApSlAKUpQClKwTQGaVwzXIGgM0pSgFKUoBSlKAUpSg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6" name="AutoShape 10" descr="data:image/jpeg;base64,/9j/4AAQSkZJRgABAQAAAQABAAD/2wCEAAkGBhQSERUUExQWFRUWGR4aGBgYGCAfIBwgGiMfHBwfIB8eHycfHCAjHhwcHy8gIycpLCwsHB4xNTAqNScrLCkBCQoKDgwOGg8PGiwkHCQqKSwsLDAsLC00LC0sLCwsLCwtLCwsLCwsKSwsLCwsLCwsLCwsLCwpLCwsLCwsLCwsLP/AABEIAK4A2AMBIgACEQEDEQH/xAAbAAACAgMBAAAAAAAAAAAAAAAFBgMEAAIHAf/EAEAQAAIBAgUCBAQFAgMGBgMAAAECAwQRAAUSITEGQRMiUWEycYGRBxRCobEjwVLR8BUWM3Lh8SQlYoKisjQ1c//EABgBAQEBAQEAAAAAAAAAAAAAAAADAQIE/8QAKxEAAgIBAwMBCAMBAAAAAAAAAAECEQMhMUESUfBxBBMiQmGhscGBkeEy/9oADAMBAAIRAxEAPwDqMbed/wD2/wAYlZ9sD8xrPCSd9LNpUGyC7Ha2w7nfCj+HfUckpeOUTSEuSJG3VAAPKT2O3HviZ2O1NXpKCY3R7bEqwNj9DiwMJPSmdwrDWGCnEXgXJGsnWQG9tvgx7031tPWSR6afTHciRxcgegBsPrgB0YnHoOECfO6+qeVqf/w8UQuPEFi/O9ytv0/IXFzj2m6wlnyuolDFZ4v1KAO4sQPWxtgB8DY9LY5dHU5nJRirWq0oq7qPiOkkFj5LXPpfHlbWV5ohXfmyBtZFHH6L3ta5IuR7nADt1Dnc8LwrFCZRI1nIDHSLqL7ezE7+mC89UqDU7Kg9WIA+52xzzrbMpPylDKHYFgpcg2uSqk3t7g/fHvXlW3jU7SpJJSaFZ1Xgtc8ni9rbE4A6DS18cn/DkR7c6GDW+xOKOaVryI6UkkRmHYsDp3sSQL2PzHOEbpOtpDXK1M0lPqBBhcAq53/VrNj6C3OLvS50ZxVJ66v7N/fADXkVUgvD+Y8eZBeS5ub7A7WFhc2tgrI22ELpg6c6rR6qf5Q4e5FOAN6Y7b4Xevq546GUpcEgC45AJFz7f9cMFOdjgJ1jPppJW8NZVUeZGJAYXG1xx2OCV6GXQi1WRxwihMMrFppIy413vtctYcWJI+u++J+pMwLtPIstS5huFMS6Y4yp4Yn4iL7n3xmT0SSvTVEdL+WjiJeV3fYjgBTfcA+wxYMdJNJJFHUyxpOSWTTZC7bk3PyG2O1jk7pbGOcVybL1DOY8t/qMGlb+p/6gDbf6YJZj1K8eYFNV4kp3kZNtyoYj39MLOcRk+FSU4cT0z2jksLkbk7Dgbg3xDJkE3jyy1M7RIVKMzW1P2OkAi4Pttjv3MuTj3q4GGkzPMpYUqYjE4kNxDpAAXfe5N+R633xHUvUHNp/ywj1CBQTJewHl9O5Nh6b4AdIUNTO35cVbLDENS2Fja9re3xX3Jw/UOQulZUVBZSJUCqN7i1udrdu18TnFxdM7jJSVoG0XWcr0TzeEGlR9BANl+dyePrjXKutZPzAhqFg8y3V4JNSi176jqNuP9XxVl6FnFEsIaNn8fxWGogOLEabkeuPV6GkapVxDDDEUZSsb30kgi5uBqO/btjk6K+ddZTzU07JTMKdlskvB5HmIvxyNvbB2lz8wU9MggmnkeJW8q3G47sdgef8ARwIly2rFA9EKa5RdPiBxZhq1eUWuT7YzNUnjnpkZJ3pxAgMcN93AsQxFrb+/pgBsyTqFapXKqyNG2l0bkEc8GxxmAf4f0bJ+Z1RvHqmJCuCPL23PxW4uCce4wDYo87/T+MI34f16JUVcDMAzTsVX1sSDb6DD0p8z/MfxihH07TrKZ1hQS3J173uee9saYJXRsd2zVPUsP3mGDX4Wn/y9f/6P/OGKjyiGJnaONVaU3cj9R3O/1J++J6aiSJdMaKi+iiwwBynKpopaioOYhnnBAiia/mN28ot76QO1j3x70rSP+Vr4SjBjHcLY3JU2IHve2Osfl1vqsNXrbfGzjA0S+msuk/2O0TIwcpKApFjvfTz64hiyKc5KYDEwmsbJtc+e472498O7NYHFLJs8jqA/h38hsbi3+u+NptWc2thM6h6dqJctpY1iYyxkaluLgBSPW3pgnnGVVoigkppWDxxorQbWYgeYk3+lvbnDS2YRhgrOoY8AkXxrXwCSN07MpH3FsK7i+xziL+vVxz10sMJhIsiXJYqS25F7b++DMnTgqKl6yjrPDLbMVS9jYA8kci3bAzpWOkQTLViPUklgXvxxYW91P3xmTRSvUz/km8OJr2PYcW9T62x7Jezx1pvTl7HnWaWl8/2F8i6bjpa0ytVB5HUqVYAMWa1zfV3Pa2DWddUxU5KbvLYWjANzfje1u+EqeniMBEEZllj88lQNgLb7X3P2HF8bUdcTU0tS+/if0yT6p5L/ALg41ezJa/Yx5nsM+UdZhmeOWIwuoJALXvYEkfCLG2ANBBV5hDM5nKqTpEWkaW4Nr3uB98X+sYljqaeX1uH9wpUH/wCLEYgyiKroWkiWAzKxBRgbC4G5+u2xtxjpKKh1QpN1v9N9zltuXTLZeLYWp6lhR+Awt4U+4+Ybb6EHDn1PlcBoC6oo0orRkCx3t97g4iybpB9crVIUrMu633DEhr+1txziWHoWNCDJKzxqb6GFl+pv/lhPLDqTT2d+ojjlW2+noIX5lpauBVOjUio5vz+i/wBrbYu9Q0E9BVRuP/EDTddQsAQSLWueOfrg7PRihqjMYRJE2yEcAHcAXvuLf9ceVtUa2thUxlALXVjfa5Yk+lxtjyyy27PQsdKiGnnmppxV1CqpqF88Y5X9z/hXv3w++MALk245252wl9Q05qcwEI+FAAfb9TH97YtddVZIjgXmRgSPa9h92/jE5zcnbO4xURxJx6DhcrWnpqaKKnQuwFiwA8v09yf2xVpupqinZUrI7Bjs9xwOdhe/I9McHQ2g4xlxTlzeJZREz2c2sp73/bF2+AI4++MxsuPcaDQfG/0/jGwOKtfmUcGtpGCrcfXYcDvgcvV1MyMyvfSLkEEH6DvjpQk1aRw5xTpsPRtgXTdQrJUSQhWDIOT39cLVT1dViI1CwxiAmw1fEbmw4bGtN1AXzCMhisMsey7fEQRvbkhhi6wOnfb8EnlVqhrq+oYITpllVG9De/7A2xd8YMoZSCDwRjmcVAhWaJYzVz76prnSnI5Yg3Bv23thk/DqtDUmgk3Rj9juPpjMmFRjaNhlcpUyvV9TVL1MkNLGriMgMT6/cWGxGFiLMJqd6xWHhySLqsOx1XuDc9mPfBeqqmy+vkkZS0M5uLc7bn7E/vjR6Jq6sWcRP+Xk8jXIBsosSd+5tb5Y9EKitl00te5CVt762UIsqjkh/owTTSst2kLBQrHm19m3v/nhz6OkkNPom+KNtPIJsALA2J3HGBMfSVZGrRxVKrExNgb3AO3+HY25thhyHJ1poxGtyb3Y92Pc/t9sSz5E41d6/Upig07oT6XJkGatHMt1cu6g973Yce+2HpPCIeFCg0izIlhpv7DjEtTRqQzgKJNJCyFQSpsbHcdib2xy3p3MZqbLWq0KNLNOEBZLsbsQ2o/q9vTEsmVzplYY+mxnyvp2rCNTM6pBc+ZQCzA8gel+98EoujIVjWJmd1RiwuQLFufhANuDz2xWrOrHjqqxNKGOmpxKObliL2Jva3PbEOV9aSyS06zU/hLUoWjYODugBa47CxFu+Es839AsUUOMaAsbgeW1jbjGj84Qs9/Ek/lJZYIZow3lhqCF0MwPNrkja/IwYzbrynp5WjkEpMYHiMiEqmrjUR64iUGc8YhqYBIjIwuGFj8jgLVdd0cdg8wF41kHlbdX+Eiw534xep+o6Z3SNZkLyKHRb7kHcEbenbn2wNAEeV1dEzCmAljY3seQePUdgMT9JdPSJI884IkJNluP1ck2v3JFsMpqV1WuL+lxf7Y3V/fGAXM36YdpzPBJokPIPH+uNjgb/u9UPXo813VSDrsAPLuABe4F/bDbJmEayrEWAdwSq9yByfpiwDgDntYRPXypPM0SJ8ADW322HIHJOKv5eOStihWV5Uva7Nf1JA242Aw9VuT00zEukbMOT339bb/fFSm6UiiqPHTbny22G1vL/h/fAAvqFbZjTH1t/OMzTM5KisSGnkKqnxOt9j+q/FwOPnip11UkTwtGfOoNrcji398MnTGQ/lorNYyNuzf2vzYfzfABaFSAATcgbk9/fb1xmN8ZgBN6oW9fTCQf09Q+/l/vpxbzL8tBVByrGd1sqgbH9Py7d8FM3yGOq1B7hlPlYHcEgffgfbFbK+kEhcSO7SyDYMxOwPoL49SnHpVvZNV59zzuEup6COJoqkSSVDu1QSVjiUbXPw2uOAfft3x5NROlBDIVZTFI3ItfWQR+4x0qLLI1cusaBjywUX398V876fFUqqzsFBuQDz6X+WKL2lWuxw8Dr6i/QdKzIZPBlTwJwLkjzhTfja17MRfGssdPlLBlM0jy+RYhpJO978Dvtz3w5U9OEUKuwUAAew2GEXrMNTV1PXMDJEvkKryDZvXbe+PPLNKWhaOOMQjQdcRTVCweHLHKb6gwA0kb2O/p3HriOo/EGMeIywzSRRGzyqBpFtu5ud9sLNLngqs3SaONkHhHSHG7aVbfbsTtgfV5oJaScTSy+OWIECDSi2PJVQARYb374jRQ6HUdYRI9MpVrVIBR9rb22O97+ZfviePqNDW/lArGQLqLbaQLXtze/wBMK2e5YzZXSzpbXTLHIPkAtx9wp/8Abgl+GUHirPWOPPNK2knkILWH0N+PTADtLDqQruLgjb32wtN0DD+TWjDyhEfWrgrqve/Om37YZ2fGssoUXNsaBIzzo9YYKtvGkd6sKpLhSdV9h5QvJNva2BtfBUxS0stTGghijeI+Gdx4qhLm5PFsFa/qEzJoniKRzW8F720n9JY34BIJt2xuen6qVVjlqI3hBBJAOogb2va+PUsaivjrzsQc3J/D56geo6RzFqIUa/ljAhUIwZg7rctc3Okc8WwP6q6Pq6maqZopZSSPAKSoIwu2xVjq1c+mOuxIALDYcDETJvtjynoOfZVkNRDPLIYWCjL44k3HmdVS67G/II9NsVaPKXgbKIvCIZWZ3On4SVOxI2G/8Y6au+KLZlEJAnioHJsF1i59rXvgDi9Rl6yCSJ3p46h6lmIaKUyhixsFZQU0n++L1dkcdRFmlVIz6oZ3CBSNN10i5Frk7254x0iq6pp46jQQbhghl0jSrH9JfsfbA6TqWBo5r0n9ES+FNslixIBLKDuOCSd8ALGVZK1TWU5eeZX/ACSSMUYA316AN1OxWxPviWm6rn8WmlWSSQVE4TzIqwlGOk6Fv4oYepNsXuoqtEWOcRRiSCo8G9r2RQWAH7YpUHT8cc8NwbxVpi+NrAadaWBNhvb5++MBRz6pCHM3MaSCWqhjCvexKqT+kg3HzwV6q6zmE9RSqIUAsqiTUHl1bnQ1/DHp5tsNVb0JTyLpOoAzeO1mO78b37W7YGZ90BJPJIBUAQym7pIgdk9fCZrlL24BGNAvUUwpauUQ00srwxByC6DRe177AbA22Jwz0HX8cstOngzKKkf0nbTYkC7DZr7cXtv2xHTdEPHJWskiWqIxHFcsSgAt5iRv24viOXox1ky9/EjEdGhD3JFyRYldrAfO2FAuzfiFSqzBjIEVzG0vhnww45F+ex7YzCqMtllp3y2II2qVn/Maxo0Fte4+ItwNh74zGtVuYnZ09D5n+Y/gY3X64hjB1Sb9x/AxzvJsxrqqSaGOcrZiQ7E+UKx2Fh34+mOQdGGNi+OY5XmVe9RLRio/qEn+o1/L4d76bC/mHt6YvZJX1cGZLS1FQ0yld/TzLqW1xfbAD/qwB6iyOWZ0ennaGVONyUYf+pe+BHUT10lWIoXeCFR/xbEKTa5u1rGx2FvfA/LM8qafMI4JKkVKPZSQbjzcWPqMDQ9kPSEiVLVVVMJpyAqlRpVQNuLelv39cNSqBf19fljnfVfVFRJXLR0jtGVbS7L3LWO9rkBRf98b082Y0lZGsry1MTWDFVZlF/psQfXGmDH1Zlc9RH4UMyxK1xLqW5KmwsCBsefTnBPKqFYIY4l4RQvzsNz9Tv8AXCD1j1DVRV6RwyPZgoEYOxZrgbfMg/TBJq+roKCWSqk8aUuNFzfTqAFjxwbmwxho3zTgXYmwFySewG5OFPNOokqUCNBMYXPlZSNTFfQG98JsVbmFQSv5pl1o50G4uCtwBt+obAYtdEZtKfL4bzSxi0Z/SoPJt2Nyd8enHHp334PPN9W2w3Zaku9LMviwlbJKu4sLjc8XHA7gjvgqKJqelK0ygsoLKr3N+5G1jc9sTZTQ+DAkZOoqNyPU74EJ1cErpaeZkjjijRxIzhblyNjqNu+JZJ23W3mpSEaWpXHWjyQVTwi/gxxsuxJBfVqvvvpt+x5xHWV501Ef5l5oxEsglQqWRtRGm8YAOqwsPS+GDKMvpURniERSUXZlIKtz3vYjdvucV8oqqAMUpnptTfpjdCWtxsCSbb4mUKnQ1Q5WQyxyrM5Ds7qQrgjy6TxsLXHqTga2UOxrKdIrmSbUJCV8moKwJB81tjYr3w4RZjEztGJELpuyBgWXjkXuORz64yhqIZS0kLRveysyMG44BKk8A8e+AFmTo6bw5IFlj8GWQSMWDF77agD8O5BIuMSJ0rrapjdpFikmEmkabPcKTuVLcixscN2nFV61Bc61svxbjb5+mNoWCaro2mld5JFcmQ3ZdZ032GoAcGwtf0wXWjjBJ0i5bWTblthq+dgN8aRZjG0Yk1qEPBJA/n5Yp5h1AkLICCwfhlIsN7fX12xqhJukjlyS1YX14p1OcwobPIoPpe5Hztx9cDFzJzWBNV42QlbcHbm/ffAmHLdRkh0h5L+aZuFv6d+xxaOJfMycsj+UJ591A0OgxhWVwbNzxbi23fA3qLxVSATkutzr0bX4sD2vbEFMxnpGjsdcG627gk7Dv/oYZxAKmnCyqwJFiCLG4/UL+uKaYq051/RxrksXJqXZJmCU6C2i1y7DkcGxPe+Mwapul4wRrZ5FX4VY7D6Y9xjyw5NWOXAZOxf5j+BhC/Dv/wDJqfr/APY4fI2u0nzH8DENHlUMRLRxojN8RUc998eQ9Ah5Df8A21N85f4xLVJ/58h7aV/+hw7R5NCkhmWJBIb3cDc35398YuVwmUSmNfFAsHtvsLc/LAHO8zK1WZSR1khhiT4FY2FhbgtYLqG98UHjgTNYBTEeEHjsQbgnvv8APHUK/p2nmfXLCjta1yN9uMRN0zS6lP5eK620nTxbcfvgDnlZMaLOzLIp8OR7hjsLMACQbWOm++GqXroNWJT0yLOGtdw+w7nhTew98MOY5LBOF8aJJNN9OocXte3pwPtiOh6ep6e7QwojWsWUb2+eNAhdRf8A7un+af3wS/FGTxKRkjszqwJRTdgu9zpG9gNyewwQr6mjlZ5ECNUqH0MVOoNGDwfa+3rhLkzinjaFnEmo3Mkm+ppOdFr7LcgFvc7YtDFzIjLJwi9BnNHPQRky+HUQIqi/x3QCwAvupI2Pb6Yl/C3KnCvO2wPkG3O9yfpx98Hsv6Mo5dE7U6KzLcoPhu3mvbud8H4YFjUJGoVRwoFgMTnJ/wDJ3Fcki8Y5/LQ0smd1Aq/DZBToVEpABNlvyRcgX/fHQFvgbW9F0lS7PNCruwALXN7LxwdscI7OPxVckdJmUcDM0ImVQV3UITJci21iAgJ7i3rg91Vl9JBHSyZe0f5gSDR4JDM/Yk6SSf8AqRh+pcgp4omgSFRGdmW2zX51X5+uK+VdBUVPIJUgAdTdSWY2PqLmw5wsCL+JZ8OVJIGZamSIipSP/AVW5e269huNx8t+h9IR08VHF4BXQVUlhbdrDUWsTZr8i+3HbAqqnpRNNIlMZWcFJn3sRsCN7i2wHbjGtVQxQLFTwKYYZjqfnvYWseOBiqxSdJk3kS2GwZlGQdLqxAvZSCdvYG+EzJNR8SEIodgQWbYgWG2nv6/XFrPsuWlCSwEoQdJ35v8A9rWxvmjmGrhmC+VxZvr/ANCPti0Ekvh5/RKTbevH7K+RZYDJLBL5tA29BuNx6Hf98Q+ZWjp5R8Eg0nsVfym31N/vizm06rUM8VRFG4skgZrEHkc+wH2wxHL4nZWcKzpwf34+e+DzK77/AGYWPgBQUksdVGmlmSMkK+k/C3vxsb98E6jpstI7rMyCT4lA59r3xbzHMBE0alXdpDZQi34FyTcgAD1xdR9sSeV3aKrGtmVKPK44jdUVTa1xycXGOPDKCcenEm29ztKtjO2Mx4Dj3GGmkXxP/wA39hia+F/Ms6MNVGhtok8Qubbjw1VtvucVD1OZ4kKEwtNIVibSHuF5JU7Lf62wA2K3bHijAKo6up0aRNd5IlZio/8ASNxfi+CmX1nixJIAVDC9j74AtLJfGW3xCXxLqwBtqxyTMqlq2erd6qWBYn8OKOMk6iNQ2AYf4bn546J1BPUIgeDRZbtJq7gb2Gx5F/2xzOvyl2d62il0hiTNGQCyFuSt73BJbfYjFoY7p8EpTrTkA1MkyLEizN48khQ6bg6TpA323JYj6YsR9OyQ1NKZgxDzKP6g3uGXVsdyMG6fo6OqEQpmdGh8zzPyXNiLC5uLr9L4Yv8AciolkhmqakPJEwNggC6VIa2wHmJvufbHWSTWniOYRvVFuPr6E1ApxHKGD+GDp8twSv22wt5Hlk9ZJODVSRxxznYEm59PiFgB/OOlE74B9P8ATxpfG8wbxJC/FrX2tjzlxQo6WbNJqmT8xJCsTaY0Qm36rfqFvhB+p9MQQ9QzHK6iNnfxIJkHiazchmO1/QaSOcH6ro+oiklainEaTn+orKDa991Nif1Me1sS0/4fAUL0yyed3V2kI50m4Fr9uMDBMzOOoppaWVaqVmqADvey7JtbUQw8/txg3TwTUeZR0xqJJknXza799Q41Hi374KZ70a0xpAJAPy9r7fFbR9vg/fBGu6aaTMIasOAsQtptufi7/wDuwsA9MvWNmj/OaADcruP72v8AI3xdyqh/MwSI7FgH/pyHc8DgHsR/ODE2SxSPrdAW9f8AO3P1xTz7OmpXh8i+CTZj3HOwHHFj98epZHPRb/wQcFHV7ELdLO4USzsyKdlt2H122274OD/tgFVdeU6sV85sbEhRb+d8GoJQ6hlNwwBHyOJZOvRyKQ6PlOd5jRxkZrNIisRJpQsODpXj6n9sQwUy0tZlx+FvBMkz73YAMSW9bAfsMdLkgDCxAI7ggH+cRtl0TOrMilgNIJHAN7j5bnb3xKyhyXOKqbQalfH0yy3jnM9tQ3soiBNuP2wf6rqqn85IWlmhp0Nkki8yr7uFNxvtvvhnf8PaEknwbXN7CRwAedgGsPpjav6IglkkfVKhm/4oSSwf0uCD+1sBQs1/iyVOWMKgSa9ZVtHluoF2sSCb3tY2tbEr/iWxEsiCAJExAR5CHkAPK7bc8b98Ms/SMeqmaNjH+WuEAGq4a1wdX8++BUXREsJKU80awO2oiSJXZb8hSw3HHOBpn+/cjyLHBTGZmhSWwe1tdiQbrYAcX7m22+Mxdynp54q+WdihjaFI1tsbrouSoAAvpJ22xmAJs66aFXIpMhQRsbgD4gwTUL3Ftlt35x7LkTitgdFUQRQsg9mN7eX7b4MwN5nv/i/sMTXGBhy+sS1EtN4Ei1LShXcobEltzr7hsWMwSaeaZwJFSM+GqxzBCunglGsCG55GOlBxgNmfTFLUP4kset7AXuw2HyNjgANQ5zWTN4apGskcatKZL7lh5RYWtexONh1QZKOKUsYHlm8MFQH02J389hYgb+nvifqSh8LXPHP+X1gJJ5NYYDZbD9JAJ3FsKecywaoKeEmSnpz4kp9S2x3579tt8UhBya7HEpJJhnqDO452jaFzKlM58fTxa67nswIVuNh7XxipDUVUT0jlSQS5C+WwAsCp2J5GEm6f04oldZpZ2V230lZHASxv/hJvt88NT5brnqVCXFOFSILN4bJZbBrGwa9uWOLufRFL6PxklDqbfodAhpwo2sPWwA/jGmYViQpqYncgAAXNzsO4wppmNdL4cMLIssUQM5fSQSbBRex5AuSPX2xJD1FHNT+JVRHV4jQosdyWuArWFx62+gOPIegZ4KlHI0m5sDxxfexPAPsd8WGhHrhIy6OMiV6dXWSBhdWJUgC7PqGo31aSvf4cFKbqB1lCyurIAb+Et9Rtq22uAoNicAHzD74mgQX5xpBWRuupWDKeCMSa/TnAFaWHz4r5hmUUAUyNbVsthe/H+eFuoz55EqoJbLMgOnTtfTudx7fe+BNXU2pRFId00yQn1VuR8wfXHqh7Pb1fnc88s1LQYcyzuVqgwQFE0i7yP2G3Y7dxgRNmcs6S076Z2sTHIg2BFvQW3F9/fE+cZJqaKpEfioyoZEBsfhG//bBLLxNLLGyoYKePlCd257Ae459MVXRGKar/AH8nD6m6fiB+RVlM1G0cuhGUMrXA1H3Hcne3zGJOga1dBheQCQksiE+YoALkDnTe/tg0Ol6a7MU1FmLG5PJ39fc4TVo2TP0/rMQIGbcLsvm8mw+EevOIZMkWmlzqUhBppvg6NoHrgZN1BAkzQtJaRIzKy6W2RRcm4FuOw3xyTMet6lIzKlXLJL4hUlYQINNjbTqUXa4HKjvhpzWoKZzUOpsVy92U+hCEj9wMQouOD9YUohimaS0czaIyUbdt9rWuODyBgwXGOPdSZjNUZRl0jvqmepHmIHNpApIAttt2wfesraLMqaGWq8eKpLX1IotpBvwPKODsf4wA41+fRwvHGwdnlJCKi3JtuSeAALjcnBAuMcVqetqpY2lSsleRW82mBfA08CzMovvxdcNub5hWTZs1JDUeDF4Su3kUkbb6bgm5Nu+AsfbjHuFP8Os3mmjqUqJPEaCoaINpAuFsN7D1ufXGYw0Z44vM/wDzf2GJwDjIV3f/AJv7DG97YGGnhHHqx4kDbYiaQKLsQAOSdgMbQIq2jEiMh4YFT9RbCzLkklG5kp08WNrK0NiT872JtcYbDOpXWGGm19V9ret/TFSnzmF7hJUcgXIVgeOdhikJSjxaJySfqQZTlqIofwljkcAsB2PNt+OcUJTSVAaWeNAYmKtr5FjYXtyDbYHFX/aNXKj1ETosSliIyoJKpzvY8gHAnMIXqJVMRCJWBSQeNUfIJ+fp64usPU31P/O6/r8EnlpfCjM7jlLs8dPOpZNKPTAlXQjyBxby2FuN7X9sEYOmpKeOlmiTxHiQh4jsSZN2sTsGBJ+2DnT9dIwMcsLo0YA1FfK1trg2Hpf5HBhjtjzSj0ui8XasWumcum8aaonUI0pAVL/Cq3te2xO4+2COa9PpMG2ClgBqA323/wBeuCSrjZ8cHQoVOVzQuZAbliLsgIUDlmZeLKq2351YtZHn7O6JLGylyQrkaQ1txYHe9vT2wxMMQJly+J4gvrtbk24t8N9N/e2AFvrDp/x2Vo3VZVLWGwLbDb52H84sQ9IK1PFHPZmjvYqSNieMC82y2WKeJlUKygkzXLBm7khhpUm9hfDBUZ+yLCHjPiyC5QEArb5+vYexxT3skkuxP3cbsvQUgRQq/CosB7DYYl0Y8ppdShrMtxwwsfqMSnHBQjEeFzM+i1lrUqvEZCqGN0A2dTqBBN7i4a23phntjy+MBz2b8JQ0H5c1cngKxeNNC+Qnk3vdtiRv64NVHRQkqXnaU6npzAQFFrMpUtzzve2Gc4Susc5qkraempZAhlTuikX1MN7qSNl7Y0G9V+G0b0UFIZn0wPr1aRdvi252+LkemNsv/DtBMZqmeSqcDSmvy6QQQfhbe4JxRnz+vy9latKTQudN4woIPN9lXsDt3scHsw6jeKuhp9AKTDZ/S17+x4H3wADl/DHVT/lnrJDCv/CXQo0b3ubHz8kb7b3wwRdLgVxrDISxiEZXSLbW8179/TGdRdSrSeGCjSNKSFVbX2tfnnkD64r5x15BSzGGUSagASVUEeYX9RgC30300KQz2kL+PM0xuLadXbk3t64zGZH1bT1ZtFJ5h+hhZtudu4+WMxhobhO7/wDN/YY3I2xSNaqPpY/EzWPYaQCb4lOYR6C+tdI5a+2NMJwMayoGUqwuDsQcVKfOY3JseBq3BGw5I9RjWkzXxLEI2lr2a223rY7YWBTPiCklp7MTA4LDe7Ib9vTa/pbFzM5IXanam0GTxFuqWvo31agOw73xs9aPHaoUrZgEKFt2A76bYMy0sUMTywxorabghQMep547ry9zzrE9vNAS2UPCXiSdVjnJsrKSRq+ILY2HxW39sG6DK44kjj2Yx/CTa9+5HoTc4CVMbXpnaQvrYHc8XKk6f4+gxFUTEmQsyB1c+ZnYMADtpUD0xCWWUtyscaWw3s1tzwBucDKnOl1R6GVgzWb6+mLFi8Fgblo+fUlf74EtG5iRFhYOhXewA8p3sb73xM7LtVn+km0bFVNi3a+Io6x/zbIfhK7C/a17jEU+WyuXDBW1G6szGyj0t64lahdSkhdFZV0sTx99u2BpGuZS+H411033S3a9ub84izCV2mNvFK6VK6Dxcbk7YklpYkDAzhY1YakLCwJOwO+1z2xlXmFIviSPKoEdkkIY7X+FTp/jAwJUs2sK252G55PPP2xpU5XqfxFYhrWYEXVrXtce1+xwJ/3spjTzS07hhEgNgjbE6tOxANiR2xBlPXSPTRyyq/iO2jQiG7tz5AT5ha29/XGg1qaaeAs+4AOo6WNmAI2Ppdm23+EEb2wZoc6D61YoGRrHS1x239tzbfuMC6rrOJkqA0MgeFNbxSKFJUkD1PqOcB6nOQaSSdYnp4tKBAAv9Riewtewvsbi9sYB+1Yhpq1JQTG6uAbEqwNj6bfTCWc1qYGhEqqqylStma2ptlDn1NwWA74D9K5m0FFVLBJGJFl1BnB0hSFU8A3bbYW3xoOpA4Qs7nX/AG3TF2CrHHuWNhvrI3PzxN0h1BNJVvE8pmj8HxEdohGSdSgkCwJXkb4PZn0nTVL+JLHqcgAnUw2HHBtgBZ/E7MI5oooYnWSQyjyowY/CQNh6kgYs9dwPF+VqFBPgOQfkdO5Pb4f3way7oulgfWkfmHBYlrfK/B98Xc7y0VEDxE2DD4ubbg3/AGxgFbLgazNJJS2qKmsI7bqSf29SbegxpksQmzeqkIDBFC7i4/w9/kcMvT2SLSxCNbE/qa1ix9T/ABhZpuncwgnnlhNPaVyxDEna5I/Ttz64Ah6oiEWZ0bRKFdragotcaiNwOdiftjMEsl6ZqGq/zVYyMyiyKp2Hp22tc/U4zA0K5uoEkbN8IkN//j/liFixklaBdaEDa219uB3IwVSXdri/m/yxKk/sMAB8vo3EyOVkN1IYutrEjsPQYxcocuPIIgDfUrk/YYNCoOPTPgYDlyQhWRXsjG/wi4v2BwWWMBdPa1rHESz42E2AKlPksaFtr3NwDuBbcW9P+2LhjUm5VftjRpMeB8AWAcZqxAXx4XwBY1Y591I0ZzaNaohafwSRrayE789r6sPImwqdfSsIQ4WJ1Ui6ypqBvwR3GBorU1NG0WapC2tBodGve4Uudj3A4v7YM1k6Q5ZTOkSOGZNTsuoISDeQj9RB9fXFzovLCBJUSaLzhRoRbIqrcWscM2sAWCi3pbb7YGCX0zSMKuoP9SSKePaZotCsfYcW3IHywPoaWqOWxwfl510Sf1fJZyhJI8O+5Pra1tsdIklvb0sf7Y8WbbjACDlXTkvi1BEEiRTUxjTxCNV9iC4JuCSP4wfj6dklysUsnkkCBb7GxU3B2+WD4nxhqMAK69N1M704qTGsdNpK+GSxkZLAFtQFrge+Iar8OQ6yL45XXKZBZLWDG9ud/S+G9aj548FRgADk3Rn5eoE/5h3OnRpKi2nsBvtbDMuIBNjZZ8AT4zEDVGME+BpNbHpxX8fG/jYAkGMxEJsZg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7" name="AutoShape 12" descr="data:image/jpeg;base64,/9j/4AAQSkZJRgABAQAAAQABAAD/2wCEAAkGBhQSERUUExQWFRUWGR4aGBgYGCAfIBwgGiMfHBwfIB8eHycfHCAjHhwcHy8gIycpLCwsHB4xNTAqNScrLCkBCQoKDgwOGg8PGiwkHCQqKSwsLDAsLC00LC0sLCwsLCwtLCwsLCwsKSwsLCwsLCwsLCwsLCwpLCwsLCwsLCwsLP/AABEIAK4A2AMBIgACEQEDEQH/xAAbAAACAgMBAAAAAAAAAAAAAAAFBgMEAAIHAf/EAEAQAAIBAgUCBAQFAgMGBgMAAAECAwQRAAUSITEGQRMiUWEycYGRBxRCobEjwVLR8BUWM3Lh8SQlYoKisjQ1c//EABgBAQEBAQEAAAAAAAAAAAAAAAADAQIE/8QAKxEAAgIBAwMBCAMBAAAAAAAAAAECEQMhMUESUfBxBBMiQmGhscGBkeEy/9oADAMBAAIRAxEAPwDqMbed/wD2/wAYlZ9sD8xrPCSd9LNpUGyC7Ha2w7nfCj+HfUckpeOUTSEuSJG3VAAPKT2O3HviZ2O1NXpKCY3R7bEqwNj9DiwMJPSmdwrDWGCnEXgXJGsnWQG9tvgx7031tPWSR6afTHciRxcgegBsPrgB0YnHoOECfO6+qeVqf/w8UQuPEFi/O9ytv0/IXFzj2m6wlnyuolDFZ4v1KAO4sQPWxtgB8DY9LY5dHU5nJRirWq0oq7qPiOkkFj5LXPpfHlbWV5ohXfmyBtZFHH6L3ta5IuR7nADt1Dnc8LwrFCZRI1nIDHSLqL7ezE7+mC89UqDU7Kg9WIA+52xzzrbMpPylDKHYFgpcg2uSqk3t7g/fHvXlW3jU7SpJJSaFZ1Xgtc8ni9rbE4A6DS18cn/DkR7c6GDW+xOKOaVryI6UkkRmHYsDp3sSQL2PzHOEbpOtpDXK1M0lPqBBhcAq53/VrNj6C3OLvS50ZxVJ66v7N/fADXkVUgvD+Y8eZBeS5ub7A7WFhc2tgrI22ELpg6c6rR6qf5Q4e5FOAN6Y7b4Xevq546GUpcEgC45AJFz7f9cMFOdjgJ1jPppJW8NZVUeZGJAYXG1xx2OCV6GXQi1WRxwihMMrFppIy413vtctYcWJI+u++J+pMwLtPIstS5huFMS6Y4yp4Yn4iL7n3xmT0SSvTVEdL+WjiJeV3fYjgBTfcA+wxYMdJNJJFHUyxpOSWTTZC7bk3PyG2O1jk7pbGOcVybL1DOY8t/qMGlb+p/6gDbf6YJZj1K8eYFNV4kp3kZNtyoYj39MLOcRk+FSU4cT0z2jksLkbk7Dgbg3xDJkE3jyy1M7RIVKMzW1P2OkAi4Pttjv3MuTj3q4GGkzPMpYUqYjE4kNxDpAAXfe5N+R633xHUvUHNp/ywj1CBQTJewHl9O5Nh6b4AdIUNTO35cVbLDENS2Fja9re3xX3Jw/UOQulZUVBZSJUCqN7i1udrdu18TnFxdM7jJSVoG0XWcr0TzeEGlR9BANl+dyePrjXKutZPzAhqFg8y3V4JNSi176jqNuP9XxVl6FnFEsIaNn8fxWGogOLEabkeuPV6GkapVxDDDEUZSsb30kgi5uBqO/btjk6K+ddZTzU07JTMKdlskvB5HmIvxyNvbB2lz8wU9MggmnkeJW8q3G47sdgef8ARwIly2rFA9EKa5RdPiBxZhq1eUWuT7YzNUnjnpkZJ3pxAgMcN93AsQxFrb+/pgBsyTqFapXKqyNG2l0bkEc8GxxmAf4f0bJ+Z1RvHqmJCuCPL23PxW4uCce4wDYo87/T+MI34f16JUVcDMAzTsVX1sSDb6DD0p8z/MfxihH07TrKZ1hQS3J173uee9saYJXRsd2zVPUsP3mGDX4Wn/y9f/6P/OGKjyiGJnaONVaU3cj9R3O/1J++J6aiSJdMaKi+iiwwBynKpopaioOYhnnBAiia/mN28ot76QO1j3x70rSP+Vr4SjBjHcLY3JU2IHve2Osfl1vqsNXrbfGzjA0S+msuk/2O0TIwcpKApFjvfTz64hiyKc5KYDEwmsbJtc+e472498O7NYHFLJs8jqA/h38hsbi3+u+NptWc2thM6h6dqJctpY1iYyxkaluLgBSPW3pgnnGVVoigkppWDxxorQbWYgeYk3+lvbnDS2YRhgrOoY8AkXxrXwCSN07MpH3FsK7i+xziL+vVxz10sMJhIsiXJYqS25F7b++DMnTgqKl6yjrPDLbMVS9jYA8kci3bAzpWOkQTLViPUklgXvxxYW91P3xmTRSvUz/km8OJr2PYcW9T62x7Jezx1pvTl7HnWaWl8/2F8i6bjpa0ytVB5HUqVYAMWa1zfV3Pa2DWddUxU5KbvLYWjANzfje1u+EqeniMBEEZllj88lQNgLb7X3P2HF8bUdcTU0tS+/if0yT6p5L/ALg41ezJa/Yx5nsM+UdZhmeOWIwuoJALXvYEkfCLG2ANBBV5hDM5nKqTpEWkaW4Nr3uB98X+sYljqaeX1uH9wpUH/wCLEYgyiKroWkiWAzKxBRgbC4G5+u2xtxjpKKh1QpN1v9N9zltuXTLZeLYWp6lhR+Awt4U+4+Ybb6EHDn1PlcBoC6oo0orRkCx3t97g4iybpB9crVIUrMu633DEhr+1txziWHoWNCDJKzxqb6GFl+pv/lhPLDqTT2d+ojjlW2+noIX5lpauBVOjUio5vz+i/wBrbYu9Q0E9BVRuP/EDTddQsAQSLWueOfrg7PRihqjMYRJE2yEcAHcAXvuLf9ceVtUa2thUxlALXVjfa5Yk+lxtjyyy27PQsdKiGnnmppxV1CqpqF88Y5X9z/hXv3w++MALk245252wl9Q05qcwEI+FAAfb9TH97YtddVZIjgXmRgSPa9h92/jE5zcnbO4xURxJx6DhcrWnpqaKKnQuwFiwA8v09yf2xVpupqinZUrI7Bjs9xwOdhe/I9McHQ2g4xlxTlzeJZREz2c2sp73/bF2+AI4++MxsuPcaDQfG/0/jGwOKtfmUcGtpGCrcfXYcDvgcvV1MyMyvfSLkEEH6DvjpQk1aRw5xTpsPRtgXTdQrJUSQhWDIOT39cLVT1dViI1CwxiAmw1fEbmw4bGtN1AXzCMhisMsey7fEQRvbkhhi6wOnfb8EnlVqhrq+oYITpllVG9De/7A2xd8YMoZSCDwRjmcVAhWaJYzVz76prnSnI5Yg3Bv23thk/DqtDUmgk3Rj9juPpjMmFRjaNhlcpUyvV9TVL1MkNLGriMgMT6/cWGxGFiLMJqd6xWHhySLqsOx1XuDc9mPfBeqqmy+vkkZS0M5uLc7bn7E/vjR6Jq6sWcRP+Xk8jXIBsosSd+5tb5Y9EKitl00te5CVt762UIsqjkh/owTTSst2kLBQrHm19m3v/nhz6OkkNPom+KNtPIJsALA2J3HGBMfSVZGrRxVKrExNgb3AO3+HY25thhyHJ1poxGtyb3Y92Pc/t9sSz5E41d6/Upig07oT6XJkGatHMt1cu6g973Yce+2HpPCIeFCg0izIlhpv7DjEtTRqQzgKJNJCyFQSpsbHcdib2xy3p3MZqbLWq0KNLNOEBZLsbsQ2o/q9vTEsmVzplYY+mxnyvp2rCNTM6pBc+ZQCzA8gel+98EoujIVjWJmd1RiwuQLFufhANuDz2xWrOrHjqqxNKGOmpxKObliL2Jva3PbEOV9aSyS06zU/hLUoWjYODugBa47CxFu+Es839AsUUOMaAsbgeW1jbjGj84Qs9/Ek/lJZYIZow3lhqCF0MwPNrkja/IwYzbrynp5WjkEpMYHiMiEqmrjUR64iUGc8YhqYBIjIwuGFj8jgLVdd0cdg8wF41kHlbdX+Eiw534xep+o6Z3SNZkLyKHRb7kHcEbenbn2wNAEeV1dEzCmAljY3seQePUdgMT9JdPSJI884IkJNluP1ck2v3JFsMpqV1WuL+lxf7Y3V/fGAXM36YdpzPBJokPIPH+uNjgb/u9UPXo813VSDrsAPLuABe4F/bDbJmEayrEWAdwSq9yByfpiwDgDntYRPXypPM0SJ8ADW322HIHJOKv5eOStihWV5Uva7Nf1JA242Aw9VuT00zEukbMOT339bb/fFSm6UiiqPHTbny22G1vL/h/fAAvqFbZjTH1t/OMzTM5KisSGnkKqnxOt9j+q/FwOPnip11UkTwtGfOoNrcji398MnTGQ/lorNYyNuzf2vzYfzfABaFSAATcgbk9/fb1xmN8ZgBN6oW9fTCQf09Q+/l/vpxbzL8tBVByrGd1sqgbH9Py7d8FM3yGOq1B7hlPlYHcEgffgfbFbK+kEhcSO7SyDYMxOwPoL49SnHpVvZNV59zzuEup6COJoqkSSVDu1QSVjiUbXPw2uOAfft3x5NROlBDIVZTFI3ItfWQR+4x0qLLI1cusaBjywUX398V876fFUqqzsFBuQDz6X+WKL2lWuxw8Dr6i/QdKzIZPBlTwJwLkjzhTfja17MRfGssdPlLBlM0jy+RYhpJO978Dvtz3w5U9OEUKuwUAAew2GEXrMNTV1PXMDJEvkKryDZvXbe+PPLNKWhaOOMQjQdcRTVCweHLHKb6gwA0kb2O/p3HriOo/EGMeIywzSRRGzyqBpFtu5ud9sLNLngqs3SaONkHhHSHG7aVbfbsTtgfV5oJaScTSy+OWIECDSi2PJVQARYb374jRQ6HUdYRI9MpVrVIBR9rb22O97+ZfviePqNDW/lArGQLqLbaQLXtze/wBMK2e5YzZXSzpbXTLHIPkAtx9wp/8Abgl+GUHirPWOPPNK2knkILWH0N+PTADtLDqQruLgjb32wtN0DD+TWjDyhEfWrgrqve/Om37YZ2fGssoUXNsaBIzzo9YYKtvGkd6sKpLhSdV9h5QvJNva2BtfBUxS0stTGghijeI+Gdx4qhLm5PFsFa/qEzJoniKRzW8F720n9JY34BIJt2xuen6qVVjlqI3hBBJAOogb2va+PUsaivjrzsQc3J/D56geo6RzFqIUa/ljAhUIwZg7rctc3Okc8WwP6q6Pq6maqZopZSSPAKSoIwu2xVjq1c+mOuxIALDYcDETJvtjynoOfZVkNRDPLIYWCjL44k3HmdVS67G/II9NsVaPKXgbKIvCIZWZ3On4SVOxI2G/8Y6au+KLZlEJAnioHJsF1i59rXvgDi9Rl6yCSJ3p46h6lmIaKUyhixsFZQU0n++L1dkcdRFmlVIz6oZ3CBSNN10i5Frk7254x0iq6pp46jQQbhghl0jSrH9JfsfbA6TqWBo5r0n9ES+FNslixIBLKDuOCSd8ALGVZK1TWU5eeZX/ACSSMUYA316AN1OxWxPviWm6rn8WmlWSSQVE4TzIqwlGOk6Fv4oYepNsXuoqtEWOcRRiSCo8G9r2RQWAH7YpUHT8cc8NwbxVpi+NrAadaWBNhvb5++MBRz6pCHM3MaSCWqhjCvexKqT+kg3HzwV6q6zmE9RSqIUAsqiTUHl1bnQ1/DHp5tsNVb0JTyLpOoAzeO1mO78b37W7YGZ90BJPJIBUAQym7pIgdk9fCZrlL24BGNAvUUwpauUQ00srwxByC6DRe177AbA22Jwz0HX8cstOngzKKkf0nbTYkC7DZr7cXtv2xHTdEPHJWskiWqIxHFcsSgAt5iRv24viOXox1ky9/EjEdGhD3JFyRYldrAfO2FAuzfiFSqzBjIEVzG0vhnww45F+ex7YzCqMtllp3y2II2qVn/Maxo0Fte4+ItwNh74zGtVuYnZ09D5n+Y/gY3X64hjB1Sb9x/AxzvJsxrqqSaGOcrZiQ7E+UKx2Fh34+mOQdGGNi+OY5XmVe9RLRio/qEn+o1/L4d76bC/mHt6YvZJX1cGZLS1FQ0yld/TzLqW1xfbAD/qwB6iyOWZ0ennaGVONyUYf+pe+BHUT10lWIoXeCFR/xbEKTa5u1rGx2FvfA/LM8qafMI4JKkVKPZSQbjzcWPqMDQ9kPSEiVLVVVMJpyAqlRpVQNuLelv39cNSqBf19fljnfVfVFRJXLR0jtGVbS7L3LWO9rkBRf98b082Y0lZGsry1MTWDFVZlF/psQfXGmDH1Zlc9RH4UMyxK1xLqW5KmwsCBsefTnBPKqFYIY4l4RQvzsNz9Tv8AXCD1j1DVRV6RwyPZgoEYOxZrgbfMg/TBJq+roKCWSqk8aUuNFzfTqAFjxwbmwxho3zTgXYmwFySewG5OFPNOokqUCNBMYXPlZSNTFfQG98JsVbmFQSv5pl1o50G4uCtwBt+obAYtdEZtKfL4bzSxi0Z/SoPJt2Nyd8enHHp334PPN9W2w3Zaku9LMviwlbJKu4sLjc8XHA7gjvgqKJqelK0ygsoLKr3N+5G1jc9sTZTQ+DAkZOoqNyPU74EJ1cErpaeZkjjijRxIzhblyNjqNu+JZJ23W3mpSEaWpXHWjyQVTwi/gxxsuxJBfVqvvvpt+x5xHWV501Ef5l5oxEsglQqWRtRGm8YAOqwsPS+GDKMvpURniERSUXZlIKtz3vYjdvucV8oqqAMUpnptTfpjdCWtxsCSbb4mUKnQ1Q5WQyxyrM5Ds7qQrgjy6TxsLXHqTga2UOxrKdIrmSbUJCV8moKwJB81tjYr3w4RZjEztGJELpuyBgWXjkXuORz64yhqIZS0kLRveysyMG44BKk8A8e+AFmTo6bw5IFlj8GWQSMWDF77agD8O5BIuMSJ0rrapjdpFikmEmkabPcKTuVLcixscN2nFV61Bc61svxbjb5+mNoWCaro2mld5JFcmQ3ZdZ032GoAcGwtf0wXWjjBJ0i5bWTblthq+dgN8aRZjG0Yk1qEPBJA/n5Yp5h1AkLICCwfhlIsN7fX12xqhJukjlyS1YX14p1OcwobPIoPpe5Hztx9cDFzJzWBNV42QlbcHbm/ffAmHLdRkh0h5L+aZuFv6d+xxaOJfMycsj+UJ591A0OgxhWVwbNzxbi23fA3qLxVSATkutzr0bX4sD2vbEFMxnpGjsdcG627gk7Dv/oYZxAKmnCyqwJFiCLG4/UL+uKaYq051/RxrksXJqXZJmCU6C2i1y7DkcGxPe+Mwapul4wRrZ5FX4VY7D6Y9xjyw5NWOXAZOxf5j+BhC/Dv/wDJqfr/APY4fI2u0nzH8DENHlUMRLRxojN8RUc998eQ9Ah5Df8A21N85f4xLVJ/58h7aV/+hw7R5NCkhmWJBIb3cDc35398YuVwmUSmNfFAsHtvsLc/LAHO8zK1WZSR1khhiT4FY2FhbgtYLqG98UHjgTNYBTEeEHjsQbgnvv8APHUK/p2nmfXLCjta1yN9uMRN0zS6lP5eK620nTxbcfvgDnlZMaLOzLIp8OR7hjsLMACQbWOm++GqXroNWJT0yLOGtdw+w7nhTew98MOY5LBOF8aJJNN9OocXte3pwPtiOh6ep6e7QwojWsWUb2+eNAhdRf8A7un+af3wS/FGTxKRkjszqwJRTdgu9zpG9gNyewwQr6mjlZ5ECNUqH0MVOoNGDwfa+3rhLkzinjaFnEmo3Mkm+ppOdFr7LcgFvc7YtDFzIjLJwi9BnNHPQRky+HUQIqi/x3QCwAvupI2Pb6Yl/C3KnCvO2wPkG3O9yfpx98Hsv6Mo5dE7U6KzLcoPhu3mvbud8H4YFjUJGoVRwoFgMTnJ/wDJ3Fcki8Y5/LQ0smd1Aq/DZBToVEpABNlvyRcgX/fHQFvgbW9F0lS7PNCruwALXN7LxwdscI7OPxVckdJmUcDM0ImVQV3UITJci21iAgJ7i3rg91Vl9JBHSyZe0f5gSDR4JDM/Yk6SSf8AqRh+pcgp4omgSFRGdmW2zX51X5+uK+VdBUVPIJUgAdTdSWY2PqLmw5wsCL+JZ8OVJIGZamSIipSP/AVW5e269huNx8t+h9IR08VHF4BXQVUlhbdrDUWsTZr8i+3HbAqqnpRNNIlMZWcFJn3sRsCN7i2wHbjGtVQxQLFTwKYYZjqfnvYWseOBiqxSdJk3kS2GwZlGQdLqxAvZSCdvYG+EzJNR8SEIodgQWbYgWG2nv6/XFrPsuWlCSwEoQdJ35v8A9rWxvmjmGrhmC+VxZvr/ANCPti0Ekvh5/RKTbevH7K+RZYDJLBL5tA29BuNx6Hf98Q+ZWjp5R8Eg0nsVfym31N/vizm06rUM8VRFG4skgZrEHkc+wH2wxHL4nZWcKzpwf34+e+DzK77/AGYWPgBQUksdVGmlmSMkK+k/C3vxsb98E6jpstI7rMyCT4lA59r3xbzHMBE0alXdpDZQi34FyTcgAD1xdR9sSeV3aKrGtmVKPK44jdUVTa1xycXGOPDKCcenEm29ztKtjO2Mx4Dj3GGmkXxP/wA39hia+F/Ms6MNVGhtok8Qubbjw1VtvucVD1OZ4kKEwtNIVibSHuF5JU7Lf62wA2K3bHijAKo6up0aRNd5IlZio/8ASNxfi+CmX1nixJIAVDC9j74AtLJfGW3xCXxLqwBtqxyTMqlq2erd6qWBYn8OKOMk6iNQ2AYf4bn546J1BPUIgeDRZbtJq7gb2Gx5F/2xzOvyl2d62il0hiTNGQCyFuSt73BJbfYjFoY7p8EpTrTkA1MkyLEizN48khQ6bg6TpA323JYj6YsR9OyQ1NKZgxDzKP6g3uGXVsdyMG6fo6OqEQpmdGh8zzPyXNiLC5uLr9L4Yv8AciolkhmqakPJEwNggC6VIa2wHmJvufbHWSTWniOYRvVFuPr6E1ApxHKGD+GDp8twSv22wt5Hlk9ZJODVSRxxznYEm59PiFgB/OOlE74B9P8ATxpfG8wbxJC/FrX2tjzlxQo6WbNJqmT8xJCsTaY0Qm36rfqFvhB+p9MQQ9QzHK6iNnfxIJkHiazchmO1/QaSOcH6ro+oiklainEaTn+orKDa991Nif1Me1sS0/4fAUL0yyed3V2kI50m4Fr9uMDBMzOOoppaWVaqVmqADvey7JtbUQw8/txg3TwTUeZR0xqJJknXza799Q41Hi374KZ70a0xpAJAPy9r7fFbR9vg/fBGu6aaTMIasOAsQtptufi7/wDuwsA9MvWNmj/OaADcruP72v8AI3xdyqh/MwSI7FgH/pyHc8DgHsR/ODE2SxSPrdAW9f8AO3P1xTz7OmpXh8i+CTZj3HOwHHFj98epZHPRb/wQcFHV7ELdLO4USzsyKdlt2H122274OD/tgFVdeU6sV85sbEhRb+d8GoJQ6hlNwwBHyOJZOvRyKQ6PlOd5jRxkZrNIisRJpQsODpXj6n9sQwUy0tZlx+FvBMkz73YAMSW9bAfsMdLkgDCxAI7ggH+cRtl0TOrMilgNIJHAN7j5bnb3xKyhyXOKqbQalfH0yy3jnM9tQ3soiBNuP2wf6rqqn85IWlmhp0Nkki8yr7uFNxvtvvhnf8PaEknwbXN7CRwAedgGsPpjav6IglkkfVKhm/4oSSwf0uCD+1sBQs1/iyVOWMKgSa9ZVtHluoF2sSCb3tY2tbEr/iWxEsiCAJExAR5CHkAPK7bc8b98Ms/SMeqmaNjH+WuEAGq4a1wdX8++BUXREsJKU80awO2oiSJXZb8hSw3HHOBpn+/cjyLHBTGZmhSWwe1tdiQbrYAcX7m22+Mxdynp54q+WdihjaFI1tsbrouSoAAvpJ22xmAJs66aFXIpMhQRsbgD4gwTUL3Ftlt35x7LkTitgdFUQRQsg9mN7eX7b4MwN5nv/i/sMTXGBhy+sS1EtN4Ei1LShXcobEltzr7hsWMwSaeaZwJFSM+GqxzBCunglGsCG55GOlBxgNmfTFLUP4kset7AXuw2HyNjgANQ5zWTN4apGskcatKZL7lh5RYWtexONh1QZKOKUsYHlm8MFQH02J389hYgb+nvifqSh8LXPHP+X1gJJ5NYYDZbD9JAJ3FsKecywaoKeEmSnpz4kp9S2x3579tt8UhBya7HEpJJhnqDO452jaFzKlM58fTxa67nswIVuNh7XxipDUVUT0jlSQS5C+WwAsCp2J5GEm6f04oldZpZ2V230lZHASxv/hJvt88NT5brnqVCXFOFSILN4bJZbBrGwa9uWOLufRFL6PxklDqbfodAhpwo2sPWwA/jGmYViQpqYncgAAXNzsO4wppmNdL4cMLIssUQM5fSQSbBRex5AuSPX2xJD1FHNT+JVRHV4jQosdyWuArWFx62+gOPIegZ4KlHI0m5sDxxfexPAPsd8WGhHrhIy6OMiV6dXWSBhdWJUgC7PqGo31aSvf4cFKbqB1lCyurIAb+Et9Rtq22uAoNicAHzD74mgQX5xpBWRuupWDKeCMSa/TnAFaWHz4r5hmUUAUyNbVsthe/H+eFuoz55EqoJbLMgOnTtfTudx7fe+BNXU2pRFId00yQn1VuR8wfXHqh7Pb1fnc88s1LQYcyzuVqgwQFE0i7yP2G3Y7dxgRNmcs6S076Z2sTHIg2BFvQW3F9/fE+cZJqaKpEfioyoZEBsfhG//bBLLxNLLGyoYKePlCd257Ae459MVXRGKar/AH8nD6m6fiB+RVlM1G0cuhGUMrXA1H3Hcne3zGJOga1dBheQCQksiE+YoALkDnTe/tg0Ol6a7MU1FmLG5PJ39fc4TVo2TP0/rMQIGbcLsvm8mw+EevOIZMkWmlzqUhBppvg6NoHrgZN1BAkzQtJaRIzKy6W2RRcm4FuOw3xyTMet6lIzKlXLJL4hUlYQINNjbTqUXa4HKjvhpzWoKZzUOpsVy92U+hCEj9wMQouOD9YUohimaS0czaIyUbdt9rWuODyBgwXGOPdSZjNUZRl0jvqmepHmIHNpApIAttt2wfesraLMqaGWq8eKpLX1IotpBvwPKODsf4wA41+fRwvHGwdnlJCKi3JtuSeAALjcnBAuMcVqetqpY2lSsleRW82mBfA08CzMovvxdcNub5hWTZs1JDUeDF4Su3kUkbb6bgm5Nu+AsfbjHuFP8Os3mmjqUqJPEaCoaINpAuFsN7D1ufXGYw0Z44vM/wDzf2GJwDjIV3f/AJv7DG97YGGnhHHqx4kDbYiaQKLsQAOSdgMbQIq2jEiMh4YFT9RbCzLkklG5kp08WNrK0NiT872JtcYbDOpXWGGm19V9ret/TFSnzmF7hJUcgXIVgeOdhikJSjxaJySfqQZTlqIofwljkcAsB2PNt+OcUJTSVAaWeNAYmKtr5FjYXtyDbYHFX/aNXKj1ETosSliIyoJKpzvY8gHAnMIXqJVMRCJWBSQeNUfIJ+fp64usPU31P/O6/r8EnlpfCjM7jlLs8dPOpZNKPTAlXQjyBxby2FuN7X9sEYOmpKeOlmiTxHiQh4jsSZN2sTsGBJ+2DnT9dIwMcsLo0YA1FfK1trg2Hpf5HBhjtjzSj0ui8XasWumcum8aaonUI0pAVL/Cq3te2xO4+2COa9PpMG2ClgBqA323/wBeuCSrjZ8cHQoVOVzQuZAbliLsgIUDlmZeLKq2351YtZHn7O6JLGylyQrkaQ1txYHe9vT2wxMMQJly+J4gvrtbk24t8N9N/e2AFvrDp/x2Vo3VZVLWGwLbDb52H84sQ9IK1PFHPZmjvYqSNieMC82y2WKeJlUKygkzXLBm7khhpUm9hfDBUZ+yLCHjPiyC5QEArb5+vYexxT3skkuxP3cbsvQUgRQq/CosB7DYYl0Y8ppdShrMtxwwsfqMSnHBQjEeFzM+i1lrUqvEZCqGN0A2dTqBBN7i4a23phntjy+MBz2b8JQ0H5c1cngKxeNNC+Qnk3vdtiRv64NVHRQkqXnaU6npzAQFFrMpUtzzve2Gc4Susc5qkraempZAhlTuikX1MN7qSNl7Y0G9V+G0b0UFIZn0wPr1aRdvi252+LkemNsv/DtBMZqmeSqcDSmvy6QQQfhbe4JxRnz+vy9latKTQudN4woIPN9lXsDt3scHsw6jeKuhp9AKTDZ/S17+x4H3wADl/DHVT/lnrJDCv/CXQo0b3ubHz8kb7b3wwRdLgVxrDISxiEZXSLbW8179/TGdRdSrSeGCjSNKSFVbX2tfnnkD64r5x15BSzGGUSagASVUEeYX9RgC30300KQz2kL+PM0xuLadXbk3t64zGZH1bT1ZtFJ5h+hhZtudu4+WMxhobhO7/wDN/YY3I2xSNaqPpY/EzWPYaQCb4lOYR6C+tdI5a+2NMJwMayoGUqwuDsQcVKfOY3JseBq3BGw5I9RjWkzXxLEI2lr2a223rY7YWBTPiCklp7MTA4LDe7Ib9vTa/pbFzM5IXanam0GTxFuqWvo31agOw73xs9aPHaoUrZgEKFt2A76bYMy0sUMTywxorabghQMep547ry9zzrE9vNAS2UPCXiSdVjnJsrKSRq+ILY2HxW39sG6DK44kjj2Yx/CTa9+5HoTc4CVMbXpnaQvrYHc8XKk6f4+gxFUTEmQsyB1c+ZnYMADtpUD0xCWWUtyscaWw3s1tzwBucDKnOl1R6GVgzWb6+mLFi8Fgblo+fUlf74EtG5iRFhYOhXewA8p3sb73xM7LtVn+km0bFVNi3a+Io6x/zbIfhK7C/a17jEU+WyuXDBW1G6szGyj0t64lahdSkhdFZV0sTx99u2BpGuZS+H411033S3a9ub84izCV2mNvFK6VK6Dxcbk7YklpYkDAzhY1YakLCwJOwO+1z2xlXmFIviSPKoEdkkIY7X+FTp/jAwJUs2sK252G55PPP2xpU5XqfxFYhrWYEXVrXtce1+xwJ/3spjTzS07hhEgNgjbE6tOxANiR2xBlPXSPTRyyq/iO2jQiG7tz5AT5ha29/XGg1qaaeAs+4AOo6WNmAI2Ppdm23+EEb2wZoc6D61YoGRrHS1x239tzbfuMC6rrOJkqA0MgeFNbxSKFJUkD1PqOcB6nOQaSSdYnp4tKBAAv9Riewtewvsbi9sYB+1Yhpq1JQTG6uAbEqwNj6bfTCWc1qYGhEqqqylStma2ptlDn1NwWA74D9K5m0FFVLBJGJFl1BnB0hSFU8A3bbYW3xoOpA4Qs7nX/AG3TF2CrHHuWNhvrI3PzxN0h1BNJVvE8pmj8HxEdohGSdSgkCwJXkb4PZn0nTVL+JLHqcgAnUw2HHBtgBZ/E7MI5oooYnWSQyjyowY/CQNh6kgYs9dwPF+VqFBPgOQfkdO5Pb4f3way7oulgfWkfmHBYlrfK/B98Xc7y0VEDxE2DD4ubbg3/AGxgFbLgazNJJS2qKmsI7bqSf29SbegxpksQmzeqkIDBFC7i4/w9/kcMvT2SLSxCNbE/qa1ix9T/ABhZpuncwgnnlhNPaVyxDEna5I/Ttz64Ah6oiEWZ0bRKFdragotcaiNwOdiftjMEsl6ZqGq/zVYyMyiyKp2Hp22tc/U4zA0K5uoEkbN8IkN//j/liFixklaBdaEDa219uB3IwVSXdri/m/yxKk/sMAB8vo3EyOVkN1IYutrEjsPQYxcocuPIIgDfUrk/YYNCoOPTPgYDlyQhWRXsjG/wi4v2BwWWMBdPa1rHESz42E2AKlPksaFtr3NwDuBbcW9P+2LhjUm5VftjRpMeB8AWAcZqxAXx4XwBY1Y591I0ZzaNaohafwSRrayE789r6sPImwqdfSsIQ4WJ1Ui6ypqBvwR3GBorU1NG0WapC2tBodGve4Uudj3A4v7YM1k6Q5ZTOkSOGZNTsuoISDeQj9RB9fXFzovLCBJUSaLzhRoRbIqrcWscM2sAWCi3pbb7YGCX0zSMKuoP9SSKePaZotCsfYcW3IHywPoaWqOWxwfl510Sf1fJZyhJI8O+5Pra1tsdIklvb0sf7Y8WbbjACDlXTkvi1BEEiRTUxjTxCNV9iC4JuCSP4wfj6dklysUsnkkCBb7GxU3B2+WD4nxhqMAK69N1M704qTGsdNpK+GSxkZLAFtQFrge+Iar8OQ6yL45XXKZBZLWDG9ud/S+G9aj548FRgADk3Rn5eoE/5h3OnRpKi2nsBvtbDMuIBNjZZ8AT4zEDVGME+BpNbHpxX8fG/jYAkGMxEJsZg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8" name="AutoShape 14" descr="data:image/jpeg;base64,/9j/4AAQSkZJRgABAQAAAQABAAD/2wCEAAkGBhQSERUUExQWFRUWGR4aGBgYGCAfIBwgGiMfHBwfIB8eHycfHCAjHhwcHy8gIycpLCwsHB4xNTAqNScrLCkBCQoKDgwOGg8PGiwkHCQqKSwsLDAsLC00LC0sLCwsLCwtLCwsLCwsKSwsLCwsLCwsLCwsLCwpLCwsLCwsLCwsLP/AABEIAK4A2AMBIgACEQEDEQH/xAAbAAACAgMBAAAAAAAAAAAAAAAFBgMEAAIHAf/EAEAQAAIBAgUCBAQFAgMGBgMAAAECAwQRAAUSITEGQRMiUWEycYGRBxRCobEjwVLR8BUWM3Lh8SQlYoKisjQ1c//EABgBAQEBAQEAAAAAAAAAAAAAAAADAQIE/8QAKxEAAgIBAwMBCAMBAAAAAAAAAAECEQMhMUESUfBxBBMiQmGhscGBkeEy/9oADAMBAAIRAxEAPwDqMbed/wD2/wAYlZ9sD8xrPCSd9LNpUGyC7Ha2w7nfCj+HfUckpeOUTSEuSJG3VAAPKT2O3HviZ2O1NXpKCY3R7bEqwNj9DiwMJPSmdwrDWGCnEXgXJGsnWQG9tvgx7031tPWSR6afTHciRxcgegBsPrgB0YnHoOECfO6+qeVqf/w8UQuPEFi/O9ytv0/IXFzj2m6wlnyuolDFZ4v1KAO4sQPWxtgB8DY9LY5dHU5nJRirWq0oq7qPiOkkFj5LXPpfHlbWV5ohXfmyBtZFHH6L3ta5IuR7nADt1Dnc8LwrFCZRI1nIDHSLqL7ezE7+mC89UqDU7Kg9WIA+52xzzrbMpPylDKHYFgpcg2uSqk3t7g/fHvXlW3jU7SpJJSaFZ1Xgtc8ni9rbE4A6DS18cn/DkR7c6GDW+xOKOaVryI6UkkRmHYsDp3sSQL2PzHOEbpOtpDXK1M0lPqBBhcAq53/VrNj6C3OLvS50ZxVJ66v7N/fADXkVUgvD+Y8eZBeS5ub7A7WFhc2tgrI22ELpg6c6rR6qf5Q4e5FOAN6Y7b4Xevq546GUpcEgC45AJFz7f9cMFOdjgJ1jPppJW8NZVUeZGJAYXG1xx2OCV6GXQi1WRxwihMMrFppIy413vtctYcWJI+u++J+pMwLtPIstS5huFMS6Y4yp4Yn4iL7n3xmT0SSvTVEdL+WjiJeV3fYjgBTfcA+wxYMdJNJJFHUyxpOSWTTZC7bk3PyG2O1jk7pbGOcVybL1DOY8t/qMGlb+p/6gDbf6YJZj1K8eYFNV4kp3kZNtyoYj39MLOcRk+FSU4cT0z2jksLkbk7Dgbg3xDJkE3jyy1M7RIVKMzW1P2OkAi4Pttjv3MuTj3q4GGkzPMpYUqYjE4kNxDpAAXfe5N+R633xHUvUHNp/ywj1CBQTJewHl9O5Nh6b4AdIUNTO35cVbLDENS2Fja9re3xX3Jw/UOQulZUVBZSJUCqN7i1udrdu18TnFxdM7jJSVoG0XWcr0TzeEGlR9BANl+dyePrjXKutZPzAhqFg8y3V4JNSi176jqNuP9XxVl6FnFEsIaNn8fxWGogOLEabkeuPV6GkapVxDDDEUZSsb30kgi5uBqO/btjk6K+ddZTzU07JTMKdlskvB5HmIvxyNvbB2lz8wU9MggmnkeJW8q3G47sdgef8ARwIly2rFA9EKa5RdPiBxZhq1eUWuT7YzNUnjnpkZJ3pxAgMcN93AsQxFrb+/pgBsyTqFapXKqyNG2l0bkEc8GxxmAf4f0bJ+Z1RvHqmJCuCPL23PxW4uCce4wDYo87/T+MI34f16JUVcDMAzTsVX1sSDb6DD0p8z/MfxihH07TrKZ1hQS3J173uee9saYJXRsd2zVPUsP3mGDX4Wn/y9f/6P/OGKjyiGJnaONVaU3cj9R3O/1J++J6aiSJdMaKi+iiwwBynKpopaioOYhnnBAiia/mN28ot76QO1j3x70rSP+Vr4SjBjHcLY3JU2IHve2Osfl1vqsNXrbfGzjA0S+msuk/2O0TIwcpKApFjvfTz64hiyKc5KYDEwmsbJtc+e472498O7NYHFLJs8jqA/h38hsbi3+u+NptWc2thM6h6dqJctpY1iYyxkaluLgBSPW3pgnnGVVoigkppWDxxorQbWYgeYk3+lvbnDS2YRhgrOoY8AkXxrXwCSN07MpH3FsK7i+xziL+vVxz10sMJhIsiXJYqS25F7b++DMnTgqKl6yjrPDLbMVS9jYA8kci3bAzpWOkQTLViPUklgXvxxYW91P3xmTRSvUz/km8OJr2PYcW9T62x7Jezx1pvTl7HnWaWl8/2F8i6bjpa0ytVB5HUqVYAMWa1zfV3Pa2DWddUxU5KbvLYWjANzfje1u+EqeniMBEEZllj88lQNgLb7X3P2HF8bUdcTU0tS+/if0yT6p5L/ALg41ezJa/Yx5nsM+UdZhmeOWIwuoJALXvYEkfCLG2ANBBV5hDM5nKqTpEWkaW4Nr3uB98X+sYljqaeX1uH9wpUH/wCLEYgyiKroWkiWAzKxBRgbC4G5+u2xtxjpKKh1QpN1v9N9zltuXTLZeLYWp6lhR+Awt4U+4+Ybb6EHDn1PlcBoC6oo0orRkCx3t97g4iybpB9crVIUrMu633DEhr+1txziWHoWNCDJKzxqb6GFl+pv/lhPLDqTT2d+ojjlW2+noIX5lpauBVOjUio5vz+i/wBrbYu9Q0E9BVRuP/EDTddQsAQSLWueOfrg7PRihqjMYRJE2yEcAHcAXvuLf9ceVtUa2thUxlALXVjfa5Yk+lxtjyyy27PQsdKiGnnmppxV1CqpqF88Y5X9z/hXv3w++MALk245252wl9Q05qcwEI+FAAfb9TH97YtddVZIjgXmRgSPa9h92/jE5zcnbO4xURxJx6DhcrWnpqaKKnQuwFiwA8v09yf2xVpupqinZUrI7Bjs9xwOdhe/I9McHQ2g4xlxTlzeJZREz2c2sp73/bF2+AI4++MxsuPcaDQfG/0/jGwOKtfmUcGtpGCrcfXYcDvgcvV1MyMyvfSLkEEH6DvjpQk1aRw5xTpsPRtgXTdQrJUSQhWDIOT39cLVT1dViI1CwxiAmw1fEbmw4bGtN1AXzCMhisMsey7fEQRvbkhhi6wOnfb8EnlVqhrq+oYITpllVG9De/7A2xd8YMoZSCDwRjmcVAhWaJYzVz76prnSnI5Yg3Bv23thk/DqtDUmgk3Rj9juPpjMmFRjaNhlcpUyvV9TVL1MkNLGriMgMT6/cWGxGFiLMJqd6xWHhySLqsOx1XuDc9mPfBeqqmy+vkkZS0M5uLc7bn7E/vjR6Jq6sWcRP+Xk8jXIBsosSd+5tb5Y9EKitl00te5CVt762UIsqjkh/owTTSst2kLBQrHm19m3v/nhz6OkkNPom+KNtPIJsALA2J3HGBMfSVZGrRxVKrExNgb3AO3+HY25thhyHJ1poxGtyb3Y92Pc/t9sSz5E41d6/Upig07oT6XJkGatHMt1cu6g973Yce+2HpPCIeFCg0izIlhpv7DjEtTRqQzgKJNJCyFQSpsbHcdib2xy3p3MZqbLWq0KNLNOEBZLsbsQ2o/q9vTEsmVzplYY+mxnyvp2rCNTM6pBc+ZQCzA8gel+98EoujIVjWJmd1RiwuQLFufhANuDz2xWrOrHjqqxNKGOmpxKObliL2Jva3PbEOV9aSyS06zU/hLUoWjYODugBa47CxFu+Es839AsUUOMaAsbgeW1jbjGj84Qs9/Ek/lJZYIZow3lhqCF0MwPNrkja/IwYzbrynp5WjkEpMYHiMiEqmrjUR64iUGc8YhqYBIjIwuGFj8jgLVdd0cdg8wF41kHlbdX+Eiw534xep+o6Z3SNZkLyKHRb7kHcEbenbn2wNAEeV1dEzCmAljY3seQePUdgMT9JdPSJI884IkJNluP1ck2v3JFsMpqV1WuL+lxf7Y3V/fGAXM36YdpzPBJokPIPH+uNjgb/u9UPXo813VSDrsAPLuABe4F/bDbJmEayrEWAdwSq9yByfpiwDgDntYRPXypPM0SJ8ADW322HIHJOKv5eOStihWV5Uva7Nf1JA242Aw9VuT00zEukbMOT339bb/fFSm6UiiqPHTbny22G1vL/h/fAAvqFbZjTH1t/OMzTM5KisSGnkKqnxOt9j+q/FwOPnip11UkTwtGfOoNrcji398MnTGQ/lorNYyNuzf2vzYfzfABaFSAATcgbk9/fb1xmN8ZgBN6oW9fTCQf09Q+/l/vpxbzL8tBVByrGd1sqgbH9Py7d8FM3yGOq1B7hlPlYHcEgffgfbFbK+kEhcSO7SyDYMxOwPoL49SnHpVvZNV59zzuEup6COJoqkSSVDu1QSVjiUbXPw2uOAfft3x5NROlBDIVZTFI3ItfWQR+4x0qLLI1cusaBjywUX398V876fFUqqzsFBuQDz6X+WKL2lWuxw8Dr6i/QdKzIZPBlTwJwLkjzhTfja17MRfGssdPlLBlM0jy+RYhpJO978Dvtz3w5U9OEUKuwUAAew2GEXrMNTV1PXMDJEvkKryDZvXbe+PPLNKWhaOOMQjQdcRTVCweHLHKb6gwA0kb2O/p3HriOo/EGMeIywzSRRGzyqBpFtu5ud9sLNLngqs3SaONkHhHSHG7aVbfbsTtgfV5oJaScTSy+OWIECDSi2PJVQARYb374jRQ6HUdYRI9MpVrVIBR9rb22O97+ZfviePqNDW/lArGQLqLbaQLXtze/wBMK2e5YzZXSzpbXTLHIPkAtx9wp/8Abgl+GUHirPWOPPNK2knkILWH0N+PTADtLDqQruLgjb32wtN0DD+TWjDyhEfWrgrqve/Om37YZ2fGssoUXNsaBIzzo9YYKtvGkd6sKpLhSdV9h5QvJNva2BtfBUxS0stTGghijeI+Gdx4qhLm5PFsFa/qEzJoniKRzW8F720n9JY34BIJt2xuen6qVVjlqI3hBBJAOogb2va+PUsaivjrzsQc3J/D56geo6RzFqIUa/ljAhUIwZg7rctc3Okc8WwP6q6Pq6maqZopZSSPAKSoIwu2xVjq1c+mOuxIALDYcDETJvtjynoOfZVkNRDPLIYWCjL44k3HmdVS67G/II9NsVaPKXgbKIvCIZWZ3On4SVOxI2G/8Y6au+KLZlEJAnioHJsF1i59rXvgDi9Rl6yCSJ3p46h6lmIaKUyhixsFZQU0n++L1dkcdRFmlVIz6oZ3CBSNN10i5Frk7254x0iq6pp46jQQbhghl0jSrH9JfsfbA6TqWBo5r0n9ES+FNslixIBLKDuOCSd8ALGVZK1TWU5eeZX/ACSSMUYA316AN1OxWxPviWm6rn8WmlWSSQVE4TzIqwlGOk6Fv4oYepNsXuoqtEWOcRRiSCo8G9r2RQWAH7YpUHT8cc8NwbxVpi+NrAadaWBNhvb5++MBRz6pCHM3MaSCWqhjCvexKqT+kg3HzwV6q6zmE9RSqIUAsqiTUHl1bnQ1/DHp5tsNVb0JTyLpOoAzeO1mO78b37W7YGZ90BJPJIBUAQym7pIgdk9fCZrlL24BGNAvUUwpauUQ00srwxByC6DRe177AbA22Jwz0HX8cstOngzKKkf0nbTYkC7DZr7cXtv2xHTdEPHJWskiWqIxHFcsSgAt5iRv24viOXox1ky9/EjEdGhD3JFyRYldrAfO2FAuzfiFSqzBjIEVzG0vhnww45F+ex7YzCqMtllp3y2II2qVn/Maxo0Fte4+ItwNh74zGtVuYnZ09D5n+Y/gY3X64hjB1Sb9x/AxzvJsxrqqSaGOcrZiQ7E+UKx2Fh34+mOQdGGNi+OY5XmVe9RLRio/qEn+o1/L4d76bC/mHt6YvZJX1cGZLS1FQ0yld/TzLqW1xfbAD/qwB6iyOWZ0ennaGVONyUYf+pe+BHUT10lWIoXeCFR/xbEKTa5u1rGx2FvfA/LM8qafMI4JKkVKPZSQbjzcWPqMDQ9kPSEiVLVVVMJpyAqlRpVQNuLelv39cNSqBf19fljnfVfVFRJXLR0jtGVbS7L3LWO9rkBRf98b082Y0lZGsry1MTWDFVZlF/psQfXGmDH1Zlc9RH4UMyxK1xLqW5KmwsCBsefTnBPKqFYIY4l4RQvzsNz9Tv8AXCD1j1DVRV6RwyPZgoEYOxZrgbfMg/TBJq+roKCWSqk8aUuNFzfTqAFjxwbmwxho3zTgXYmwFySewG5OFPNOokqUCNBMYXPlZSNTFfQG98JsVbmFQSv5pl1o50G4uCtwBt+obAYtdEZtKfL4bzSxi0Z/SoPJt2Nyd8enHHp334PPN9W2w3Zaku9LMviwlbJKu4sLjc8XHA7gjvgqKJqelK0ygsoLKr3N+5G1jc9sTZTQ+DAkZOoqNyPU74EJ1cErpaeZkjjijRxIzhblyNjqNu+JZJ23W3mpSEaWpXHWjyQVTwi/gxxsuxJBfVqvvvpt+x5xHWV501Ef5l5oxEsglQqWRtRGm8YAOqwsPS+GDKMvpURniERSUXZlIKtz3vYjdvucV8oqqAMUpnptTfpjdCWtxsCSbb4mUKnQ1Q5WQyxyrM5Ds7qQrgjy6TxsLXHqTga2UOxrKdIrmSbUJCV8moKwJB81tjYr3w4RZjEztGJELpuyBgWXjkXuORz64yhqIZS0kLRveysyMG44BKk8A8e+AFmTo6bw5IFlj8GWQSMWDF77agD8O5BIuMSJ0rrapjdpFikmEmkabPcKTuVLcixscN2nFV61Bc61svxbjb5+mNoWCaro2mld5JFcmQ3ZdZ032GoAcGwtf0wXWjjBJ0i5bWTblthq+dgN8aRZjG0Yk1qEPBJA/n5Yp5h1AkLICCwfhlIsN7fX12xqhJukjlyS1YX14p1OcwobPIoPpe5Hztx9cDFzJzWBNV42QlbcHbm/ffAmHLdRkh0h5L+aZuFv6d+xxaOJfMycsj+UJ591A0OgxhWVwbNzxbi23fA3qLxVSATkutzr0bX4sD2vbEFMxnpGjsdcG627gk7Dv/oYZxAKmnCyqwJFiCLG4/UL+uKaYq051/RxrksXJqXZJmCU6C2i1y7DkcGxPe+Mwapul4wRrZ5FX4VY7D6Y9xjyw5NWOXAZOxf5j+BhC/Dv/wDJqfr/APY4fI2u0nzH8DENHlUMRLRxojN8RUc998eQ9Ah5Df8A21N85f4xLVJ/58h7aV/+hw7R5NCkhmWJBIb3cDc35398YuVwmUSmNfFAsHtvsLc/LAHO8zK1WZSR1khhiT4FY2FhbgtYLqG98UHjgTNYBTEeEHjsQbgnvv8APHUK/p2nmfXLCjta1yN9uMRN0zS6lP5eK620nTxbcfvgDnlZMaLOzLIp8OR7hjsLMACQbWOm++GqXroNWJT0yLOGtdw+w7nhTew98MOY5LBOF8aJJNN9OocXte3pwPtiOh6ep6e7QwojWsWUb2+eNAhdRf8A7un+af3wS/FGTxKRkjszqwJRTdgu9zpG9gNyewwQr6mjlZ5ECNUqH0MVOoNGDwfa+3rhLkzinjaFnEmo3Mkm+ppOdFr7LcgFvc7YtDFzIjLJwi9BnNHPQRky+HUQIqi/x3QCwAvupI2Pb6Yl/C3KnCvO2wPkG3O9yfpx98Hsv6Mo5dE7U6KzLcoPhu3mvbud8H4YFjUJGoVRwoFgMTnJ/wDJ3Fcki8Y5/LQ0smd1Aq/DZBToVEpABNlvyRcgX/fHQFvgbW9F0lS7PNCruwALXN7LxwdscI7OPxVckdJmUcDM0ImVQV3UITJci21iAgJ7i3rg91Vl9JBHSyZe0f5gSDR4JDM/Yk6SSf8AqRh+pcgp4omgSFRGdmW2zX51X5+uK+VdBUVPIJUgAdTdSWY2PqLmw5wsCL+JZ8OVJIGZamSIipSP/AVW5e269huNx8t+h9IR08VHF4BXQVUlhbdrDUWsTZr8i+3HbAqqnpRNNIlMZWcFJn3sRsCN7i2wHbjGtVQxQLFTwKYYZjqfnvYWseOBiqxSdJk3kS2GwZlGQdLqxAvZSCdvYG+EzJNR8SEIodgQWbYgWG2nv6/XFrPsuWlCSwEoQdJ35v8A9rWxvmjmGrhmC+VxZvr/ANCPti0Ekvh5/RKTbevH7K+RZYDJLBL5tA29BuNx6Hf98Q+ZWjp5R8Eg0nsVfym31N/vizm06rUM8VRFG4skgZrEHkc+wH2wxHL4nZWcKzpwf34+e+DzK77/AGYWPgBQUksdVGmlmSMkK+k/C3vxsb98E6jpstI7rMyCT4lA59r3xbzHMBE0alXdpDZQi34FyTcgAD1xdR9sSeV3aKrGtmVKPK44jdUVTa1xycXGOPDKCcenEm29ztKtjO2Mx4Dj3GGmkXxP/wA39hia+F/Ms6MNVGhtok8Qubbjw1VtvucVD1OZ4kKEwtNIVibSHuF5JU7Lf62wA2K3bHijAKo6up0aRNd5IlZio/8ASNxfi+CmX1nixJIAVDC9j74AtLJfGW3xCXxLqwBtqxyTMqlq2erd6qWBYn8OKOMk6iNQ2AYf4bn546J1BPUIgeDRZbtJq7gb2Gx5F/2xzOvyl2d62il0hiTNGQCyFuSt73BJbfYjFoY7p8EpTrTkA1MkyLEizN48khQ6bg6TpA323JYj6YsR9OyQ1NKZgxDzKP6g3uGXVsdyMG6fo6OqEQpmdGh8zzPyXNiLC5uLr9L4Yv8AciolkhmqakPJEwNggC6VIa2wHmJvufbHWSTWniOYRvVFuPr6E1ApxHKGD+GDp8twSv22wt5Hlk9ZJODVSRxxznYEm59PiFgB/OOlE74B9P8ATxpfG8wbxJC/FrX2tjzlxQo6WbNJqmT8xJCsTaY0Qm36rfqFvhB+p9MQQ9QzHK6iNnfxIJkHiazchmO1/QaSOcH6ro+oiklainEaTn+orKDa991Nif1Me1sS0/4fAUL0yyed3V2kI50m4Fr9uMDBMzOOoppaWVaqVmqADvey7JtbUQw8/txg3TwTUeZR0xqJJknXza799Q41Hi374KZ70a0xpAJAPy9r7fFbR9vg/fBGu6aaTMIasOAsQtptufi7/wDuwsA9MvWNmj/OaADcruP72v8AI3xdyqh/MwSI7FgH/pyHc8DgHsR/ODE2SxSPrdAW9f8AO3P1xTz7OmpXh8i+CTZj3HOwHHFj98epZHPRb/wQcFHV7ELdLO4USzsyKdlt2H122274OD/tgFVdeU6sV85sbEhRb+d8GoJQ6hlNwwBHyOJZOvRyKQ6PlOd5jRxkZrNIisRJpQsODpXj6n9sQwUy0tZlx+FvBMkz73YAMSW9bAfsMdLkgDCxAI7ggH+cRtl0TOrMilgNIJHAN7j5bnb3xKyhyXOKqbQalfH0yy3jnM9tQ3soiBNuP2wf6rqqn85IWlmhp0Nkki8yr7uFNxvtvvhnf8PaEknwbXN7CRwAedgGsPpjav6IglkkfVKhm/4oSSwf0uCD+1sBQs1/iyVOWMKgSa9ZVtHluoF2sSCb3tY2tbEr/iWxEsiCAJExAR5CHkAPK7bc8b98Ms/SMeqmaNjH+WuEAGq4a1wdX8++BUXREsJKU80awO2oiSJXZb8hSw3HHOBpn+/cjyLHBTGZmhSWwe1tdiQbrYAcX7m22+Mxdynp54q+WdihjaFI1tsbrouSoAAvpJ22xmAJs66aFXIpMhQRsbgD4gwTUL3Ftlt35x7LkTitgdFUQRQsg9mN7eX7b4MwN5nv/i/sMTXGBhy+sS1EtN4Ei1LShXcobEltzr7hsWMwSaeaZwJFSM+GqxzBCunglGsCG55GOlBxgNmfTFLUP4kset7AXuw2HyNjgANQ5zWTN4apGskcatKZL7lh5RYWtexONh1QZKOKUsYHlm8MFQH02J389hYgb+nvifqSh8LXPHP+X1gJJ5NYYDZbD9JAJ3FsKecywaoKeEmSnpz4kp9S2x3579tt8UhBya7HEpJJhnqDO452jaFzKlM58fTxa67nswIVuNh7XxipDUVUT0jlSQS5C+WwAsCp2J5GEm6f04oldZpZ2V230lZHASxv/hJvt88NT5brnqVCXFOFSILN4bJZbBrGwa9uWOLufRFL6PxklDqbfodAhpwo2sPWwA/jGmYViQpqYncgAAXNzsO4wppmNdL4cMLIssUQM5fSQSbBRex5AuSPX2xJD1FHNT+JVRHV4jQosdyWuArWFx62+gOPIegZ4KlHI0m5sDxxfexPAPsd8WGhHrhIy6OMiV6dXWSBhdWJUgC7PqGo31aSvf4cFKbqB1lCyurIAb+Et9Rtq22uAoNicAHzD74mgQX5xpBWRuupWDKeCMSa/TnAFaWHz4r5hmUUAUyNbVsthe/H+eFuoz55EqoJbLMgOnTtfTudx7fe+BNXU2pRFId00yQn1VuR8wfXHqh7Pb1fnc88s1LQYcyzuVqgwQFE0i7yP2G3Y7dxgRNmcs6S076Z2sTHIg2BFvQW3F9/fE+cZJqaKpEfioyoZEBsfhG//bBLLxNLLGyoYKePlCd257Ae459MVXRGKar/AH8nD6m6fiB+RVlM1G0cuhGUMrXA1H3Hcne3zGJOga1dBheQCQksiE+YoALkDnTe/tg0Ol6a7MU1FmLG5PJ39fc4TVo2TP0/rMQIGbcLsvm8mw+EevOIZMkWmlzqUhBppvg6NoHrgZN1BAkzQtJaRIzKy6W2RRcm4FuOw3xyTMet6lIzKlXLJL4hUlYQINNjbTqUXa4HKjvhpzWoKZzUOpsVy92U+hCEj9wMQouOD9YUohimaS0czaIyUbdt9rWuODyBgwXGOPdSZjNUZRl0jvqmepHmIHNpApIAttt2wfesraLMqaGWq8eKpLX1IotpBvwPKODsf4wA41+fRwvHGwdnlJCKi3JtuSeAALjcnBAuMcVqetqpY2lSsleRW82mBfA08CzMovvxdcNub5hWTZs1JDUeDF4Su3kUkbb6bgm5Nu+AsfbjHuFP8Os3mmjqUqJPEaCoaINpAuFsN7D1ufXGYw0Z44vM/wDzf2GJwDjIV3f/AJv7DG97YGGnhHHqx4kDbYiaQKLsQAOSdgMbQIq2jEiMh4YFT9RbCzLkklG5kp08WNrK0NiT872JtcYbDOpXWGGm19V9ret/TFSnzmF7hJUcgXIVgeOdhikJSjxaJySfqQZTlqIofwljkcAsB2PNt+OcUJTSVAaWeNAYmKtr5FjYXtyDbYHFX/aNXKj1ETosSliIyoJKpzvY8gHAnMIXqJVMRCJWBSQeNUfIJ+fp64usPU31P/O6/r8EnlpfCjM7jlLs8dPOpZNKPTAlXQjyBxby2FuN7X9sEYOmpKeOlmiTxHiQh4jsSZN2sTsGBJ+2DnT9dIwMcsLo0YA1FfK1trg2Hpf5HBhjtjzSj0ui8XasWumcum8aaonUI0pAVL/Cq3te2xO4+2COa9PpMG2ClgBqA323/wBeuCSrjZ8cHQoVOVzQuZAbliLsgIUDlmZeLKq2351YtZHn7O6JLGylyQrkaQ1txYHe9vT2wxMMQJly+J4gvrtbk24t8N9N/e2AFvrDp/x2Vo3VZVLWGwLbDb52H84sQ9IK1PFHPZmjvYqSNieMC82y2WKeJlUKygkzXLBm7khhpUm9hfDBUZ+yLCHjPiyC5QEArb5+vYexxT3skkuxP3cbsvQUgRQq/CosB7DYYl0Y8ppdShrMtxwwsfqMSnHBQjEeFzM+i1lrUqvEZCqGN0A2dTqBBN7i4a23phntjy+MBz2b8JQ0H5c1cngKxeNNC+Qnk3vdtiRv64NVHRQkqXnaU6npzAQFFrMpUtzzve2Gc4Susc5qkraempZAhlTuikX1MN7qSNl7Y0G9V+G0b0UFIZn0wPr1aRdvi252+LkemNsv/DtBMZqmeSqcDSmvy6QQQfhbe4JxRnz+vy9latKTQudN4woIPN9lXsDt3scHsw6jeKuhp9AKTDZ/S17+x4H3wADl/DHVT/lnrJDCv/CXQo0b3ubHz8kb7b3wwRdLgVxrDISxiEZXSLbW8179/TGdRdSrSeGCjSNKSFVbX2tfnnkD64r5x15BSzGGUSagASVUEeYX9RgC30300KQz2kL+PM0xuLadXbk3t64zGZH1bT1ZtFJ5h+hhZtudu4+WMxhobhO7/wDN/YY3I2xSNaqPpY/EzWPYaQCb4lOYR6C+tdI5a+2NMJwMayoGUqwuDsQcVKfOY3JseBq3BGw5I9RjWkzXxLEI2lr2a223rY7YWBTPiCklp7MTA4LDe7Ib9vTa/pbFzM5IXanam0GTxFuqWvo31agOw73xs9aPHaoUrZgEKFt2A76bYMy0sUMTywxorabghQMep547ry9zzrE9vNAS2UPCXiSdVjnJsrKSRq+ILY2HxW39sG6DK44kjj2Yx/CTa9+5HoTc4CVMbXpnaQvrYHc8XKk6f4+gxFUTEmQsyB1c+ZnYMADtpUD0xCWWUtyscaWw3s1tzwBucDKnOl1R6GVgzWb6+mLFi8Fgblo+fUlf74EtG5iRFhYOhXewA8p3sb73xM7LtVn+km0bFVNi3a+Io6x/zbIfhK7C/a17jEU+WyuXDBW1G6szGyj0t64lahdSkhdFZV0sTx99u2BpGuZS+H411033S3a9ub84izCV2mNvFK6VK6Dxcbk7YklpYkDAzhY1YakLCwJOwO+1z2xlXmFIviSPKoEdkkIY7X+FTp/jAwJUs2sK252G55PPP2xpU5XqfxFYhrWYEXVrXtce1+xwJ/3spjTzS07hhEgNgjbE6tOxANiR2xBlPXSPTRyyq/iO2jQiG7tz5AT5ha29/XGg1qaaeAs+4AOo6WNmAI2Ppdm23+EEb2wZoc6D61YoGRrHS1x239tzbfuMC6rrOJkqA0MgeFNbxSKFJUkD1PqOcB6nOQaSSdYnp4tKBAAv9Riewtewvsbi9sYB+1Yhpq1JQTG6uAbEqwNj6bfTCWc1qYGhEqqqylStma2ptlDn1NwWA74D9K5m0FFVLBJGJFl1BnB0hSFU8A3bbYW3xoOpA4Qs7nX/AG3TF2CrHHuWNhvrI3PzxN0h1BNJVvE8pmj8HxEdohGSdSgkCwJXkb4PZn0nTVL+JLHqcgAnUw2HHBtgBZ/E7MI5oooYnWSQyjyowY/CQNh6kgYs9dwPF+VqFBPgOQfkdO5Pb4f3way7oulgfWkfmHBYlrfK/B98Xc7y0VEDxE2DD4ubbg3/AGxgFbLgazNJJS2qKmsI7bqSf29SbegxpksQmzeqkIDBFC7i4/w9/kcMvT2SLSxCNbE/qa1ix9T/ABhZpuncwgnnlhNPaVyxDEna5I/Ttz64Ah6oiEWZ0bRKFdragotcaiNwOdiftjMEsl6ZqGq/zVYyMyiyKp2Hp22tc/U4zA0K5uoEkbN8IkN//j/liFixklaBdaEDa219uB3IwVSXdri/m/yxKk/sMAB8vo3EyOVkN1IYutrEjsPQYxcocuPIIgDfUrk/YYNCoOPTPgYDlyQhWRXsjG/wi4v2BwWWMBdPa1rHESz42E2AKlPksaFtr3NwDuBbcW9P+2LhjUm5VftjRpMeB8AWAcZqxAXx4XwBY1Y591I0ZzaNaohafwSRrayE789r6sPImwqdfSsIQ4WJ1Ui6ypqBvwR3GBorU1NG0WapC2tBodGve4Uudj3A4v7YM1k6Q5ZTOkSOGZNTsuoISDeQj9RB9fXFzovLCBJUSaLzhRoRbIqrcWscM2sAWCi3pbb7YGCX0zSMKuoP9SSKePaZotCsfYcW3IHywPoaWqOWxwfl510Sf1fJZyhJI8O+5Pra1tsdIklvb0sf7Y8WbbjACDlXTkvi1BEEiRTUxjTxCNV9iC4JuCSP4wfj6dklysUsnkkCBb7GxU3B2+WD4nxhqMAK69N1M704qTGsdNpK+GSxkZLAFtQFrge+Iar8OQ6yL45XXKZBZLWDG9ud/S+G9aj548FRgADk3Rn5eoE/5h3OnRpKi2nsBvtbDMuIBNjZZ8AT4zEDVGME+BpNbHpxX8fG/jYAkGMxEJsZgD//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9" name="AutoShape 16" descr="data:image/jpeg;base64,/9j/4AAQSkZJRgABAQAAAQABAAD/2wCEAAkGBhQSERUUExQWFRUWGR4aGBgYGCAfIBwgGiMfHBwfIB8eHycfHCAjHhwcHy8gIycpLCwsHB4xNTAqNScrLCkBCQoKDgwOGg8PGiwkHCQqKSwsLDAsLC00LC0sLCwsLCwtLCwsLCwsKSwsLCwsLCwsLCwsLCwpLCwsLCwsLCwsLP/AABEIAK4A2AMBIgACEQEDEQH/xAAbAAACAgMBAAAAAAAAAAAAAAAFBgMEAAIHAf/EAEAQAAIBAgUCBAQFAgMGBgMAAAECAwQRAAUSITEGQRMiUWEycYGRBxRCobEjwVLR8BUWM3Lh8SQlYoKisjQ1c//EABgBAQEBAQEAAAAAAAAAAAAAAAADAQIE/8QAKxEAAgIBAwMBCAMBAAAAAAAAAAECEQMhMUESUfBxBBMiQmGhscGBkeEy/9oADAMBAAIRAxEAPwDqMbed/wD2/wAYlZ9sD8xrPCSd9LNpUGyC7Ha2w7nfCj+HfUckpeOUTSEuSJG3VAAPKT2O3HviZ2O1NXpKCY3R7bEqwNj9DiwMJPSmdwrDWGCnEXgXJGsnWQG9tvgx7031tPWSR6afTHciRxcgegBsPrgB0YnHoOECfO6+qeVqf/w8UQuPEFi/O9ytv0/IXFzj2m6wlnyuolDFZ4v1KAO4sQPWxtgB8DY9LY5dHU5nJRirWq0oq7qPiOkkFj5LXPpfHlbWV5ohXfmyBtZFHH6L3ta5IuR7nADt1Dnc8LwrFCZRI1nIDHSLqL7ezE7+mC89UqDU7Kg9WIA+52xzzrbMpPylDKHYFgpcg2uSqk3t7g/fHvXlW3jU7SpJJSaFZ1Xgtc8ni9rbE4A6DS18cn/DkR7c6GDW+xOKOaVryI6UkkRmHYsDp3sSQL2PzHOEbpOtpDXK1M0lPqBBhcAq53/VrNj6C3OLvS50ZxVJ66v7N/fADXkVUgvD+Y8eZBeS5ub7A7WFhc2tgrI22ELpg6c6rR6qf5Q4e5FOAN6Y7b4Xevq546GUpcEgC45AJFz7f9cMFOdjgJ1jPppJW8NZVUeZGJAYXG1xx2OCV6GXQi1WRxwihMMrFppIy413vtctYcWJI+u++J+pMwLtPIstS5huFMS6Y4yp4Yn4iL7n3xmT0SSvTVEdL+WjiJeV3fYjgBTfcA+wxYMdJNJJFHUyxpOSWTTZC7bk3PyG2O1jk7pbGOcVybL1DOY8t/qMGlb+p/6gDbf6YJZj1K8eYFNV4kp3kZNtyoYj39MLOcRk+FSU4cT0z2jksLkbk7Dgbg3xDJkE3jyy1M7RIVKMzW1P2OkAi4Pttjv3MuTj3q4GGkzPMpYUqYjE4kNxDpAAXfe5N+R633xHUvUHNp/ywj1CBQTJewHl9O5Nh6b4AdIUNTO35cVbLDENS2Fja9re3xX3Jw/UOQulZUVBZSJUCqN7i1udrdu18TnFxdM7jJSVoG0XWcr0TzeEGlR9BANl+dyePrjXKutZPzAhqFg8y3V4JNSi176jqNuP9XxVl6FnFEsIaNn8fxWGogOLEabkeuPV6GkapVxDDDEUZSsb30kgi5uBqO/btjk6K+ddZTzU07JTMKdlskvB5HmIvxyNvbB2lz8wU9MggmnkeJW8q3G47sdgef8ARwIly2rFA9EKa5RdPiBxZhq1eUWuT7YzNUnjnpkZJ3pxAgMcN93AsQxFrb+/pgBsyTqFapXKqyNG2l0bkEc8GxxmAf4f0bJ+Z1RvHqmJCuCPL23PxW4uCce4wDYo87/T+MI34f16JUVcDMAzTsVX1sSDb6DD0p8z/MfxihH07TrKZ1hQS3J173uee9saYJXRsd2zVPUsP3mGDX4Wn/y9f/6P/OGKjyiGJnaONVaU3cj9R3O/1J++J6aiSJdMaKi+iiwwBynKpopaioOYhnnBAiia/mN28ot76QO1j3x70rSP+Vr4SjBjHcLY3JU2IHve2Osfl1vqsNXrbfGzjA0S+msuk/2O0TIwcpKApFjvfTz64hiyKc5KYDEwmsbJtc+e472498O7NYHFLJs8jqA/h38hsbi3+u+NptWc2thM6h6dqJctpY1iYyxkaluLgBSPW3pgnnGVVoigkppWDxxorQbWYgeYk3+lvbnDS2YRhgrOoY8AkXxrXwCSN07MpH3FsK7i+xziL+vVxz10sMJhIsiXJYqS25F7b++DMnTgqKl6yjrPDLbMVS9jYA8kci3bAzpWOkQTLViPUklgXvxxYW91P3xmTRSvUz/km8OJr2PYcW9T62x7Jezx1pvTl7HnWaWl8/2F8i6bjpa0ytVB5HUqVYAMWa1zfV3Pa2DWddUxU5KbvLYWjANzfje1u+EqeniMBEEZllj88lQNgLb7X3P2HF8bUdcTU0tS+/if0yT6p5L/ALg41ezJa/Yx5nsM+UdZhmeOWIwuoJALXvYEkfCLG2ANBBV5hDM5nKqTpEWkaW4Nr3uB98X+sYljqaeX1uH9wpUH/wCLEYgyiKroWkiWAzKxBRgbC4G5+u2xtxjpKKh1QpN1v9N9zltuXTLZeLYWp6lhR+Awt4U+4+Ybb6EHDn1PlcBoC6oo0orRkCx3t97g4iybpB9crVIUrMu633DEhr+1txziWHoWNCDJKzxqb6GFl+pv/lhPLDqTT2d+ojjlW2+noIX5lpauBVOjUio5vz+i/wBrbYu9Q0E9BVRuP/EDTddQsAQSLWueOfrg7PRihqjMYRJE2yEcAHcAXvuLf9ceVtUa2thUxlALXVjfa5Yk+lxtjyyy27PQsdKiGnnmppxV1CqpqF88Y5X9z/hXv3w++MALk245252wl9Q05qcwEI+FAAfb9TH97YtddVZIjgXmRgSPa9h92/jE5zcnbO4xURxJx6DhcrWnpqaKKnQuwFiwA8v09yf2xVpupqinZUrI7Bjs9xwOdhe/I9McHQ2g4xlxTlzeJZREz2c2sp73/bF2+AI4++MxsuPcaDQfG/0/jGwOKtfmUcGtpGCrcfXYcDvgcvV1MyMyvfSLkEEH6DvjpQk1aRw5xTpsPRtgXTdQrJUSQhWDIOT39cLVT1dViI1CwxiAmw1fEbmw4bGtN1AXzCMhisMsey7fEQRvbkhhi6wOnfb8EnlVqhrq+oYITpllVG9De/7A2xd8YMoZSCDwRjmcVAhWaJYzVz76prnSnI5Yg3Bv23thk/DqtDUmgk3Rj9juPpjMmFRjaNhlcpUyvV9TVL1MkNLGriMgMT6/cWGxGFiLMJqd6xWHhySLqsOx1XuDc9mPfBeqqmy+vkkZS0M5uLc7bn7E/vjR6Jq6sWcRP+Xk8jXIBsosSd+5tb5Y9EKitl00te5CVt762UIsqjkh/owTTSst2kLBQrHm19m3v/nhz6OkkNPom+KNtPIJsALA2J3HGBMfSVZGrRxVKrExNgb3AO3+HY25thhyHJ1poxGtyb3Y92Pc/t9sSz5E41d6/Upig07oT6XJkGatHMt1cu6g973Yce+2HpPCIeFCg0izIlhpv7DjEtTRqQzgKJNJCyFQSpsbHcdib2xy3p3MZqbLWq0KNLNOEBZLsbsQ2o/q9vTEsmVzplYY+mxnyvp2rCNTM6pBc+ZQCzA8gel+98EoujIVjWJmd1RiwuQLFufhANuDz2xWrOrHjqqxNKGOmpxKObliL2Jva3PbEOV9aSyS06zU/hLUoWjYODugBa47CxFu+Es839AsUUOMaAsbgeW1jbjGj84Qs9/Ek/lJZYIZow3lhqCF0MwPNrkja/IwYzbrynp5WjkEpMYHiMiEqmrjUR64iUGc8YhqYBIjIwuGFj8jgLVdd0cdg8wF41kHlbdX+Eiw534xep+o6Z3SNZkLyKHRb7kHcEbenbn2wNAEeV1dEzCmAljY3seQePUdgMT9JdPSJI884IkJNluP1ck2v3JFsMpqV1WuL+lxf7Y3V/fGAXM36YdpzPBJokPIPH+uNjgb/u9UPXo813VSDrsAPLuABe4F/bDbJmEayrEWAdwSq9yByfpiwDgDntYRPXypPM0SJ8ADW322HIHJOKv5eOStihWV5Uva7Nf1JA242Aw9VuT00zEukbMOT339bb/fFSm6UiiqPHTbny22G1vL/h/fAAvqFbZjTH1t/OMzTM5KisSGnkKqnxOt9j+q/FwOPnip11UkTwtGfOoNrcji398MnTGQ/lorNYyNuzf2vzYfzfABaFSAATcgbk9/fb1xmN8ZgBN6oW9fTCQf09Q+/l/vpxbzL8tBVByrGd1sqgbH9Py7d8FM3yGOq1B7hlPlYHcEgffgfbFbK+kEhcSO7SyDYMxOwPoL49SnHpVvZNV59zzuEup6COJoqkSSVDu1QSVjiUbXPw2uOAfft3x5NROlBDIVZTFI3ItfWQR+4x0qLLI1cusaBjywUX398V876fFUqqzsFBuQDz6X+WKL2lWuxw8Dr6i/QdKzIZPBlTwJwLkjzhTfja17MRfGssdPlLBlM0jy+RYhpJO978Dvtz3w5U9OEUKuwUAAew2GEXrMNTV1PXMDJEvkKryDZvXbe+PPLNKWhaOOMQjQdcRTVCweHLHKb6gwA0kb2O/p3HriOo/EGMeIywzSRRGzyqBpFtu5ud9sLNLngqs3SaONkHhHSHG7aVbfbsTtgfV5oJaScTSy+OWIECDSi2PJVQARYb374jRQ6HUdYRI9MpVrVIBR9rb22O97+ZfviePqNDW/lArGQLqLbaQLXtze/wBMK2e5YzZXSzpbXTLHIPkAtx9wp/8Abgl+GUHirPWOPPNK2knkILWH0N+PTADtLDqQruLgjb32wtN0DD+TWjDyhEfWrgrqve/Om37YZ2fGssoUXNsaBIzzo9YYKtvGkd6sKpLhSdV9h5QvJNva2BtfBUxS0stTGghijeI+Gdx4qhLm5PFsFa/qEzJoniKRzW8F720n9JY34BIJt2xuen6qVVjlqI3hBBJAOogb2va+PUsaivjrzsQc3J/D56geo6RzFqIUa/ljAhUIwZg7rctc3Okc8WwP6q6Pq6maqZopZSSPAKSoIwu2xVjq1c+mOuxIALDYcDETJvtjynoOfZVkNRDPLIYWCjL44k3HmdVS67G/II9NsVaPKXgbKIvCIZWZ3On4SVOxI2G/8Y6au+KLZlEJAnioHJsF1i59rXvgDi9Rl6yCSJ3p46h6lmIaKUyhixsFZQU0n++L1dkcdRFmlVIz6oZ3CBSNN10i5Frk7254x0iq6pp46jQQbhghl0jSrH9JfsfbA6TqWBo5r0n9ES+FNslixIBLKDuOCSd8ALGVZK1TWU5eeZX/ACSSMUYA316AN1OxWxPviWm6rn8WmlWSSQVE4TzIqwlGOk6Fv4oYepNsXuoqtEWOcRRiSCo8G9r2RQWAH7YpUHT8cc8NwbxVpi+NrAadaWBNhvb5++MBRz6pCHM3MaSCWqhjCvexKqT+kg3HzwV6q6zmE9RSqIUAsqiTUHl1bnQ1/DHp5tsNVb0JTyLpOoAzeO1mO78b37W7YGZ90BJPJIBUAQym7pIgdk9fCZrlL24BGNAvUUwpauUQ00srwxByC6DRe177AbA22Jwz0HX8cstOngzKKkf0nbTYkC7DZr7cXtv2xHTdEPHJWskiWqIxHFcsSgAt5iRv24viOXox1ky9/EjEdGhD3JFyRYldrAfO2FAuzfiFSqzBjIEVzG0vhnww45F+ex7YzCqMtllp3y2II2qVn/Maxo0Fte4+ItwNh74zGtVuYnZ09D5n+Y/gY3X64hjB1Sb9x/AxzvJsxrqqSaGOcrZiQ7E+UKx2Fh34+mOQdGGNi+OY5XmVe9RLRio/qEn+o1/L4d76bC/mHt6YvZJX1cGZLS1FQ0yld/TzLqW1xfbAD/qwB6iyOWZ0ennaGVONyUYf+pe+BHUT10lWIoXeCFR/xbEKTa5u1rGx2FvfA/LM8qafMI4JKkVKPZSQbjzcWPqMDQ9kPSEiVLVVVMJpyAqlRpVQNuLelv39cNSqBf19fljnfVfVFRJXLR0jtGVbS7L3LWO9rkBRf98b082Y0lZGsry1MTWDFVZlF/psQfXGmDH1Zlc9RH4UMyxK1xLqW5KmwsCBsefTnBPKqFYIY4l4RQvzsNz9Tv8AXCD1j1DVRV6RwyPZgoEYOxZrgbfMg/TBJq+roKCWSqk8aUuNFzfTqAFjxwbmwxho3zTgXYmwFySewG5OFPNOokqUCNBMYXPlZSNTFfQG98JsVbmFQSv5pl1o50G4uCtwBt+obAYtdEZtKfL4bzSxi0Z/SoPJt2Nyd8enHHp334PPN9W2w3Zaku9LMviwlbJKu4sLjc8XHA7gjvgqKJqelK0ygsoLKr3N+5G1jc9sTZTQ+DAkZOoqNyPU74EJ1cErpaeZkjjijRxIzhblyNjqNu+JZJ23W3mpSEaWpXHWjyQVTwi/gxxsuxJBfVqvvvpt+x5xHWV501Ef5l5oxEsglQqWRtRGm8YAOqwsPS+GDKMvpURniERSUXZlIKtz3vYjdvucV8oqqAMUpnptTfpjdCWtxsCSbb4mUKnQ1Q5WQyxyrM5Ds7qQrgjy6TxsLXHqTga2UOxrKdIrmSbUJCV8moKwJB81tjYr3w4RZjEztGJELpuyBgWXjkXuORz64yhqIZS0kLRveysyMG44BKk8A8e+AFmTo6bw5IFlj8GWQSMWDF77agD8O5BIuMSJ0rrapjdpFikmEmkabPcKTuVLcixscN2nFV61Bc61svxbjb5+mNoWCaro2mld5JFcmQ3ZdZ032GoAcGwtf0wXWjjBJ0i5bWTblthq+dgN8aRZjG0Yk1qEPBJA/n5Yp5h1AkLICCwfhlIsN7fX12xqhJukjlyS1YX14p1OcwobPIoPpe5Hztx9cDFzJzWBNV42QlbcHbm/ffAmHLdRkh0h5L+aZuFv6d+xxaOJfMycsj+UJ591A0OgxhWVwbNzxbi23fA3qLxVSATkutzr0bX4sD2vbEFMxnpGjsdcG627gk7Dv/oYZxAKmnCyqwJFiCLG4/UL+uKaYq051/RxrksXJqXZJmCU6C2i1y7DkcGxPe+Mwapul4wRrZ5FX4VY7D6Y9xjyw5NWOXAZOxf5j+BhC/Dv/wDJqfr/APY4fI2u0nzH8DENHlUMRLRxojN8RUc998eQ9Ah5Df8A21N85f4xLVJ/58h7aV/+hw7R5NCkhmWJBIb3cDc35398YuVwmUSmNfFAsHtvsLc/LAHO8zK1WZSR1khhiT4FY2FhbgtYLqG98UHjgTNYBTEeEHjsQbgnvv8APHUK/p2nmfXLCjta1yN9uMRN0zS6lP5eK620nTxbcfvgDnlZMaLOzLIp8OR7hjsLMACQbWOm++GqXroNWJT0yLOGtdw+w7nhTew98MOY5LBOF8aJJNN9OocXte3pwPtiOh6ep6e7QwojWsWUb2+eNAhdRf8A7un+af3wS/FGTxKRkjszqwJRTdgu9zpG9gNyewwQr6mjlZ5ECNUqH0MVOoNGDwfa+3rhLkzinjaFnEmo3Mkm+ppOdFr7LcgFvc7YtDFzIjLJwi9BnNHPQRky+HUQIqi/x3QCwAvupI2Pb6Yl/C3KnCvO2wPkG3O9yfpx98Hsv6Mo5dE7U6KzLcoPhu3mvbud8H4YFjUJGoVRwoFgMTnJ/wDJ3Fcki8Y5/LQ0smd1Aq/DZBToVEpABNlvyRcgX/fHQFvgbW9F0lS7PNCruwALXN7LxwdscI7OPxVckdJmUcDM0ImVQV3UITJci21iAgJ7i3rg91Vl9JBHSyZe0f5gSDR4JDM/Yk6SSf8AqRh+pcgp4omgSFRGdmW2zX51X5+uK+VdBUVPIJUgAdTdSWY2PqLmw5wsCL+JZ8OVJIGZamSIipSP/AVW5e269huNx8t+h9IR08VHF4BXQVUlhbdrDUWsTZr8i+3HbAqqnpRNNIlMZWcFJn3sRsCN7i2wHbjGtVQxQLFTwKYYZjqfnvYWseOBiqxSdJk3kS2GwZlGQdLqxAvZSCdvYG+EzJNR8SEIodgQWbYgWG2nv6/XFrPsuWlCSwEoQdJ35v8A9rWxvmjmGrhmC+VxZvr/ANCPti0Ekvh5/RKTbevH7K+RZYDJLBL5tA29BuNx6Hf98Q+ZWjp5R8Eg0nsVfym31N/vizm06rUM8VRFG4skgZrEHkc+wH2wxHL4nZWcKzpwf34+e+DzK77/AGYWPgBQUksdVGmlmSMkK+k/C3vxsb98E6jpstI7rMyCT4lA59r3xbzHMBE0alXdpDZQi34FyTcgAD1xdR9sSeV3aKrGtmVKPK44jdUVTa1xycXGOPDKCcenEm29ztKtjO2Mx4Dj3GGmkXxP/wA39hia+F/Ms6MNVGhtok8Qubbjw1VtvucVD1OZ4kKEwtNIVibSHuF5JU7Lf62wA2K3bHijAKo6up0aRNd5IlZio/8ASNxfi+CmX1nixJIAVDC9j74AtLJfGW3xCXxLqwBtqxyTMqlq2erd6qWBYn8OKOMk6iNQ2AYf4bn546J1BPUIgeDRZbtJq7gb2Gx5F/2xzOvyl2d62il0hiTNGQCyFuSt73BJbfYjFoY7p8EpTrTkA1MkyLEizN48khQ6bg6TpA323JYj6YsR9OyQ1NKZgxDzKP6g3uGXVsdyMG6fo6OqEQpmdGh8zzPyXNiLC5uLr9L4Yv8AciolkhmqakPJEwNggC6VIa2wHmJvufbHWSTWniOYRvVFuPr6E1ApxHKGD+GDp8twSv22wt5Hlk9ZJODVSRxxznYEm59PiFgB/OOlE74B9P8ATxpfG8wbxJC/FrX2tjzlxQo6WbNJqmT8xJCsTaY0Qm36rfqFvhB+p9MQQ9QzHK6iNnfxIJkHiazchmO1/QaSOcH6ro+oiklainEaTn+orKDa991Nif1Me1sS0/4fAUL0yyed3V2kI50m4Fr9uMDBMzOOoppaWVaqVmqADvey7JtbUQw8/txg3TwTUeZR0xqJJknXza799Q41Hi374KZ70a0xpAJAPy9r7fFbR9vg/fBGu6aaTMIasOAsQtptufi7/wDuwsA9MvWNmj/OaADcruP72v8AI3xdyqh/MwSI7FgH/pyHc8DgHsR/ODE2SxSPrdAW9f8AO3P1xTz7OmpXh8i+CTZj3HOwHHFj98epZHPRb/wQcFHV7ELdLO4USzsyKdlt2H122274OD/tgFVdeU6sV85sbEhRb+d8GoJQ6hlNwwBHyOJZOvRyKQ6PlOd5jRxkZrNIisRJpQsODpXj6n9sQwUy0tZlx+FvBMkz73YAMSW9bAfsMdLkgDCxAI7ggH+cRtl0TOrMilgNIJHAN7j5bnb3xKyhyXOKqbQalfH0yy3jnM9tQ3soiBNuP2wf6rqqn85IWlmhp0Nkki8yr7uFNxvtvvhnf8PaEknwbXN7CRwAedgGsPpjav6IglkkfVKhm/4oSSwf0uCD+1sBQs1/iyVOWMKgSa9ZVtHluoF2sSCb3tY2tbEr/iWxEsiCAJExAR5CHkAPK7bc8b98Ms/SMeqmaNjH+WuEAGq4a1wdX8++BUXREsJKU80awO2oiSJXZb8hSw3HHOBpn+/cjyLHBTGZmhSWwe1tdiQbrYAcX7m22+Mxdynp54q+WdihjaFI1tsbrouSoAAvpJ22xmAJs66aFXIpMhQRsbgD4gwTUL3Ftlt35x7LkTitgdFUQRQsg9mN7eX7b4MwN5nv/i/sMTXGBhy+sS1EtN4Ei1LShXcobEltzr7hsWMwSaeaZwJFSM+GqxzBCunglGsCG55GOlBxgNmfTFLUP4kset7AXuw2HyNjgANQ5zWTN4apGskcatKZL7lh5RYWtexONh1QZKOKUsYHlm8MFQH02J389hYgb+nvifqSh8LXPHP+X1gJJ5NYYDZbD9JAJ3FsKecywaoKeEmSnpz4kp9S2x3579tt8UhBya7HEpJJhnqDO452jaFzKlM58fTxa67nswIVuNh7XxipDUVUT0jlSQS5C+WwAsCp2J5GEm6f04oldZpZ2V230lZHASxv/hJvt88NT5brnqVCXFOFSILN4bJZbBrGwa9uWOLufRFL6PxklDqbfodAhpwo2sPWwA/jGmYViQpqYncgAAXNzsO4wppmNdL4cMLIssUQM5fSQSbBRex5AuSPX2xJD1FHNT+JVRHV4jQosdyWuArWFx62+gOPIegZ4KlHI0m5sDxxfexPAPsd8WGhHrhIy6OMiV6dXWSBhdWJUgC7PqGo31aSvf4cFKbqB1lCyurIAb+Et9Rtq22uAoNicAHzD74mgQX5xpBWRuupWDKeCMSa/TnAFaWHz4r5hmUUAUyNbVsthe/H+eFuoz55EqoJbLMgOnTtfTudx7fe+BNXU2pRFId00yQn1VuR8wfXHqh7Pb1fnc88s1LQYcyzuVqgwQFE0i7yP2G3Y7dxgRNmcs6S076Z2sTHIg2BFvQW3F9/fE+cZJqaKpEfioyoZEBsfhG//bBLLxNLLGyoYKePlCd257Ae459MVXRGKar/AH8nD6m6fiB+RVlM1G0cuhGUMrXA1H3Hcne3zGJOga1dBheQCQksiE+YoALkDnTe/tg0Ol6a7MU1FmLG5PJ39fc4TVo2TP0/rMQIGbcLsvm8mw+EevOIZMkWmlzqUhBppvg6NoHrgZN1BAkzQtJaRIzKy6W2RRcm4FuOw3xyTMet6lIzKlXLJL4hUlYQINNjbTqUXa4HKjvhpzWoKZzUOpsVy92U+hCEj9wMQouOD9YUohimaS0czaIyUbdt9rWuODyBgwXGOPdSZjNUZRl0jvqmepHmIHNpApIAttt2wfesraLMqaGWq8eKpLX1IotpBvwPKODsf4wA41+fRwvHGwdnlJCKi3JtuSeAALjcnBAuMcVqetqpY2lSsleRW82mBfA08CzMovvxdcNub5hWTZs1JDUeDF4Su3kUkbb6bgm5Nu+AsfbjHuFP8Os3mmjqUqJPEaCoaINpAuFsN7D1ufXGYw0Z44vM/wDzf2GJwDjIV3f/AJv7DG97YGGnhHHqx4kDbYiaQKLsQAOSdgMbQIq2jEiMh4YFT9RbCzLkklG5kp08WNrK0NiT872JtcYbDOpXWGGm19V9ret/TFSnzmF7hJUcgXIVgeOdhikJSjxaJySfqQZTlqIofwljkcAsB2PNt+OcUJTSVAaWeNAYmKtr5FjYXtyDbYHFX/aNXKj1ETosSliIyoJKpzvY8gHAnMIXqJVMRCJWBSQeNUfIJ+fp64usPU31P/O6/r8EnlpfCjM7jlLs8dPOpZNKPTAlXQjyBxby2FuN7X9sEYOmpKeOlmiTxHiQh4jsSZN2sTsGBJ+2DnT9dIwMcsLo0YA1FfK1trg2Hpf5HBhjtjzSj0ui8XasWumcum8aaonUI0pAVL/Cq3te2xO4+2COa9PpMG2ClgBqA323/wBeuCSrjZ8cHQoVOVzQuZAbliLsgIUDlmZeLKq2351YtZHn7O6JLGylyQrkaQ1txYHe9vT2wxMMQJly+J4gvrtbk24t8N9N/e2AFvrDp/x2Vo3VZVLWGwLbDb52H84sQ9IK1PFHPZmjvYqSNieMC82y2WKeJlUKygkzXLBm7khhpUm9hfDBUZ+yLCHjPiyC5QEArb5+vYexxT3skkuxP3cbsvQUgRQq/CosB7DYYl0Y8ppdShrMtxwwsfqMSnHBQjEeFzM+i1lrUqvEZCqGN0A2dTqBBN7i4a23phntjy+MBz2b8JQ0H5c1cngKxeNNC+Qnk3vdtiRv64NVHRQkqXnaU6npzAQFFrMpUtzzve2Gc4Susc5qkraempZAhlTuikX1MN7qSNl7Y0G9V+G0b0UFIZn0wPr1aRdvi252+LkemNsv/DtBMZqmeSqcDSmvy6QQQfhbe4JxRnz+vy9latKTQudN4woIPN9lXsDt3scHsw6jeKuhp9AKTDZ/S17+x4H3wADl/DHVT/lnrJDCv/CXQo0b3ubHz8kb7b3wwRdLgVxrDISxiEZXSLbW8179/TGdRdSrSeGCjSNKSFVbX2tfnnkD64r5x15BSzGGUSagASVUEeYX9RgC30300KQz2kL+PM0xuLadXbk3t64zGZH1bT1ZtFJ5h+hhZtudu4+WMxhobhO7/wDN/YY3I2xSNaqPpY/EzWPYaQCb4lOYR6C+tdI5a+2NMJwMayoGUqwuDsQcVKfOY3JseBq3BGw5I9RjWkzXxLEI2lr2a223rY7YWBTPiCklp7MTA4LDe7Ib9vTa/pbFzM5IXanam0GTxFuqWvo31agOw73xs9aPHaoUrZgEKFt2A76bYMy0sUMTywxorabghQMep547ry9zzrE9vNAS2UPCXiSdVjnJsrKSRq+ILY2HxW39sG6DK44kjj2Yx/CTa9+5HoTc4CVMbXpnaQvrYHc8XKk6f4+gxFUTEmQsyB1c+ZnYMADtpUD0xCWWUtyscaWw3s1tzwBucDKnOl1R6GVgzWb6+mLFi8Fgblo+fUlf74EtG5iRFhYOhXewA8p3sb73xM7LtVn+km0bFVNi3a+Io6x/zbIfhK7C/a17jEU+WyuXDBW1G6szGyj0t64lahdSkhdFZV0sTx99u2BpGuZS+H411033S3a9ub84izCV2mNvFK6VK6Dxcbk7YklpYkDAzhY1YakLCwJOwO+1z2xlXmFIviSPKoEdkkIY7X+FTp/jAwJUs2sK252G55PPP2xpU5XqfxFYhrWYEXVrXtce1+xwJ/3spjTzS07hhEgNgjbE6tOxANiR2xBlPXSPTRyyq/iO2jQiG7tz5AT5ha29/XGg1qaaeAs+4AOo6WNmAI2Ppdm23+EEb2wZoc6D61YoGRrHS1x239tzbfuMC6rrOJkqA0MgeFNbxSKFJUkD1PqOcB6nOQaSSdYnp4tKBAAv9Riewtewvsbi9sYB+1Yhpq1JQTG6uAbEqwNj6bfTCWc1qYGhEqqqylStma2ptlDn1NwWA74D9K5m0FFVLBJGJFl1BnB0hSFU8A3bbYW3xoOpA4Qs7nX/AG3TF2CrHHuWNhvrI3PzxN0h1BNJVvE8pmj8HxEdohGSdSgkCwJXkb4PZn0nTVL+JLHqcgAnUw2HHBtgBZ/E7MI5oooYnWSQyjyowY/CQNh6kgYs9dwPF+VqFBPgOQfkdO5Pb4f3way7oulgfWkfmHBYlrfK/B98Xc7y0VEDxE2DD4ubbg3/AGxgFbLgazNJJS2qKmsI7bqSf29SbegxpksQmzeqkIDBFC7i4/w9/kcMvT2SLSxCNbE/qa1ix9T/ABhZpuncwgnnlhNPaVyxDEna5I/Ttz64Ah6oiEWZ0bRKFdragotcaiNwOdiftjMEsl6ZqGq/zVYyMyiyKp2Hp22tc/U4zA0K5uoEkbN8IkN//j/liFixklaBdaEDa219uB3IwVSXdri/m/yxKk/sMAB8vo3EyOVkN1IYutrEjsPQYxcocuPIIgDfUrk/YYNCoOPTPgYDlyQhWRXsjG/wi4v2BwWWMBdPa1rHESz42E2AKlPksaFtr3NwDuBbcW9P+2LhjUm5VftjRpMeB8AWAcZqxAXx4XwBY1Y591I0ZzaNaohafwSRrayE789r6sPImwqdfSsIQ4WJ1Ui6ypqBvwR3GBorU1NG0WapC2tBodGve4Uudj3A4v7YM1k6Q5ZTOkSOGZNTsuoISDeQj9RB9fXFzovLCBJUSaLzhRoRbIqrcWscM2sAWCi3pbb7YGCX0zSMKuoP9SSKePaZotCsfYcW3IHywPoaWqOWxwfl510Sf1fJZyhJI8O+5Pra1tsdIklvb0sf7Y8WbbjACDlXTkvi1BEEiRTUxjTxCNV9iC4JuCSP4wfj6dklysUsnkkCBb7GxU3B2+WD4nxhqMAK69N1M704qTGsdNpK+GSxkZLAFtQFrge+Iar8OQ6yL45XXKZBZLWDG9ud/S+G9aj548FRgADk3Rn5eoE/5h3OnRpKi2nsBvtbDMuIBNjZZ8AT4zEDVGME+BpNbHpxX8fG/jYAkGMxEJsZg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AutoShape 18" descr="data:image/jpeg;base64,/9j/4AAQSkZJRgABAQAAAQABAAD/2wCEAAkGBhQSERUUExQWFRUWGR4aGBgYGCAfIBwgGiMfHBwfIB8eHycfHCAjHhwcHy8gIycpLCwsHB4xNTAqNScrLCkBCQoKDgwOGg8PGiwkHCQqKSwsLDAsLC00LC0sLCwsLCwtLCwsLCwsKSwsLCwsLCwsLCwsLCwpLCwsLCwsLCwsLP/AABEIAK4A2AMBIgACEQEDEQH/xAAbAAACAgMBAAAAAAAAAAAAAAAFBgMEAAIHAf/EAEAQAAIBAgUCBAQFAgMGBgMAAAECAwQRAAUSITEGQRMiUWEycYGRBxRCobEjwVLR8BUWM3Lh8SQlYoKisjQ1c//EABgBAQEBAQEAAAAAAAAAAAAAAAADAQIE/8QAKxEAAgIBAwMBCAMBAAAAAAAAAAECEQMhMUESUfBxBBMiQmGhscGBkeEy/9oADAMBAAIRAxEAPwDqMbed/wD2/wAYlZ9sD8xrPCSd9LNpUGyC7Ha2w7nfCj+HfUckpeOUTSEuSJG3VAAPKT2O3HviZ2O1NXpKCY3R7bEqwNj9DiwMJPSmdwrDWGCnEXgXJGsnWQG9tvgx7031tPWSR6afTHciRxcgegBsPrgB0YnHoOECfO6+qeVqf/w8UQuPEFi/O9ytv0/IXFzj2m6wlnyuolDFZ4v1KAO4sQPWxtgB8DY9LY5dHU5nJRirWq0oq7qPiOkkFj5LXPpfHlbWV5ohXfmyBtZFHH6L3ta5IuR7nADt1Dnc8LwrFCZRI1nIDHSLqL7ezE7+mC89UqDU7Kg9WIA+52xzzrbMpPylDKHYFgpcg2uSqk3t7g/fHvXlW3jU7SpJJSaFZ1Xgtc8ni9rbE4A6DS18cn/DkR7c6GDW+xOKOaVryI6UkkRmHYsDp3sSQL2PzHOEbpOtpDXK1M0lPqBBhcAq53/VrNj6C3OLvS50ZxVJ66v7N/fADXkVUgvD+Y8eZBeS5ub7A7WFhc2tgrI22ELpg6c6rR6qf5Q4e5FOAN6Y7b4Xevq546GUpcEgC45AJFz7f9cMFOdjgJ1jPppJW8NZVUeZGJAYXG1xx2OCV6GXQi1WRxwihMMrFppIy413vtctYcWJI+u++J+pMwLtPIstS5huFMS6Y4yp4Yn4iL7n3xmT0SSvTVEdL+WjiJeV3fYjgBTfcA+wxYMdJNJJFHUyxpOSWTTZC7bk3PyG2O1jk7pbGOcVybL1DOY8t/qMGlb+p/6gDbf6YJZj1K8eYFNV4kp3kZNtyoYj39MLOcRk+FSU4cT0z2jksLkbk7Dgbg3xDJkE3jyy1M7RIVKMzW1P2OkAi4Pttjv3MuTj3q4GGkzPMpYUqYjE4kNxDpAAXfe5N+R633xHUvUHNp/ywj1CBQTJewHl9O5Nh6b4AdIUNTO35cVbLDENS2Fja9re3xX3Jw/UOQulZUVBZSJUCqN7i1udrdu18TnFxdM7jJSVoG0XWcr0TzeEGlR9BANl+dyePrjXKutZPzAhqFg8y3V4JNSi176jqNuP9XxVl6FnFEsIaNn8fxWGogOLEabkeuPV6GkapVxDDDEUZSsb30kgi5uBqO/btjk6K+ddZTzU07JTMKdlskvB5HmIvxyNvbB2lz8wU9MggmnkeJW8q3G47sdgef8ARwIly2rFA9EKa5RdPiBxZhq1eUWuT7YzNUnjnpkZJ3pxAgMcN93AsQxFrb+/pgBsyTqFapXKqyNG2l0bkEc8GxxmAf4f0bJ+Z1RvHqmJCuCPL23PxW4uCce4wDYo87/T+MI34f16JUVcDMAzTsVX1sSDb6DD0p8z/MfxihH07TrKZ1hQS3J173uee9saYJXRsd2zVPUsP3mGDX4Wn/y9f/6P/OGKjyiGJnaONVaU3cj9R3O/1J++J6aiSJdMaKi+iiwwBynKpopaioOYhnnBAiia/mN28ot76QO1j3x70rSP+Vr4SjBjHcLY3JU2IHve2Osfl1vqsNXrbfGzjA0S+msuk/2O0TIwcpKApFjvfTz64hiyKc5KYDEwmsbJtc+e472498O7NYHFLJs8jqA/h38hsbi3+u+NptWc2thM6h6dqJctpY1iYyxkaluLgBSPW3pgnnGVVoigkppWDxxorQbWYgeYk3+lvbnDS2YRhgrOoY8AkXxrXwCSN07MpH3FsK7i+xziL+vVxz10sMJhIsiXJYqS25F7b++DMnTgqKl6yjrPDLbMVS9jYA8kci3bAzpWOkQTLViPUklgXvxxYW91P3xmTRSvUz/km8OJr2PYcW9T62x7Jezx1pvTl7HnWaWl8/2F8i6bjpa0ytVB5HUqVYAMWa1zfV3Pa2DWddUxU5KbvLYWjANzfje1u+EqeniMBEEZllj88lQNgLb7X3P2HF8bUdcTU0tS+/if0yT6p5L/ALg41ezJa/Yx5nsM+UdZhmeOWIwuoJALXvYEkfCLG2ANBBV5hDM5nKqTpEWkaW4Nr3uB98X+sYljqaeX1uH9wpUH/wCLEYgyiKroWkiWAzKxBRgbC4G5+u2xtxjpKKh1QpN1v9N9zltuXTLZeLYWp6lhR+Awt4U+4+Ybb6EHDn1PlcBoC6oo0orRkCx3t97g4iybpB9crVIUrMu633DEhr+1txziWHoWNCDJKzxqb6GFl+pv/lhPLDqTT2d+ojjlW2+noIX5lpauBVOjUio5vz+i/wBrbYu9Q0E9BVRuP/EDTddQsAQSLWueOfrg7PRihqjMYRJE2yEcAHcAXvuLf9ceVtUa2thUxlALXVjfa5Yk+lxtjyyy27PQsdKiGnnmppxV1CqpqF88Y5X9z/hXv3w++MALk245252wl9Q05qcwEI+FAAfb9TH97YtddVZIjgXmRgSPa9h92/jE5zcnbO4xURxJx6DhcrWnpqaKKnQuwFiwA8v09yf2xVpupqinZUrI7Bjs9xwOdhe/I9McHQ2g4xlxTlzeJZREz2c2sp73/bF2+AI4++MxsuPcaDQfG/0/jGwOKtfmUcGtpGCrcfXYcDvgcvV1MyMyvfSLkEEH6DvjpQk1aRw5xTpsPRtgXTdQrJUSQhWDIOT39cLVT1dViI1CwxiAmw1fEbmw4bGtN1AXzCMhisMsey7fEQRvbkhhi6wOnfb8EnlVqhrq+oYITpllVG9De/7A2xd8YMoZSCDwRjmcVAhWaJYzVz76prnSnI5Yg3Bv23thk/DqtDUmgk3Rj9juPpjMmFRjaNhlcpUyvV9TVL1MkNLGriMgMT6/cWGxGFiLMJqd6xWHhySLqsOx1XuDc9mPfBeqqmy+vkkZS0M5uLc7bn7E/vjR6Jq6sWcRP+Xk8jXIBsosSd+5tb5Y9EKitl00te5CVt762UIsqjkh/owTTSst2kLBQrHm19m3v/nhz6OkkNPom+KNtPIJsALA2J3HGBMfSVZGrRxVKrExNgb3AO3+HY25thhyHJ1poxGtyb3Y92Pc/t9sSz5E41d6/Upig07oT6XJkGatHMt1cu6g973Yce+2HpPCIeFCg0izIlhpv7DjEtTRqQzgKJNJCyFQSpsbHcdib2xy3p3MZqbLWq0KNLNOEBZLsbsQ2o/q9vTEsmVzplYY+mxnyvp2rCNTM6pBc+ZQCzA8gel+98EoujIVjWJmd1RiwuQLFufhANuDz2xWrOrHjqqxNKGOmpxKObliL2Jva3PbEOV9aSyS06zU/hLUoWjYODugBa47CxFu+Es839AsUUOMaAsbgeW1jbjGj84Qs9/Ek/lJZYIZow3lhqCF0MwPNrkja/IwYzbrynp5WjkEpMYHiMiEqmrjUR64iUGc8YhqYBIjIwuGFj8jgLVdd0cdg8wF41kHlbdX+Eiw534xep+o6Z3SNZkLyKHRb7kHcEbenbn2wNAEeV1dEzCmAljY3seQePUdgMT9JdPSJI884IkJNluP1ck2v3JFsMpqV1WuL+lxf7Y3V/fGAXM36YdpzPBJokPIPH+uNjgb/u9UPXo813VSDrsAPLuABe4F/bDbJmEayrEWAdwSq9yByfpiwDgDntYRPXypPM0SJ8ADW322HIHJOKv5eOStihWV5Uva7Nf1JA242Aw9VuT00zEukbMOT339bb/fFSm6UiiqPHTbny22G1vL/h/fAAvqFbZjTH1t/OMzTM5KisSGnkKqnxOt9j+q/FwOPnip11UkTwtGfOoNrcji398MnTGQ/lorNYyNuzf2vzYfzfABaFSAATcgbk9/fb1xmN8ZgBN6oW9fTCQf09Q+/l/vpxbzL8tBVByrGd1sqgbH9Py7d8FM3yGOq1B7hlPlYHcEgffgfbFbK+kEhcSO7SyDYMxOwPoL49SnHpVvZNV59zzuEup6COJoqkSSVDu1QSVjiUbXPw2uOAfft3x5NROlBDIVZTFI3ItfWQR+4x0qLLI1cusaBjywUX398V876fFUqqzsFBuQDz6X+WKL2lWuxw8Dr6i/QdKzIZPBlTwJwLkjzhTfja17MRfGssdPlLBlM0jy+RYhpJO978Dvtz3w5U9OEUKuwUAAew2GEXrMNTV1PXMDJEvkKryDZvXbe+PPLNKWhaOOMQjQdcRTVCweHLHKb6gwA0kb2O/p3HriOo/EGMeIywzSRRGzyqBpFtu5ud9sLNLngqs3SaONkHhHSHG7aVbfbsTtgfV5oJaScTSy+OWIECDSi2PJVQARYb374jRQ6HUdYRI9MpVrVIBR9rb22O97+ZfviePqNDW/lArGQLqLbaQLXtze/wBMK2e5YzZXSzpbXTLHIPkAtx9wp/8Abgl+GUHirPWOPPNK2knkILWH0N+PTADtLDqQruLgjb32wtN0DD+TWjDyhEfWrgrqve/Om37YZ2fGssoUXNsaBIzzo9YYKtvGkd6sKpLhSdV9h5QvJNva2BtfBUxS0stTGghijeI+Gdx4qhLm5PFsFa/qEzJoniKRzW8F720n9JY34BIJt2xuen6qVVjlqI3hBBJAOogb2va+PUsaivjrzsQc3J/D56geo6RzFqIUa/ljAhUIwZg7rctc3Okc8WwP6q6Pq6maqZopZSSPAKSoIwu2xVjq1c+mOuxIALDYcDETJvtjynoOfZVkNRDPLIYWCjL44k3HmdVS67G/II9NsVaPKXgbKIvCIZWZ3On4SVOxI2G/8Y6au+KLZlEJAnioHJsF1i59rXvgDi9Rl6yCSJ3p46h6lmIaKUyhixsFZQU0n++L1dkcdRFmlVIz6oZ3CBSNN10i5Frk7254x0iq6pp46jQQbhghl0jSrH9JfsfbA6TqWBo5r0n9ES+FNslixIBLKDuOCSd8ALGVZK1TWU5eeZX/ACSSMUYA316AN1OxWxPviWm6rn8WmlWSSQVE4TzIqwlGOk6Fv4oYepNsXuoqtEWOcRRiSCo8G9r2RQWAH7YpUHT8cc8NwbxVpi+NrAadaWBNhvb5++MBRz6pCHM3MaSCWqhjCvexKqT+kg3HzwV6q6zmE9RSqIUAsqiTUHl1bnQ1/DHp5tsNVb0JTyLpOoAzeO1mO78b37W7YGZ90BJPJIBUAQym7pIgdk9fCZrlL24BGNAvUUwpauUQ00srwxByC6DRe177AbA22Jwz0HX8cstOngzKKkf0nbTYkC7DZr7cXtv2xHTdEPHJWskiWqIxHFcsSgAt5iRv24viOXox1ky9/EjEdGhD3JFyRYldrAfO2FAuzfiFSqzBjIEVzG0vhnww45F+ex7YzCqMtllp3y2II2qVn/Maxo0Fte4+ItwNh74zGtVuYnZ09D5n+Y/gY3X64hjB1Sb9x/AxzvJsxrqqSaGOcrZiQ7E+UKx2Fh34+mOQdGGNi+OY5XmVe9RLRio/qEn+o1/L4d76bC/mHt6YvZJX1cGZLS1FQ0yld/TzLqW1xfbAD/qwB6iyOWZ0ennaGVONyUYf+pe+BHUT10lWIoXeCFR/xbEKTa5u1rGx2FvfA/LM8qafMI4JKkVKPZSQbjzcWPqMDQ9kPSEiVLVVVMJpyAqlRpVQNuLelv39cNSqBf19fljnfVfVFRJXLR0jtGVbS7L3LWO9rkBRf98b082Y0lZGsry1MTWDFVZlF/psQfXGmDH1Zlc9RH4UMyxK1xLqW5KmwsCBsefTnBPKqFYIY4l4RQvzsNz9Tv8AXCD1j1DVRV6RwyPZgoEYOxZrgbfMg/TBJq+roKCWSqk8aUuNFzfTqAFjxwbmwxho3zTgXYmwFySewG5OFPNOokqUCNBMYXPlZSNTFfQG98JsVbmFQSv5pl1o50G4uCtwBt+obAYtdEZtKfL4bzSxi0Z/SoPJt2Nyd8enHHp334PPN9W2w3Zaku9LMviwlbJKu4sLjc8XHA7gjvgqKJqelK0ygsoLKr3N+5G1jc9sTZTQ+DAkZOoqNyPU74EJ1cErpaeZkjjijRxIzhblyNjqNu+JZJ23W3mpSEaWpXHWjyQVTwi/gxxsuxJBfVqvvvpt+x5xHWV501Ef5l5oxEsglQqWRtRGm8YAOqwsPS+GDKMvpURniERSUXZlIKtz3vYjdvucV8oqqAMUpnptTfpjdCWtxsCSbb4mUKnQ1Q5WQyxyrM5Ds7qQrgjy6TxsLXHqTga2UOxrKdIrmSbUJCV8moKwJB81tjYr3w4RZjEztGJELpuyBgWXjkXuORz64yhqIZS0kLRveysyMG44BKk8A8e+AFmTo6bw5IFlj8GWQSMWDF77agD8O5BIuMSJ0rrapjdpFikmEmkabPcKTuVLcixscN2nFV61Bc61svxbjb5+mNoWCaro2mld5JFcmQ3ZdZ032GoAcGwtf0wXWjjBJ0i5bWTblthq+dgN8aRZjG0Yk1qEPBJA/n5Yp5h1AkLICCwfhlIsN7fX12xqhJukjlyS1YX14p1OcwobPIoPpe5Hztx9cDFzJzWBNV42QlbcHbm/ffAmHLdRkh0h5L+aZuFv6d+xxaOJfMycsj+UJ591A0OgxhWVwbNzxbi23fA3qLxVSATkutzr0bX4sD2vbEFMxnpGjsdcG627gk7Dv/oYZxAKmnCyqwJFiCLG4/UL+uKaYq051/RxrksXJqXZJmCU6C2i1y7DkcGxPe+Mwapul4wRrZ5FX4VY7D6Y9xjyw5NWOXAZOxf5j+BhC/Dv/wDJqfr/APY4fI2u0nzH8DENHlUMRLRxojN8RUc998eQ9Ah5Df8A21N85f4xLVJ/58h7aV/+hw7R5NCkhmWJBIb3cDc35398YuVwmUSmNfFAsHtvsLc/LAHO8zK1WZSR1khhiT4FY2FhbgtYLqG98UHjgTNYBTEeEHjsQbgnvv8APHUK/p2nmfXLCjta1yN9uMRN0zS6lP5eK620nTxbcfvgDnlZMaLOzLIp8OR7hjsLMACQbWOm++GqXroNWJT0yLOGtdw+w7nhTew98MOY5LBOF8aJJNN9OocXte3pwPtiOh6ep6e7QwojWsWUb2+eNAhdRf8A7un+af3wS/FGTxKRkjszqwJRTdgu9zpG9gNyewwQr6mjlZ5ECNUqH0MVOoNGDwfa+3rhLkzinjaFnEmo3Mkm+ppOdFr7LcgFvc7YtDFzIjLJwi9BnNHPQRky+HUQIqi/x3QCwAvupI2Pb6Yl/C3KnCvO2wPkG3O9yfpx98Hsv6Mo5dE7U6KzLcoPhu3mvbud8H4YFjUJGoVRwoFgMTnJ/wDJ3Fcki8Y5/LQ0smd1Aq/DZBToVEpABNlvyRcgX/fHQFvgbW9F0lS7PNCruwALXN7LxwdscI7OPxVckdJmUcDM0ImVQV3UITJci21iAgJ7i3rg91Vl9JBHSyZe0f5gSDR4JDM/Yk6SSf8AqRh+pcgp4omgSFRGdmW2zX51X5+uK+VdBUVPIJUgAdTdSWY2PqLmw5wsCL+JZ8OVJIGZamSIipSP/AVW5e269huNx8t+h9IR08VHF4BXQVUlhbdrDUWsTZr8i+3HbAqqnpRNNIlMZWcFJn3sRsCN7i2wHbjGtVQxQLFTwKYYZjqfnvYWseOBiqxSdJk3kS2GwZlGQdLqxAvZSCdvYG+EzJNR8SEIodgQWbYgWG2nv6/XFrPsuWlCSwEoQdJ35v8A9rWxvmjmGrhmC+VxZvr/ANCPti0Ekvh5/RKTbevH7K+RZYDJLBL5tA29BuNx6Hf98Q+ZWjp5R8Eg0nsVfym31N/vizm06rUM8VRFG4skgZrEHkc+wH2wxHL4nZWcKzpwf34+e+DzK77/AGYWPgBQUksdVGmlmSMkK+k/C3vxsb98E6jpstI7rMyCT4lA59r3xbzHMBE0alXdpDZQi34FyTcgAD1xdR9sSeV3aKrGtmVKPK44jdUVTa1xycXGOPDKCcenEm29ztKtjO2Mx4Dj3GGmkXxP/wA39hia+F/Ms6MNVGhtok8Qubbjw1VtvucVD1OZ4kKEwtNIVibSHuF5JU7Lf62wA2K3bHijAKo6up0aRNd5IlZio/8ASNxfi+CmX1nixJIAVDC9j74AtLJfGW3xCXxLqwBtqxyTMqlq2erd6qWBYn8OKOMk6iNQ2AYf4bn546J1BPUIgeDRZbtJq7gb2Gx5F/2xzOvyl2d62il0hiTNGQCyFuSt73BJbfYjFoY7p8EpTrTkA1MkyLEizN48khQ6bg6TpA323JYj6YsR9OyQ1NKZgxDzKP6g3uGXVsdyMG6fo6OqEQpmdGh8zzPyXNiLC5uLr9L4Yv8AciolkhmqakPJEwNggC6VIa2wHmJvufbHWSTWniOYRvVFuPr6E1ApxHKGD+GDp8twSv22wt5Hlk9ZJODVSRxxznYEm59PiFgB/OOlE74B9P8ATxpfG8wbxJC/FrX2tjzlxQo6WbNJqmT8xJCsTaY0Qm36rfqFvhB+p9MQQ9QzHK6iNnfxIJkHiazchmO1/QaSOcH6ro+oiklainEaTn+orKDa991Nif1Me1sS0/4fAUL0yyed3V2kI50m4Fr9uMDBMzOOoppaWVaqVmqADvey7JtbUQw8/txg3TwTUeZR0xqJJknXza799Q41Hi374KZ70a0xpAJAPy9r7fFbR9vg/fBGu6aaTMIasOAsQtptufi7/wDuwsA9MvWNmj/OaADcruP72v8AI3xdyqh/MwSI7FgH/pyHc8DgHsR/ODE2SxSPrdAW9f8AO3P1xTz7OmpXh8i+CTZj3HOwHHFj98epZHPRb/wQcFHV7ELdLO4USzsyKdlt2H122274OD/tgFVdeU6sV85sbEhRb+d8GoJQ6hlNwwBHyOJZOvRyKQ6PlOd5jRxkZrNIisRJpQsODpXj6n9sQwUy0tZlx+FvBMkz73YAMSW9bAfsMdLkgDCxAI7ggH+cRtl0TOrMilgNIJHAN7j5bnb3xKyhyXOKqbQalfH0yy3jnM9tQ3soiBNuP2wf6rqqn85IWlmhp0Nkki8yr7uFNxvtvvhnf8PaEknwbXN7CRwAedgGsPpjav6IglkkfVKhm/4oSSwf0uCD+1sBQs1/iyVOWMKgSa9ZVtHluoF2sSCb3tY2tbEr/iWxEsiCAJExAR5CHkAPK7bc8b98Ms/SMeqmaNjH+WuEAGq4a1wdX8++BUXREsJKU80awO2oiSJXZb8hSw3HHOBpn+/cjyLHBTGZmhSWwe1tdiQbrYAcX7m22+Mxdynp54q+WdihjaFI1tsbrouSoAAvpJ22xmAJs66aFXIpMhQRsbgD4gwTUL3Ftlt35x7LkTitgdFUQRQsg9mN7eX7b4MwN5nv/i/sMTXGBhy+sS1EtN4Ei1LShXcobEltzr7hsWMwSaeaZwJFSM+GqxzBCunglGsCG55GOlBxgNmfTFLUP4kset7AXuw2HyNjgANQ5zWTN4apGskcatKZL7lh5RYWtexONh1QZKOKUsYHlm8MFQH02J389hYgb+nvifqSh8LXPHP+X1gJJ5NYYDZbD9JAJ3FsKecywaoKeEmSnpz4kp9S2x3579tt8UhBya7HEpJJhnqDO452jaFzKlM58fTxa67nswIVuNh7XxipDUVUT0jlSQS5C+WwAsCp2J5GEm6f04oldZpZ2V230lZHASxv/hJvt88NT5brnqVCXFOFSILN4bJZbBrGwa9uWOLufRFL6PxklDqbfodAhpwo2sPWwA/jGmYViQpqYncgAAXNzsO4wppmNdL4cMLIssUQM5fSQSbBRex5AuSPX2xJD1FHNT+JVRHV4jQosdyWuArWFx62+gOPIegZ4KlHI0m5sDxxfexPAPsd8WGhHrhIy6OMiV6dXWSBhdWJUgC7PqGo31aSvf4cFKbqB1lCyurIAb+Et9Rtq22uAoNicAHzD74mgQX5xpBWRuupWDKeCMSa/TnAFaWHz4r5hmUUAUyNbVsthe/H+eFuoz55EqoJbLMgOnTtfTudx7fe+BNXU2pRFId00yQn1VuR8wfXHqh7Pb1fnc88s1LQYcyzuVqgwQFE0i7yP2G3Y7dxgRNmcs6S076Z2sTHIg2BFvQW3F9/fE+cZJqaKpEfioyoZEBsfhG//bBLLxNLLGyoYKePlCd257Ae459MVXRGKar/AH8nD6m6fiB+RVlM1G0cuhGUMrXA1H3Hcne3zGJOga1dBheQCQksiE+YoALkDnTe/tg0Ol6a7MU1FmLG5PJ39fc4TVo2TP0/rMQIGbcLsvm8mw+EevOIZMkWmlzqUhBppvg6NoHrgZN1BAkzQtJaRIzKy6W2RRcm4FuOw3xyTMet6lIzKlXLJL4hUlYQINNjbTqUXa4HKjvhpzWoKZzUOpsVy92U+hCEj9wMQouOD9YUohimaS0czaIyUbdt9rWuODyBgwXGOPdSZjNUZRl0jvqmepHmIHNpApIAttt2wfesraLMqaGWq8eKpLX1IotpBvwPKODsf4wA41+fRwvHGwdnlJCKi3JtuSeAALjcnBAuMcVqetqpY2lSsleRW82mBfA08CzMovvxdcNub5hWTZs1JDUeDF4Su3kUkbb6bgm5Nu+AsfbjHuFP8Os3mmjqUqJPEaCoaINpAuFsN7D1ufXGYw0Z44vM/wDzf2GJwDjIV3f/AJv7DG97YGGnhHHqx4kDbYiaQKLsQAOSdgMbQIq2jEiMh4YFT9RbCzLkklG5kp08WNrK0NiT872JtcYbDOpXWGGm19V9ret/TFSnzmF7hJUcgXIVgeOdhikJSjxaJySfqQZTlqIofwljkcAsB2PNt+OcUJTSVAaWeNAYmKtr5FjYXtyDbYHFX/aNXKj1ETosSliIyoJKpzvY8gHAnMIXqJVMRCJWBSQeNUfIJ+fp64usPU31P/O6/r8EnlpfCjM7jlLs8dPOpZNKPTAlXQjyBxby2FuN7X9sEYOmpKeOlmiTxHiQh4jsSZN2sTsGBJ+2DnT9dIwMcsLo0YA1FfK1trg2Hpf5HBhjtjzSj0ui8XasWumcum8aaonUI0pAVL/Cq3te2xO4+2COa9PpMG2ClgBqA323/wBeuCSrjZ8cHQoVOVzQuZAbliLsgIUDlmZeLKq2351YtZHn7O6JLGylyQrkaQ1txYHe9vT2wxMMQJly+J4gvrtbk24t8N9N/e2AFvrDp/x2Vo3VZVLWGwLbDb52H84sQ9IK1PFHPZmjvYqSNieMC82y2WKeJlUKygkzXLBm7khhpUm9hfDBUZ+yLCHjPiyC5QEArb5+vYexxT3skkuxP3cbsvQUgRQq/CosB7DYYl0Y8ppdShrMtxwwsfqMSnHBQjEeFzM+i1lrUqvEZCqGN0A2dTqBBN7i4a23phntjy+MBz2b8JQ0H5c1cngKxeNNC+Qnk3vdtiRv64NVHRQkqXnaU6npzAQFFrMpUtzzve2Gc4Susc5qkraempZAhlTuikX1MN7qSNl7Y0G9V+G0b0UFIZn0wPr1aRdvi252+LkemNsv/DtBMZqmeSqcDSmvy6QQQfhbe4JxRnz+vy9latKTQudN4woIPN9lXsDt3scHsw6jeKuhp9AKTDZ/S17+x4H3wADl/DHVT/lnrJDCv/CXQo0b3ubHz8kb7b3wwRdLgVxrDISxiEZXSLbW8179/TGdRdSrSeGCjSNKSFVbX2tfnnkD64r5x15BSzGGUSagASVUEeYX9RgC30300KQz2kL+PM0xuLadXbk3t64zGZH1bT1ZtFJ5h+hhZtudu4+WMxhobhO7/wDN/YY3I2xSNaqPpY/EzWPYaQCb4lOYR6C+tdI5a+2NMJwMayoGUqwuDsQcVKfOY3JseBq3BGw5I9RjWkzXxLEI2lr2a223rY7YWBTPiCklp7MTA4LDe7Ib9vTa/pbFzM5IXanam0GTxFuqWvo31agOw73xs9aPHaoUrZgEKFt2A76bYMy0sUMTywxorabghQMep547ry9zzrE9vNAS2UPCXiSdVjnJsrKSRq+ILY2HxW39sG6DK44kjj2Yx/CTa9+5HoTc4CVMbXpnaQvrYHc8XKk6f4+gxFUTEmQsyB1c+ZnYMADtpUD0xCWWUtyscaWw3s1tzwBucDKnOl1R6GVgzWb6+mLFi8Fgblo+fUlf74EtG5iRFhYOhXewA8p3sb73xM7LtVn+km0bFVNi3a+Io6x/zbIfhK7C/a17jEU+WyuXDBW1G6szGyj0t64lahdSkhdFZV0sTx99u2BpGuZS+H411033S3a9ub84izCV2mNvFK6VK6Dxcbk7YklpYkDAzhY1YakLCwJOwO+1z2xlXmFIviSPKoEdkkIY7X+FTp/jAwJUs2sK252G55PPP2xpU5XqfxFYhrWYEXVrXtce1+xwJ/3spjTzS07hhEgNgjbE6tOxANiR2xBlPXSPTRyyq/iO2jQiG7tz5AT5ha29/XGg1qaaeAs+4AOo6WNmAI2Ppdm23+EEb2wZoc6D61YoGRrHS1x239tzbfuMC6rrOJkqA0MgeFNbxSKFJUkD1PqOcB6nOQaSSdYnp4tKBAAv9Riewtewvsbi9sYB+1Yhpq1JQTG6uAbEqwNj6bfTCWc1qYGhEqqqylStma2ptlDn1NwWA74D9K5m0FFVLBJGJFl1BnB0hSFU8A3bbYW3xoOpA4Qs7nX/AG3TF2CrHHuWNhvrI3PzxN0h1BNJVvE8pmj8HxEdohGSdSgkCwJXkb4PZn0nTVL+JLHqcgAnUw2HHBtgBZ/E7MI5oooYnWSQyjyowY/CQNh6kgYs9dwPF+VqFBPgOQfkdO5Pb4f3way7oulgfWkfmHBYlrfK/B98Xc7y0VEDxE2DD4ubbg3/AGxgFbLgazNJJS2qKmsI7bqSf29SbegxpksQmzeqkIDBFC7i4/w9/kcMvT2SLSxCNbE/qa1ix9T/ABhZpuncwgnnlhNPaVyxDEna5I/Ttz64Ah6oiEWZ0bRKFdragotcaiNwOdiftjMEsl6ZqGq/zVYyMyiyKp2Hp22tc/U4zA0K5uoEkbN8IkN//j/liFixklaBdaEDa219uB3IwVSXdri/m/yxKk/sMAB8vo3EyOVkN1IYutrEjsPQYxcocuPIIgDfUrk/YYNCoOPTPgYDlyQhWRXsjG/wi4v2BwWWMBdPa1rHESz42E2AKlPksaFtr3NwDuBbcW9P+2LhjUm5VftjRpMeB8AWAcZqxAXx4XwBY1Y591I0ZzaNaohafwSRrayE789r6sPImwqdfSsIQ4WJ1Ui6ypqBvwR3GBorU1NG0WapC2tBodGve4Uudj3A4v7YM1k6Q5ZTOkSOGZNTsuoISDeQj9RB9fXFzovLCBJUSaLzhRoRbIqrcWscM2sAWCi3pbb7YGCX0zSMKuoP9SSKePaZotCsfYcW3IHywPoaWqOWxwfl510Sf1fJZyhJI8O+5Pra1tsdIklvb0sf7Y8WbbjACDlXTkvi1BEEiRTUxjTxCNV9iC4JuCSP4wfj6dklysUsnkkCBb7GxU3B2+WD4nxhqMAK69N1M704qTGsdNpK+GSxkZLAFtQFrge+Iar8OQ6yL45XXKZBZLWDG9ud/S+G9aj548FRgADk3Rn5eoE/5h3OnRpKi2nsBvtbDMuIBNjZZ8AT4zEDVGME+BpNbHpxX8fG/jYAkGMxEJsZg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1" name="AutoShape 20" descr="data:image/jpeg;base64,/9j/4AAQSkZJRgABAQAAAQABAAD/2wCEAAkGBhQSERUUExQWFRUWGR4aGBgYGCAfIBwgGiMfHBwfIB8eHycfHCAjHhwcHy8gIycpLCwsHB4xNTAqNScrLCkBCQoKDgwOGg8PGiwkHCQqKSwsLDAsLC00LC0sLCwsLCwtLCwsLCwsKSwsLCwsLCwsLCwsLCwpLCwsLCwsLCwsLP/AABEIAK4A2AMBIgACEQEDEQH/xAAbAAACAgMBAAAAAAAAAAAAAAAFBgMEAAIHAf/EAEAQAAIBAgUCBAQFAgMGBgMAAAECAwQRAAUSITEGQRMiUWEycYGRBxRCobEjwVLR8BUWM3Lh8SQlYoKisjQ1c//EABgBAQEBAQEAAAAAAAAAAAAAAAADAQIE/8QAKxEAAgIBAwMBCAMBAAAAAAAAAAECEQMhMUESUfBxBBMiQmGhscGBkeEy/9oADAMBAAIRAxEAPwDqMbed/wD2/wAYlZ9sD8xrPCSd9LNpUGyC7Ha2w7nfCj+HfUckpeOUTSEuSJG3VAAPKT2O3HviZ2O1NXpKCY3R7bEqwNj9DiwMJPSmdwrDWGCnEXgXJGsnWQG9tvgx7031tPWSR6afTHciRxcgegBsPrgB0YnHoOECfO6+qeVqf/w8UQuPEFi/O9ytv0/IXFzj2m6wlnyuolDFZ4v1KAO4sQPWxtgB8DY9LY5dHU5nJRirWq0oq7qPiOkkFj5LXPpfHlbWV5ohXfmyBtZFHH6L3ta5IuR7nADt1Dnc8LwrFCZRI1nIDHSLqL7ezE7+mC89UqDU7Kg9WIA+52xzzrbMpPylDKHYFgpcg2uSqk3t7g/fHvXlW3jU7SpJJSaFZ1Xgtc8ni9rbE4A6DS18cn/DkR7c6GDW+xOKOaVryI6UkkRmHYsDp3sSQL2PzHOEbpOtpDXK1M0lPqBBhcAq53/VrNj6C3OLvS50ZxVJ66v7N/fADXkVUgvD+Y8eZBeS5ub7A7WFhc2tgrI22ELpg6c6rR6qf5Q4e5FOAN6Y7b4Xevq546GUpcEgC45AJFz7f9cMFOdjgJ1jPppJW8NZVUeZGJAYXG1xx2OCV6GXQi1WRxwihMMrFppIy413vtctYcWJI+u++J+pMwLtPIstS5huFMS6Y4yp4Yn4iL7n3xmT0SSvTVEdL+WjiJeV3fYjgBTfcA+wxYMdJNJJFHUyxpOSWTTZC7bk3PyG2O1jk7pbGOcVybL1DOY8t/qMGlb+p/6gDbf6YJZj1K8eYFNV4kp3kZNtyoYj39MLOcRk+FSU4cT0z2jksLkbk7Dgbg3xDJkE3jyy1M7RIVKMzW1P2OkAi4Pttjv3MuTj3q4GGkzPMpYUqYjE4kNxDpAAXfe5N+R633xHUvUHNp/ywj1CBQTJewHl9O5Nh6b4AdIUNTO35cVbLDENS2Fja9re3xX3Jw/UOQulZUVBZSJUCqN7i1udrdu18TnFxdM7jJSVoG0XWcr0TzeEGlR9BANl+dyePrjXKutZPzAhqFg8y3V4JNSi176jqNuP9XxVl6FnFEsIaNn8fxWGogOLEabkeuPV6GkapVxDDDEUZSsb30kgi5uBqO/btjk6K+ddZTzU07JTMKdlskvB5HmIvxyNvbB2lz8wU9MggmnkeJW8q3G47sdgef8ARwIly2rFA9EKa5RdPiBxZhq1eUWuT7YzNUnjnpkZJ3pxAgMcN93AsQxFrb+/pgBsyTqFapXKqyNG2l0bkEc8GxxmAf4f0bJ+Z1RvHqmJCuCPL23PxW4uCce4wDYo87/T+MI34f16JUVcDMAzTsVX1sSDb6DD0p8z/MfxihH07TrKZ1hQS3J173uee9saYJXRsd2zVPUsP3mGDX4Wn/y9f/6P/OGKjyiGJnaONVaU3cj9R3O/1J++J6aiSJdMaKi+iiwwBynKpopaioOYhnnBAiia/mN28ot76QO1j3x70rSP+Vr4SjBjHcLY3JU2IHve2Osfl1vqsNXrbfGzjA0S+msuk/2O0TIwcpKApFjvfTz64hiyKc5KYDEwmsbJtc+e472498O7NYHFLJs8jqA/h38hsbi3+u+NptWc2thM6h6dqJctpY1iYyxkaluLgBSPW3pgnnGVVoigkppWDxxorQbWYgeYk3+lvbnDS2YRhgrOoY8AkXxrXwCSN07MpH3FsK7i+xziL+vVxz10sMJhIsiXJYqS25F7b++DMnTgqKl6yjrPDLbMVS9jYA8kci3bAzpWOkQTLViPUklgXvxxYW91P3xmTRSvUz/km8OJr2PYcW9T62x7Jezx1pvTl7HnWaWl8/2F8i6bjpa0ytVB5HUqVYAMWa1zfV3Pa2DWddUxU5KbvLYWjANzfje1u+EqeniMBEEZllj88lQNgLb7X3P2HF8bUdcTU0tS+/if0yT6p5L/ALg41ezJa/Yx5nsM+UdZhmeOWIwuoJALXvYEkfCLG2ANBBV5hDM5nKqTpEWkaW4Nr3uB98X+sYljqaeX1uH9wpUH/wCLEYgyiKroWkiWAzKxBRgbC4G5+u2xtxjpKKh1QpN1v9N9zltuXTLZeLYWp6lhR+Awt4U+4+Ybb6EHDn1PlcBoC6oo0orRkCx3t97g4iybpB9crVIUrMu633DEhr+1txziWHoWNCDJKzxqb6GFl+pv/lhPLDqTT2d+ojjlW2+noIX5lpauBVOjUio5vz+i/wBrbYu9Q0E9BVRuP/EDTddQsAQSLWueOfrg7PRihqjMYRJE2yEcAHcAXvuLf9ceVtUa2thUxlALXVjfa5Yk+lxtjyyy27PQsdKiGnnmppxV1CqpqF88Y5X9z/hXv3w++MALk245252wl9Q05qcwEI+FAAfb9TH97YtddVZIjgXmRgSPa9h92/jE5zcnbO4xURxJx6DhcrWnpqaKKnQuwFiwA8v09yf2xVpupqinZUrI7Bjs9xwOdhe/I9McHQ2g4xlxTlzeJZREz2c2sp73/bF2+AI4++MxsuPcaDQfG/0/jGwOKtfmUcGtpGCrcfXYcDvgcvV1MyMyvfSLkEEH6DvjpQk1aRw5xTpsPRtgXTdQrJUSQhWDIOT39cLVT1dViI1CwxiAmw1fEbmw4bGtN1AXzCMhisMsey7fEQRvbkhhi6wOnfb8EnlVqhrq+oYITpllVG9De/7A2xd8YMoZSCDwRjmcVAhWaJYzVz76prnSnI5Yg3Bv23thk/DqtDUmgk3Rj9juPpjMmFRjaNhlcpUyvV9TVL1MkNLGriMgMT6/cWGxGFiLMJqd6xWHhySLqsOx1XuDc9mPfBeqqmy+vkkZS0M5uLc7bn7E/vjR6Jq6sWcRP+Xk8jXIBsosSd+5tb5Y9EKitl00te5CVt762UIsqjkh/owTTSst2kLBQrHm19m3v/nhz6OkkNPom+KNtPIJsALA2J3HGBMfSVZGrRxVKrExNgb3AO3+HY25thhyHJ1poxGtyb3Y92Pc/t9sSz5E41d6/Upig07oT6XJkGatHMt1cu6g973Yce+2HpPCIeFCg0izIlhpv7DjEtTRqQzgKJNJCyFQSpsbHcdib2xy3p3MZqbLWq0KNLNOEBZLsbsQ2o/q9vTEsmVzplYY+mxnyvp2rCNTM6pBc+ZQCzA8gel+98EoujIVjWJmd1RiwuQLFufhANuDz2xWrOrHjqqxNKGOmpxKObliL2Jva3PbEOV9aSyS06zU/hLUoWjYODugBa47CxFu+Es839AsUUOMaAsbgeW1jbjGj84Qs9/Ek/lJZYIZow3lhqCF0MwPNrkja/IwYzbrynp5WjkEpMYHiMiEqmrjUR64iUGc8YhqYBIjIwuGFj8jgLVdd0cdg8wF41kHlbdX+Eiw534xep+o6Z3SNZkLyKHRb7kHcEbenbn2wNAEeV1dEzCmAljY3seQePUdgMT9JdPSJI884IkJNluP1ck2v3JFsMpqV1WuL+lxf7Y3V/fGAXM36YdpzPBJokPIPH+uNjgb/u9UPXo813VSDrsAPLuABe4F/bDbJmEayrEWAdwSq9yByfpiwDgDntYRPXypPM0SJ8ADW322HIHJOKv5eOStihWV5Uva7Nf1JA242Aw9VuT00zEukbMOT339bb/fFSm6UiiqPHTbny22G1vL/h/fAAvqFbZjTH1t/OMzTM5KisSGnkKqnxOt9j+q/FwOPnip11UkTwtGfOoNrcji398MnTGQ/lorNYyNuzf2vzYfzfABaFSAATcgbk9/fb1xmN8ZgBN6oW9fTCQf09Q+/l/vpxbzL8tBVByrGd1sqgbH9Py7d8FM3yGOq1B7hlPlYHcEgffgfbFbK+kEhcSO7SyDYMxOwPoL49SnHpVvZNV59zzuEup6COJoqkSSVDu1QSVjiUbXPw2uOAfft3x5NROlBDIVZTFI3ItfWQR+4x0qLLI1cusaBjywUX398V876fFUqqzsFBuQDz6X+WKL2lWuxw8Dr6i/QdKzIZPBlTwJwLkjzhTfja17MRfGssdPlLBlM0jy+RYhpJO978Dvtz3w5U9OEUKuwUAAew2GEXrMNTV1PXMDJEvkKryDZvXbe+PPLNKWhaOOMQjQdcRTVCweHLHKb6gwA0kb2O/p3HriOo/EGMeIywzSRRGzyqBpFtu5ud9sLNLngqs3SaONkHhHSHG7aVbfbsTtgfV5oJaScTSy+OWIECDSi2PJVQARYb374jRQ6HUdYRI9MpVrVIBR9rb22O97+ZfviePqNDW/lArGQLqLbaQLXtze/wBMK2e5YzZXSzpbXTLHIPkAtx9wp/8Abgl+GUHirPWOPPNK2knkILWH0N+PTADtLDqQruLgjb32wtN0DD+TWjDyhEfWrgrqve/Om37YZ2fGssoUXNsaBIzzo9YYKtvGkd6sKpLhSdV9h5QvJNva2BtfBUxS0stTGghijeI+Gdx4qhLm5PFsFa/qEzJoniKRzW8F720n9JY34BIJt2xuen6qVVjlqI3hBBJAOogb2va+PUsaivjrzsQc3J/D56geo6RzFqIUa/ljAhUIwZg7rctc3Okc8WwP6q6Pq6maqZopZSSPAKSoIwu2xVjq1c+mOuxIALDYcDETJvtjynoOfZVkNRDPLIYWCjL44k3HmdVS67G/II9NsVaPKXgbKIvCIZWZ3On4SVOxI2G/8Y6au+KLZlEJAnioHJsF1i59rXvgDi9Rl6yCSJ3p46h6lmIaKUyhixsFZQU0n++L1dkcdRFmlVIz6oZ3CBSNN10i5Frk7254x0iq6pp46jQQbhghl0jSrH9JfsfbA6TqWBo5r0n9ES+FNslixIBLKDuOCSd8ALGVZK1TWU5eeZX/ACSSMUYA316AN1OxWxPviWm6rn8WmlWSSQVE4TzIqwlGOk6Fv4oYepNsXuoqtEWOcRRiSCo8G9r2RQWAH7YpUHT8cc8NwbxVpi+NrAadaWBNhvb5++MBRz6pCHM3MaSCWqhjCvexKqT+kg3HzwV6q6zmE9RSqIUAsqiTUHl1bnQ1/DHp5tsNVb0JTyLpOoAzeO1mO78b37W7YGZ90BJPJIBUAQym7pIgdk9fCZrlL24BGNAvUUwpauUQ00srwxByC6DRe177AbA22Jwz0HX8cstOngzKKkf0nbTYkC7DZr7cXtv2xHTdEPHJWskiWqIxHFcsSgAt5iRv24viOXox1ky9/EjEdGhD3JFyRYldrAfO2FAuzfiFSqzBjIEVzG0vhnww45F+ex7YzCqMtllp3y2II2qVn/Maxo0Fte4+ItwNh74zGtVuYnZ09D5n+Y/gY3X64hjB1Sb9x/AxzvJsxrqqSaGOcrZiQ7E+UKx2Fh34+mOQdGGNi+OY5XmVe9RLRio/qEn+o1/L4d76bC/mHt6YvZJX1cGZLS1FQ0yld/TzLqW1xfbAD/qwB6iyOWZ0ennaGVONyUYf+pe+BHUT10lWIoXeCFR/xbEKTa5u1rGx2FvfA/LM8qafMI4JKkVKPZSQbjzcWPqMDQ9kPSEiVLVVVMJpyAqlRpVQNuLelv39cNSqBf19fljnfVfVFRJXLR0jtGVbS7L3LWO9rkBRf98b082Y0lZGsry1MTWDFVZlF/psQfXGmDH1Zlc9RH4UMyxK1xLqW5KmwsCBsefTnBPKqFYIY4l4RQvzsNz9Tv8AXCD1j1DVRV6RwyPZgoEYOxZrgbfMg/TBJq+roKCWSqk8aUuNFzfTqAFjxwbmwxho3zTgXYmwFySewG5OFPNOokqUCNBMYXPlZSNTFfQG98JsVbmFQSv5pl1o50G4uCtwBt+obAYtdEZtKfL4bzSxi0Z/SoPJt2Nyd8enHHp334PPN9W2w3Zaku9LMviwlbJKu4sLjc8XHA7gjvgqKJqelK0ygsoLKr3N+5G1jc9sTZTQ+DAkZOoqNyPU74EJ1cErpaeZkjjijRxIzhblyNjqNu+JZJ23W3mpSEaWpXHWjyQVTwi/gxxsuxJBfVqvvvpt+x5xHWV501Ef5l5oxEsglQqWRtRGm8YAOqwsPS+GDKMvpURniERSUXZlIKtz3vYjdvucV8oqqAMUpnptTfpjdCWtxsCSbb4mUKnQ1Q5WQyxyrM5Ds7qQrgjy6TxsLXHqTga2UOxrKdIrmSbUJCV8moKwJB81tjYr3w4RZjEztGJELpuyBgWXjkXuORz64yhqIZS0kLRveysyMG44BKk8A8e+AFmTo6bw5IFlj8GWQSMWDF77agD8O5BIuMSJ0rrapjdpFikmEmkabPcKTuVLcixscN2nFV61Bc61svxbjb5+mNoWCaro2mld5JFcmQ3ZdZ032GoAcGwtf0wXWjjBJ0i5bWTblthq+dgN8aRZjG0Yk1qEPBJA/n5Yp5h1AkLICCwfhlIsN7fX12xqhJukjlyS1YX14p1OcwobPIoPpe5Hztx9cDFzJzWBNV42QlbcHbm/ffAmHLdRkh0h5L+aZuFv6d+xxaOJfMycsj+UJ591A0OgxhWVwbNzxbi23fA3qLxVSATkutzr0bX4sD2vbEFMxnpGjsdcG627gk7Dv/oYZxAKmnCyqwJFiCLG4/UL+uKaYq051/RxrksXJqXZJmCU6C2i1y7DkcGxPe+Mwapul4wRrZ5FX4VY7D6Y9xjyw5NWOXAZOxf5j+BhC/Dv/wDJqfr/APY4fI2u0nzH8DENHlUMRLRxojN8RUc998eQ9Ah5Df8A21N85f4xLVJ/58h7aV/+hw7R5NCkhmWJBIb3cDc35398YuVwmUSmNfFAsHtvsLc/LAHO8zK1WZSR1khhiT4FY2FhbgtYLqG98UHjgTNYBTEeEHjsQbgnvv8APHUK/p2nmfXLCjta1yN9uMRN0zS6lP5eK620nTxbcfvgDnlZMaLOzLIp8OR7hjsLMACQbWOm++GqXroNWJT0yLOGtdw+w7nhTew98MOY5LBOF8aJJNN9OocXte3pwPtiOh6ep6e7QwojWsWUb2+eNAhdRf8A7un+af3wS/FGTxKRkjszqwJRTdgu9zpG9gNyewwQr6mjlZ5ECNUqH0MVOoNGDwfa+3rhLkzinjaFnEmo3Mkm+ppOdFr7LcgFvc7YtDFzIjLJwi9BnNHPQRky+HUQIqi/x3QCwAvupI2Pb6Yl/C3KnCvO2wPkG3O9yfpx98Hsv6Mo5dE7U6KzLcoPhu3mvbud8H4YFjUJGoVRwoFgMTnJ/wDJ3Fcki8Y5/LQ0smd1Aq/DZBToVEpABNlvyRcgX/fHQFvgbW9F0lS7PNCruwALXN7LxwdscI7OPxVckdJmUcDM0ImVQV3UITJci21iAgJ7i3rg91Vl9JBHSyZe0f5gSDR4JDM/Yk6SSf8AqRh+pcgp4omgSFRGdmW2zX51X5+uK+VdBUVPIJUgAdTdSWY2PqLmw5wsCL+JZ8OVJIGZamSIipSP/AVW5e269huNx8t+h9IR08VHF4BXQVUlhbdrDUWsTZr8i+3HbAqqnpRNNIlMZWcFJn3sRsCN7i2wHbjGtVQxQLFTwKYYZjqfnvYWseOBiqxSdJk3kS2GwZlGQdLqxAvZSCdvYG+EzJNR8SEIodgQWbYgWG2nv6/XFrPsuWlCSwEoQdJ35v8A9rWxvmjmGrhmC+VxZvr/ANCPti0Ekvh5/RKTbevH7K+RZYDJLBL5tA29BuNx6Hf98Q+ZWjp5R8Eg0nsVfym31N/vizm06rUM8VRFG4skgZrEHkc+wH2wxHL4nZWcKzpwf34+e+DzK77/AGYWPgBQUksdVGmlmSMkK+k/C3vxsb98E6jpstI7rMyCT4lA59r3xbzHMBE0alXdpDZQi34FyTcgAD1xdR9sSeV3aKrGtmVKPK44jdUVTa1xycXGOPDKCcenEm29ztKtjO2Mx4Dj3GGmkXxP/wA39hia+F/Ms6MNVGhtok8Qubbjw1VtvucVD1OZ4kKEwtNIVibSHuF5JU7Lf62wA2K3bHijAKo6up0aRNd5IlZio/8ASNxfi+CmX1nixJIAVDC9j74AtLJfGW3xCXxLqwBtqxyTMqlq2erd6qWBYn8OKOMk6iNQ2AYf4bn546J1BPUIgeDRZbtJq7gb2Gx5F/2xzOvyl2d62il0hiTNGQCyFuSt73BJbfYjFoY7p8EpTrTkA1MkyLEizN48khQ6bg6TpA323JYj6YsR9OyQ1NKZgxDzKP6g3uGXVsdyMG6fo6OqEQpmdGh8zzPyXNiLC5uLr9L4Yv8AciolkhmqakPJEwNggC6VIa2wHmJvufbHWSTWniOYRvVFuPr6E1ApxHKGD+GDp8twSv22wt5Hlk9ZJODVSRxxznYEm59PiFgB/OOlE74B9P8ATxpfG8wbxJC/FrX2tjzlxQo6WbNJqmT8xJCsTaY0Qm36rfqFvhB+p9MQQ9QzHK6iNnfxIJkHiazchmO1/QaSOcH6ro+oiklainEaTn+orKDa991Nif1Me1sS0/4fAUL0yyed3V2kI50m4Fr9uMDBMzOOoppaWVaqVmqADvey7JtbUQw8/txg3TwTUeZR0xqJJknXza799Q41Hi374KZ70a0xpAJAPy9r7fFbR9vg/fBGu6aaTMIasOAsQtptufi7/wDuwsA9MvWNmj/OaADcruP72v8AI3xdyqh/MwSI7FgH/pyHc8DgHsR/ODE2SxSPrdAW9f8AO3P1xTz7OmpXh8i+CTZj3HOwHHFj98epZHPRb/wQcFHV7ELdLO4USzsyKdlt2H122274OD/tgFVdeU6sV85sbEhRb+d8GoJQ6hlNwwBHyOJZOvRyKQ6PlOd5jRxkZrNIisRJpQsODpXj6n9sQwUy0tZlx+FvBMkz73YAMSW9bAfsMdLkgDCxAI7ggH+cRtl0TOrMilgNIJHAN7j5bnb3xKyhyXOKqbQalfH0yy3jnM9tQ3soiBNuP2wf6rqqn85IWlmhp0Nkki8yr7uFNxvtvvhnf8PaEknwbXN7CRwAedgGsPpjav6IglkkfVKhm/4oSSwf0uCD+1sBQs1/iyVOWMKgSa9ZVtHluoF2sSCb3tY2tbEr/iWxEsiCAJExAR5CHkAPK7bc8b98Ms/SMeqmaNjH+WuEAGq4a1wdX8++BUXREsJKU80awO2oiSJXZb8hSw3HHOBpn+/cjyLHBTGZmhSWwe1tdiQbrYAcX7m22+Mxdynp54q+WdihjaFI1tsbrouSoAAvpJ22xmAJs66aFXIpMhQRsbgD4gwTUL3Ftlt35x7LkTitgdFUQRQsg9mN7eX7b4MwN5nv/i/sMTXGBhy+sS1EtN4Ei1LShXcobEltzr7hsWMwSaeaZwJFSM+GqxzBCunglGsCG55GOlBxgNmfTFLUP4kset7AXuw2HyNjgANQ5zWTN4apGskcatKZL7lh5RYWtexONh1QZKOKUsYHlm8MFQH02J389hYgb+nvifqSh8LXPHP+X1gJJ5NYYDZbD9JAJ3FsKecywaoKeEmSnpz4kp9S2x3579tt8UhBya7HEpJJhnqDO452jaFzKlM58fTxa67nswIVuNh7XxipDUVUT0jlSQS5C+WwAsCp2J5GEm6f04oldZpZ2V230lZHASxv/hJvt88NT5brnqVCXFOFSILN4bJZbBrGwa9uWOLufRFL6PxklDqbfodAhpwo2sPWwA/jGmYViQpqYncgAAXNzsO4wppmNdL4cMLIssUQM5fSQSbBRex5AuSPX2xJD1FHNT+JVRHV4jQosdyWuArWFx62+gOPIegZ4KlHI0m5sDxxfexPAPsd8WGhHrhIy6OMiV6dXWSBhdWJUgC7PqGo31aSvf4cFKbqB1lCyurIAb+Et9Rtq22uAoNicAHzD74mgQX5xpBWRuupWDKeCMSa/TnAFaWHz4r5hmUUAUyNbVsthe/H+eFuoz55EqoJbLMgOnTtfTudx7fe+BNXU2pRFId00yQn1VuR8wfXHqh7Pb1fnc88s1LQYcyzuVqgwQFE0i7yP2G3Y7dxgRNmcs6S076Z2sTHIg2BFvQW3F9/fE+cZJqaKpEfioyoZEBsfhG//bBLLxNLLGyoYKePlCd257Ae459MVXRGKar/AH8nD6m6fiB+RVlM1G0cuhGUMrXA1H3Hcne3zGJOga1dBheQCQksiE+YoALkDnTe/tg0Ol6a7MU1FmLG5PJ39fc4TVo2TP0/rMQIGbcLsvm8mw+EevOIZMkWmlzqUhBppvg6NoHrgZN1BAkzQtJaRIzKy6W2RRcm4FuOw3xyTMet6lIzKlXLJL4hUlYQINNjbTqUXa4HKjvhpzWoKZzUOpsVy92U+hCEj9wMQouOD9YUohimaS0czaIyUbdt9rWuODyBgwXGOPdSZjNUZRl0jvqmepHmIHNpApIAttt2wfesraLMqaGWq8eKpLX1IotpBvwPKODsf4wA41+fRwvHGwdnlJCKi3JtuSeAALjcnBAuMcVqetqpY2lSsleRW82mBfA08CzMovvxdcNub5hWTZs1JDUeDF4Su3kUkbb6bgm5Nu+AsfbjHuFP8Os3mmjqUqJPEaCoaINpAuFsN7D1ufXGYw0Z44vM/wDzf2GJwDjIV3f/AJv7DG97YGGnhHHqx4kDbYiaQKLsQAOSdgMbQIq2jEiMh4YFT9RbCzLkklG5kp08WNrK0NiT872JtcYbDOpXWGGm19V9ret/TFSnzmF7hJUcgXIVgeOdhikJSjxaJySfqQZTlqIofwljkcAsB2PNt+OcUJTSVAaWeNAYmKtr5FjYXtyDbYHFX/aNXKj1ETosSliIyoJKpzvY8gHAnMIXqJVMRCJWBSQeNUfIJ+fp64usPU31P/O6/r8EnlpfCjM7jlLs8dPOpZNKPTAlXQjyBxby2FuN7X9sEYOmpKeOlmiTxHiQh4jsSZN2sTsGBJ+2DnT9dIwMcsLo0YA1FfK1trg2Hpf5HBhjtjzSj0ui8XasWumcum8aaonUI0pAVL/Cq3te2xO4+2COa9PpMG2ClgBqA323/wBeuCSrjZ8cHQoVOVzQuZAbliLsgIUDlmZeLKq2351YtZHn7O6JLGylyQrkaQ1txYHe9vT2wxMMQJly+J4gvrtbk24t8N9N/e2AFvrDp/x2Vo3VZVLWGwLbDb52H84sQ9IK1PFHPZmjvYqSNieMC82y2WKeJlUKygkzXLBm7khhpUm9hfDBUZ+yLCHjPiyC5QEArb5+vYexxT3skkuxP3cbsvQUgRQq/CosB7DYYl0Y8ppdShrMtxwwsfqMSnHBQjEeFzM+i1lrUqvEZCqGN0A2dTqBBN7i4a23phntjy+MBz2b8JQ0H5c1cngKxeNNC+Qnk3vdtiRv64NVHRQkqXnaU6npzAQFFrMpUtzzve2Gc4Susc5qkraempZAhlTuikX1MN7qSNl7Y0G9V+G0b0UFIZn0wPr1aRdvi252+LkemNsv/DtBMZqmeSqcDSmvy6QQQfhbe4JxRnz+vy9latKTQudN4woIPN9lXsDt3scHsw6jeKuhp9AKTDZ/S17+x4H3wADl/DHVT/lnrJDCv/CXQo0b3ubHz8kb7b3wwRdLgVxrDISxiEZXSLbW8179/TGdRdSrSeGCjSNKSFVbX2tfnnkD64r5x15BSzGGUSagASVUEeYX9RgC30300KQz2kL+PM0xuLadXbk3t64zGZH1bT1ZtFJ5h+hhZtudu4+WMxhobhO7/wDN/YY3I2xSNaqPpY/EzWPYaQCb4lOYR6C+tdI5a+2NMJwMayoGUqwuDsQcVKfOY3JseBq3BGw5I9RjWkzXxLEI2lr2a223rY7YWBTPiCklp7MTA4LDe7Ib9vTa/pbFzM5IXanam0GTxFuqWvo31agOw73xs9aPHaoUrZgEKFt2A76bYMy0sUMTywxorabghQMep547ry9zzrE9vNAS2UPCXiSdVjnJsrKSRq+ILY2HxW39sG6DK44kjj2Yx/CTa9+5HoTc4CVMbXpnaQvrYHc8XKk6f4+gxFUTEmQsyB1c+ZnYMADtpUD0xCWWUtyscaWw3s1tzwBucDKnOl1R6GVgzWb6+mLFi8Fgblo+fUlf74EtG5iRFhYOhXewA8p3sb73xM7LtVn+km0bFVNi3a+Io6x/zbIfhK7C/a17jEU+WyuXDBW1G6szGyj0t64lahdSkhdFZV0sTx99u2BpGuZS+H411033S3a9ub84izCV2mNvFK6VK6Dxcbk7YklpYkDAzhY1YakLCwJOwO+1z2xlXmFIviSPKoEdkkIY7X+FTp/jAwJUs2sK252G55PPP2xpU5XqfxFYhrWYEXVrXtce1+xwJ/3spjTzS07hhEgNgjbE6tOxANiR2xBlPXSPTRyyq/iO2jQiG7tz5AT5ha29/XGg1qaaeAs+4AOo6WNmAI2Ppdm23+EEb2wZoc6D61YoGRrHS1x239tzbfuMC6rrOJkqA0MgeFNbxSKFJUkD1PqOcB6nOQaSSdYnp4tKBAAv9Riewtewvsbi9sYB+1Yhpq1JQTG6uAbEqwNj6bfTCWc1qYGhEqqqylStma2ptlDn1NwWA74D9K5m0FFVLBJGJFl1BnB0hSFU8A3bbYW3xoOpA4Qs7nX/AG3TF2CrHHuWNhvrI3PzxN0h1BNJVvE8pmj8HxEdohGSdSgkCwJXkb4PZn0nTVL+JLHqcgAnUw2HHBtgBZ/E7MI5oooYnWSQyjyowY/CQNh6kgYs9dwPF+VqFBPgOQfkdO5Pb4f3way7oulgfWkfmHBYlrfK/B98Xc7y0VEDxE2DD4ubbg3/AGxgFbLgazNJJS2qKmsI7bqSf29SbegxpksQmzeqkIDBFC7i4/w9/kcMvT2SLSxCNbE/qa1ix9T/ABhZpuncwgnnlhNPaVyxDEna5I/Ttz64Ah6oiEWZ0bRKFdragotcaiNwOdiftjMEsl6ZqGq/zVYyMyiyKp2Hp22tc/U4zA0K5uoEkbN8IkN//j/liFixklaBdaEDa219uB3IwVSXdri/m/yxKk/sMAB8vo3EyOVkN1IYutrEjsPQYxcocuPIIgDfUrk/YYNCoOPTPgYDlyQhWRXsjG/wi4v2BwWWMBdPa1rHESz42E2AKlPksaFtr3NwDuBbcW9P+2LhjUm5VftjRpMeB8AWAcZqxAXx4XwBY1Y591I0ZzaNaohafwSRrayE789r6sPImwqdfSsIQ4WJ1Ui6ypqBvwR3GBorU1NG0WapC2tBodGve4Uudj3A4v7YM1k6Q5ZTOkSOGZNTsuoISDeQj9RB9fXFzovLCBJUSaLzhRoRbIqrcWscM2sAWCi3pbb7YGCX0zSMKuoP9SSKePaZotCsfYcW3IHywPoaWqOWxwfl510Sf1fJZyhJI8O+5Pra1tsdIklvb0sf7Y8WbbjACDlXTkvi1BEEiRTUxjTxCNV9iC4JuCSP4wfj6dklysUsnkkCBb7GxU3B2+WD4nxhqMAK69N1M704qTGsdNpK+GSxkZLAFtQFrge+Iar8OQ6yL45XXKZBZLWDG9ud/S+G9aj548FRgADk3Rn5eoE/5h3OnRpKi2nsBvtbDMuIBNjZZ8AT4zEDVGME+BpNbHpxX8fG/jYAkGMxEJsZgD//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8214" name="Picture 22" descr="http://bp3.blogger.com/_XMw1CNRKtCU/SDwpFF3xX-I/AAAAAAAAAMY/td0F_5u4heU/s400/Morfolog%C3%AD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063010"/>
            <a:ext cx="2571750" cy="207645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55160" y="1930249"/>
            <a:ext cx="2959056" cy="1938992"/>
          </a:xfrm>
          <a:prstGeom prst="rect">
            <a:avLst/>
          </a:prstGeom>
          <a:solidFill>
            <a:schemeClr val="accent3"/>
          </a:solidFill>
        </p:spPr>
        <p:txBody>
          <a:bodyPr wrap="square" rtlCol="0">
            <a:spAutoFit/>
          </a:bodyPr>
          <a:lstStyle/>
          <a:p>
            <a:pPr algn="just"/>
            <a:r>
              <a:rPr lang="es-MX" sz="2000" dirty="0"/>
              <a:t>Disfunción o discapacidad del desarrollo de la comprensión y/o el uso del sistema de símbolo oral, escrito y de otros tipos.</a:t>
            </a:r>
          </a:p>
        </p:txBody>
      </p:sp>
      <p:sp>
        <p:nvSpPr>
          <p:cNvPr id="12" name="11 CuadroTexto"/>
          <p:cNvSpPr txBox="1"/>
          <p:nvPr/>
        </p:nvSpPr>
        <p:spPr>
          <a:xfrm>
            <a:off x="5030762" y="1930249"/>
            <a:ext cx="3723878" cy="1938992"/>
          </a:xfrm>
          <a:prstGeom prst="rect">
            <a:avLst/>
          </a:prstGeom>
          <a:solidFill>
            <a:srgbClr val="00B0F0"/>
          </a:solidFill>
        </p:spPr>
        <p:txBody>
          <a:bodyPr wrap="square" rtlCol="0">
            <a:spAutoFit/>
          </a:bodyPr>
          <a:lstStyle/>
          <a:p>
            <a:pPr algn="just"/>
            <a:r>
              <a:rPr lang="es-MX" sz="2000" dirty="0"/>
              <a:t>Puede incluir la forma del lenguaje; el contenido del lenguaje y/o la función comunicativa del lenguaje o cualquier combinación de estas funciones. </a:t>
            </a:r>
          </a:p>
        </p:txBody>
      </p:sp>
      <p:sp>
        <p:nvSpPr>
          <p:cNvPr id="16" name="1 Título"/>
          <p:cNvSpPr>
            <a:spLocks noGrp="1"/>
          </p:cNvSpPr>
          <p:nvPr>
            <p:ph type="title"/>
          </p:nvPr>
        </p:nvSpPr>
        <p:spPr>
          <a:xfrm>
            <a:off x="307975" y="277330"/>
            <a:ext cx="8229600" cy="1143000"/>
          </a:xfrm>
        </p:spPr>
        <p:txBody>
          <a:bodyPr>
            <a:normAutofit fontScale="90000"/>
          </a:bodyPr>
          <a:lstStyle/>
          <a:p>
            <a:pPr algn="ctr"/>
            <a:r>
              <a:rPr lang="es-MX" dirty="0"/>
              <a:t>DEFINICIÓN DEL TRASTORNO DEL LENGUAJE</a:t>
            </a:r>
          </a:p>
        </p:txBody>
      </p:sp>
    </p:spTree>
    <p:extLst>
      <p:ext uri="{BB962C8B-B14F-4D97-AF65-F5344CB8AC3E}">
        <p14:creationId xmlns:p14="http://schemas.microsoft.com/office/powerpoint/2010/main" val="35324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34763945"/>
              </p:ext>
            </p:extLst>
          </p:nvPr>
        </p:nvGraphicFramePr>
        <p:xfrm>
          <a:off x="539552" y="1196752"/>
          <a:ext cx="828092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2365907788"/>
              </p:ext>
            </p:extLst>
          </p:nvPr>
        </p:nvGraphicFramePr>
        <p:xfrm>
          <a:off x="1259632" y="4437112"/>
          <a:ext cx="6768752" cy="2248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6001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844824"/>
            <a:ext cx="3240360" cy="1754326"/>
          </a:xfrm>
          <a:prstGeom prst="rect">
            <a:avLst/>
          </a:prstGeom>
          <a:solidFill>
            <a:srgbClr val="00B050"/>
          </a:solidFill>
        </p:spPr>
        <p:txBody>
          <a:bodyPr wrap="square" rtlCol="0">
            <a:spAutoFit/>
          </a:bodyPr>
          <a:lstStyle/>
          <a:p>
            <a:pPr algn="just"/>
            <a:r>
              <a:rPr lang="es-MX" b="1" dirty="0"/>
              <a:t>Concepto</a:t>
            </a:r>
          </a:p>
          <a:p>
            <a:pPr algn="just"/>
            <a:r>
              <a:rPr lang="es-MX" dirty="0"/>
              <a:t>Continuo: Retraso simple a retraso severo</a:t>
            </a:r>
          </a:p>
          <a:p>
            <a:pPr algn="just"/>
            <a:r>
              <a:rPr lang="es-MX" dirty="0"/>
              <a:t>Sin substrato intelectual, sensorial, ni neurológico constatable. </a:t>
            </a:r>
          </a:p>
        </p:txBody>
      </p:sp>
      <p:sp>
        <p:nvSpPr>
          <p:cNvPr id="4" name="3 CuadroTexto"/>
          <p:cNvSpPr txBox="1"/>
          <p:nvPr/>
        </p:nvSpPr>
        <p:spPr>
          <a:xfrm>
            <a:off x="4499992" y="2062651"/>
            <a:ext cx="3600400" cy="923330"/>
          </a:xfrm>
          <a:prstGeom prst="rect">
            <a:avLst/>
          </a:prstGeom>
          <a:solidFill>
            <a:srgbClr val="7030A0"/>
          </a:solidFill>
        </p:spPr>
        <p:txBody>
          <a:bodyPr wrap="square" rtlCol="0">
            <a:spAutoFit/>
          </a:bodyPr>
          <a:lstStyle/>
          <a:p>
            <a:pPr algn="just"/>
            <a:r>
              <a:rPr lang="es-MX" b="1" dirty="0"/>
              <a:t>Diferencia del TEL: </a:t>
            </a:r>
            <a:r>
              <a:rPr lang="es-MX" dirty="0"/>
              <a:t>buen pronóstico, con intervención y evolución</a:t>
            </a:r>
          </a:p>
        </p:txBody>
      </p:sp>
      <p:sp>
        <p:nvSpPr>
          <p:cNvPr id="5" name="4 CuadroTexto"/>
          <p:cNvSpPr txBox="1"/>
          <p:nvPr/>
        </p:nvSpPr>
        <p:spPr>
          <a:xfrm>
            <a:off x="539552" y="4184213"/>
            <a:ext cx="3888432" cy="2308324"/>
          </a:xfrm>
          <a:prstGeom prst="rect">
            <a:avLst/>
          </a:prstGeom>
          <a:solidFill>
            <a:schemeClr val="accent3">
              <a:lumMod val="75000"/>
            </a:schemeClr>
          </a:solidFill>
        </p:spPr>
        <p:txBody>
          <a:bodyPr wrap="square" rtlCol="0">
            <a:spAutoFit/>
          </a:bodyPr>
          <a:lstStyle/>
          <a:p>
            <a:pPr algn="just"/>
            <a:r>
              <a:rPr lang="es-MX" b="1" dirty="0"/>
              <a:t>Sintomatología</a:t>
            </a:r>
          </a:p>
          <a:p>
            <a:pPr algn="just"/>
            <a:r>
              <a:rPr lang="es-MX" dirty="0"/>
              <a:t>Hablantes tardíos</a:t>
            </a:r>
          </a:p>
          <a:p>
            <a:pPr algn="just"/>
            <a:r>
              <a:rPr lang="es-MX" dirty="0"/>
              <a:t>Alteraciones fonológicas</a:t>
            </a:r>
          </a:p>
          <a:p>
            <a:pPr algn="just"/>
            <a:r>
              <a:rPr lang="es-MX" dirty="0"/>
              <a:t>Léxico concreto y pobre</a:t>
            </a:r>
          </a:p>
          <a:p>
            <a:pPr algn="just"/>
            <a:r>
              <a:rPr lang="es-MX" dirty="0"/>
              <a:t>Estructuras morfosintácticas sencillas</a:t>
            </a:r>
          </a:p>
          <a:p>
            <a:pPr algn="just"/>
            <a:r>
              <a:rPr lang="es-MX" dirty="0"/>
              <a:t>Faltan determinantes y nexos</a:t>
            </a:r>
          </a:p>
          <a:p>
            <a:pPr algn="just"/>
            <a:r>
              <a:rPr lang="es-MX" dirty="0"/>
              <a:t>Verbos no conjugados</a:t>
            </a:r>
          </a:p>
          <a:p>
            <a:pPr algn="just"/>
            <a:r>
              <a:rPr lang="es-MX" dirty="0"/>
              <a:t>Frases simples</a:t>
            </a:r>
          </a:p>
        </p:txBody>
      </p:sp>
      <p:sp>
        <p:nvSpPr>
          <p:cNvPr id="6" name="5 CuadroTexto"/>
          <p:cNvSpPr txBox="1"/>
          <p:nvPr/>
        </p:nvSpPr>
        <p:spPr>
          <a:xfrm>
            <a:off x="4499992" y="3214717"/>
            <a:ext cx="2736304" cy="646331"/>
          </a:xfrm>
          <a:prstGeom prst="rect">
            <a:avLst/>
          </a:prstGeom>
          <a:solidFill>
            <a:srgbClr val="FFC000"/>
          </a:solidFill>
        </p:spPr>
        <p:txBody>
          <a:bodyPr wrap="square" rtlCol="0">
            <a:spAutoFit/>
          </a:bodyPr>
          <a:lstStyle/>
          <a:p>
            <a:pPr algn="just"/>
            <a:r>
              <a:rPr lang="es-MX" dirty="0"/>
              <a:t>Puede perdurar hasta los 4 años o más</a:t>
            </a:r>
          </a:p>
        </p:txBody>
      </p:sp>
      <p:sp>
        <p:nvSpPr>
          <p:cNvPr id="8" name="7 Rectángulo"/>
          <p:cNvSpPr/>
          <p:nvPr/>
        </p:nvSpPr>
        <p:spPr>
          <a:xfrm>
            <a:off x="539552" y="149261"/>
            <a:ext cx="8208912" cy="1938992"/>
          </a:xfrm>
          <a:prstGeom prst="rect">
            <a:avLst/>
          </a:prstGeom>
        </p:spPr>
        <p:txBody>
          <a:bodyPr wrap="square">
            <a:spAutoFit/>
          </a:bodyPr>
          <a:lstStyle/>
          <a:p>
            <a:pPr algn="ctr"/>
            <a:r>
              <a:rPr lang="es-MX" sz="4000" b="1" dirty="0">
                <a:solidFill>
                  <a:schemeClr val="accent1"/>
                </a:solidFill>
              </a:rPr>
              <a:t>RETRASO EN LA ADQUISICIÓN Y DESARROLLO DEL LENGUAJE</a:t>
            </a:r>
            <a:br>
              <a:rPr lang="es-MX" sz="4000" b="1" dirty="0">
                <a:solidFill>
                  <a:schemeClr val="accent1"/>
                </a:solidFill>
              </a:rPr>
            </a:br>
            <a:endParaRPr lang="es-MX" sz="4000" dirty="0">
              <a:solidFill>
                <a:schemeClr val="accent1"/>
              </a:solidFill>
            </a:endParaRPr>
          </a:p>
        </p:txBody>
      </p:sp>
      <p:pic>
        <p:nvPicPr>
          <p:cNvPr id="9" name="Picture 2" descr="http://t2.gstatic.com/images?q=tbn:ANd9GcRMWFyAuyxeWXzwCKa21sOz9ohZn6jYnkH_lADjOOn3wU0XkX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005064"/>
            <a:ext cx="1885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6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952513163"/>
              </p:ext>
            </p:extLst>
          </p:nvPr>
        </p:nvGraphicFramePr>
        <p:xfrm>
          <a:off x="571472" y="1523000"/>
          <a:ext cx="7143800" cy="5066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500694" y="1571612"/>
            <a:ext cx="3071834" cy="2031325"/>
          </a:xfrm>
          <a:prstGeom prst="rect">
            <a:avLst/>
          </a:prstGeom>
          <a:solidFill>
            <a:schemeClr val="accent3"/>
          </a:solidFill>
        </p:spPr>
        <p:txBody>
          <a:bodyPr wrap="square" rtlCol="0">
            <a:spAutoFit/>
          </a:bodyPr>
          <a:lstStyle/>
          <a:p>
            <a:pPr algn="just"/>
            <a:r>
              <a:rPr lang="es-MX" dirty="0"/>
              <a:t>Aspecto comunicativo bien instaurados, comunicación no eficaz por alteraciones. La gravedad del retraso, agravará los síntomas, pudiendo llegar a la no adquisición en edades tempranas</a:t>
            </a:r>
          </a:p>
        </p:txBody>
      </p:sp>
      <p:sp>
        <p:nvSpPr>
          <p:cNvPr id="8" name="7 Rectángulo"/>
          <p:cNvSpPr/>
          <p:nvPr/>
        </p:nvSpPr>
        <p:spPr>
          <a:xfrm>
            <a:off x="539552" y="149261"/>
            <a:ext cx="8208912" cy="1323439"/>
          </a:xfrm>
          <a:prstGeom prst="rect">
            <a:avLst/>
          </a:prstGeom>
        </p:spPr>
        <p:txBody>
          <a:bodyPr wrap="square">
            <a:spAutoFit/>
          </a:bodyPr>
          <a:lstStyle/>
          <a:p>
            <a:r>
              <a:rPr lang="es-MX" sz="4000" b="1" dirty="0">
                <a:solidFill>
                  <a:schemeClr val="accent1"/>
                </a:solidFill>
              </a:rPr>
              <a:t>Etiología</a:t>
            </a:r>
            <a:br>
              <a:rPr lang="es-MX" sz="4000" b="1" dirty="0">
                <a:solidFill>
                  <a:schemeClr val="accent1"/>
                </a:solidFill>
              </a:rPr>
            </a:br>
            <a:endParaRPr lang="es-MX" sz="4000" dirty="0">
              <a:solidFill>
                <a:schemeClr val="accent1"/>
              </a:solidFill>
            </a:endParaRPr>
          </a:p>
        </p:txBody>
      </p:sp>
      <p:pic>
        <p:nvPicPr>
          <p:cNvPr id="6146" name="Picture 2"/>
          <p:cNvPicPr>
            <a:picLocks noChangeAspect="1" noChangeArrowheads="1"/>
          </p:cNvPicPr>
          <p:nvPr/>
        </p:nvPicPr>
        <p:blipFill>
          <a:blip r:embed="rId7"/>
          <a:srcRect/>
          <a:stretch>
            <a:fillRect/>
          </a:stretch>
        </p:blipFill>
        <p:spPr bwMode="auto">
          <a:xfrm>
            <a:off x="5143504" y="3929066"/>
            <a:ext cx="3381372" cy="2569843"/>
          </a:xfrm>
          <a:prstGeom prst="rect">
            <a:avLst/>
          </a:prstGeom>
          <a:noFill/>
          <a:ln w="9525">
            <a:noFill/>
            <a:miter lim="800000"/>
            <a:headEnd/>
            <a:tailEnd/>
          </a:ln>
          <a:effectLst/>
        </p:spPr>
      </p:pic>
    </p:spTree>
    <p:extLst>
      <p:ext uri="{BB962C8B-B14F-4D97-AF65-F5344CB8AC3E}">
        <p14:creationId xmlns:p14="http://schemas.microsoft.com/office/powerpoint/2010/main" val="1602921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kGBhISEBMQExIUERQUGBUSFBQQFxUWFRAVFREaFRcUFRIXGyceGBkjGhYVIDsgIygpLSwwFR8yNTAqNiYrLCkBCQoKBQUFDQUFDSkYEhgpKSkpKSkpKSkpKSkpKSkpKSkpKSkpKSkpKSkpKSkpKSkpKSkpKSkpKSkpKSkpKSkpKf/AABEIAMgA/QMBIgACEQEDEQH/xAAcAAEAAgMBAQEAAAAAAAAAAAAABwgEBQYDAQL/xABDEAACAQMCBAQDBwEFBAsBAAABAgMABBEFIQYSMUEHE1FhCCKBFCMyQlJxkYIzYmOSoRVDsfAkU1Ryk6KjssHC0Rj/xAAUAQEAAAAAAAAAAAAAAAAAAAAA/8QAFBEBAAAAAAAAAAAAAAAAAAAAAP/aAAwDAQACEQMRAD8AnGlKUClKUClKUClKUClYOra5b2sZluJo4UH5pGC5Pov6j7DJrgtY8ftMhyIzLdH/AAk5V6/rkK/6A0El0qFP/wCl4+bH2B+XPXz15sZ68vl4z7Z+telp8SsJYCSxkRfzGOVXI/ZSqg/yKCZ6Vw2m+NGkzEL9q8pj2nR0A3xu5HIOvrXawXKOodGV1YZVkIZWHqGGxFB6UpSgUpSgUpSgUpSgUpSgUpSgUpSgUpSgUpSgUpSgUpSgUpXOcbcdW2mQGWZsuQfKhU/PMwxsPQDIyx2HucAhttX1qC1iM1xKkMYIHNIcDJ6Aep9hUKcc/EE5LQ6cAi9PtMq5Zt/93E2wHuwJ36DrUdcV8WXWr3fmMrMT8kMEXMwjHZUUZLMepPUn0GAJJ8PfAUkpc6jjGA62ozkk52nbbGNjyr9SNwQjO10vU9WmLqlxevkKZGJZU9FaVjyoPYkCu/0H4crl8Nd3EcA/RCDK/wBWOFH/AJqnqzso4kWKNFjRRhUjUKqj0CjYV70ETwfDlp4zzT3TemGiXH/pnNfm9+HGwKERXFzG/ZnMci/VAi/8alqlBX3WfhxukGba5in6/LKGhbYbAEFlJPTciuOs9W1bRJjHma1J3MUo5opO3MFOUbofmX061bOvC8sY5UaORFkRhhkkUMrA+qnY0EeeHfjRBflbecC2uTsBn7qdv8Nicq39w/QmpKBqBvFTwXEQkv7AYQfPLbKCeTfd4cflHUp2wcHGw2fg34sSTuun3j80mPuJm/FJyj+yc93wCQx3OCDk4yEzUpSgUpSgUpSgUpSgUpSgUpSgUpSgUpSgUpSgUpXxmAGTsPeg0/FvFMOn2kl1KdlBCL0MshBKRg4OCSOvbc9qrHeXV9r2pbAvJISI0z93bRA5xnGyKDucZJ9ScVneLXHbajeskTE20J5IVHRyNmlwCcljnB/SF2Bzma/CPgEadZh5EAuphzzE7tGDusIONgBgkfqz1wKDK8P/AAxttMjDACa4Oee4ZcNv+WMZPIuPTc9z2HZUpQKUpQKUpQKUpQfCKrn4y8BDTbiO/tB5UMjjZDj7PcDLjyx1CkKWAH4SpGw5RVja0PHHDK39hPanHM65jJ/JKu6N/Ix+xNBheGnGQ1KwjnJHnL93OB2kUfix2DDDfXHaurqtPgXxI1rqn2V/lS6BhYNtyyplo8j1zzJ/XVlqBSlKBSlKBSlKBSlKBSlKBSlKBSlKBSlKBUVeO/HRtbYWMTYmuQecjrHBnlP1cgr+yv7VKUsgUFiQABkk7AAdST2FVN4w1iTV9Xd4UJMrrDAhOTyrhEyRsM7sew5jvig6jwF4J+03RvpVzFbEeWD0efYqcdwg+b9ytWMArUcI8OJY2UNomD5agMyjHmOd3cj3bJ/itxQKUpQKUpQKUpQKUpQKEUpQVj8V9KbTdbNzFyr5jJeQ4x8rBssCoxj7xWPuD+9WXtLgSRpIpBDqrAjoQwyCPoahD4lbNQ1jNtzETRk9yqlGXt2LN3/N+9ST4V35m0eycksfKEZJ6/dO0X/0xnvig6ulKUClKUClKUClKUClKUClKUClKUClKUEeeN/FRtNMaNGxLdHyFxjIQjMrf5flz/iCo5+HzhUT3kl84BW2AEec/wBrICARtg8qBu+xZTWH4/675+qCBWyttGsZGcgSP94+PoYx+6VMPhBoQtdIthjDTL9of1Jl+Zc7dk5B9KDtKUpQKV4Xl7HFG0sjrGiAs7OcBVHUk1DPFPxFhXKWMCyAEjzbnmCvgjdYlIbB36kHcbDpQTbSow8NfGdNQkFrcRrBcMPuyhJjmwMkDOSjYBOCTnHXOxk+gUpSgUpSgVyvH3iBDpccbOplklcIkSnDFcjnfodlHtuSB3yPvHXiFbaXFzynzJWH3cCEc8m+M/3UG/zH0wMnaqyarxrc3N+uoSuGlR0dBgBYxG/OiKuMcoP85JOSTQTZ8RVkX02GUZ+7nXI26PE4yfqFH9Vb3wRY/wCxLXONjMBj0+0yHf3yT/pXl43gtoc7AjAaBj35gZ0AAP7kHPtWB8PUiHSmCjDLPIHyc5JRCCB+UcpA/pJ70En0pSgUpSgUpSgUpSgUpSgUpSgUpSgV5XdwscbyOeVUVnYnsqjJP8A161x/izq62+j3bHfzIzAo9Wm+7/0BLf00FbmkfU9WyQea7uBsNyiySdBnsqn+Fq30UYVQqjAAAAHQADAH8VWDwO0wza1C2ARCss5z7J5anr1DyIe/SrRCgUpXxqCDfiI4oJeDTY22wJ5gv5mJxEhwew5mx7oewrufDTw4gsbOPzIUa5kUPM7qrMrHfylJzgL026kE1Dkitd8VlXAb/pxUhuhjt5eXH+SLpVnBQRT4ieFDyXVvf6dFGsySI8sYYRK5V1ZZFOwUjlOcbnIO5G8r0pQKUpQKUpQRBx54I3F/eS3a3q/eYwkyH7oBcLGrKcco37Dr3OSYr4l8KtSsctJAZIxn723+8QADJLADmQe7AVbOmKDj7Gxj1TQoomHKtxbRj18t1QYYYO/LIoP07VC/CPF9zw7eTWlzCXjZl8xASCMbCaEnZgV9cc2BuMVZKzso4kEcSJEgzhI1CqOZixwqjAyST+5Ncb4q+HqalakoMXUIZoG6c/cxN7Njb0OD0yCHW6VqkdzDHcQsHjkUOjDuD7HcHsQdwQRWXUF/DtrzpLc6bIGG3nqG28tkYRyqVO4J5k/ymp0oFKUoFKxtQ1OGBDLNKkKDYvKyooJ6DmY4zXtFMrKGUhlYBlZTkMCMggjqCO9B+6UpQKUpQKUpQKUpQKjfx9uOXR3X9csKdM9GL9cfL+Drt6d8GSKin4jJ8aZCvNgtcJ8u+WCwy5+gJX+RQcb8OEQOoXDd1tyB/VMmf+AqxFQV8NNt899LgbLCgbuMmRiP2PKv8Cp1oFDSvhoKveGlyDxJC7oRzTXHysPmRnjlxzA9CGI/bFWiqrWuINK4kLkt5cVytx8mQfJkYSlRnrhHK++DVobedXRXRg6sAyspyGUjIYEdQRvQelK0+k8XWd1LLBBcRyyQ7SKhOVwcEgkYYZ2yuRW4oFKUoFKUoFKUoPhNR74g+MNrYI0ULLc3WPlRCGjiPTMzqdsdeQbnA6ZzWq+IXWpYbKCKORo/OlYOEJUuix55Sw/Llht32rlPCfwcjvIo9QunzCxYpAn+85JCp8x+y5Vhyjc+o7hvvAjheZpJ9Zn+U3HOsQGB5nPLzyyco6DmXA/Y9sVMtfiGFUUKoCqoCqFAAUAYAAGwAHav3QKVpuJuL7TT41kupRErHlUYLM578qKCSB3PQZHqKzdJ1iG5iWaCRJY26PGcj3B9CPQ7ig5zxO4GbVLNYElETpIJULZKMQrLhgN+jHft9ahC11XV+HJxG4+7fOI5GMlvMAcFoyp+VunTB3GR2qz1anibhmC+t3t50DqwPKcDmibGzo3UMP8AXocgkUGJwTxtb6nbieE4YYEsTH54Xx0PqDvhuhx2IIHQ1ViynuuHdXw+H5cCQLnluIH3yucYO2Rnoy75Gc2e02/SeGOeM8ySosiHplWUMNu2x6UGTSlKBSlKBSlKBUS/Ee5/2fbjlJBuAebsuIZMA7d8n/Kalqov+Ie3ZtJRh0S4idvYGOVP+LrQc/8ADQ5xfLjb7g536/ejHpU4VXz4brsi8uosjDwq+NskxygAjvsJD/NWDoFKUoIv8aPDV79Fu7YZuIVKlO88eeYKp/UpLEDvzEelQ3a22tshsY11Dy1+UwKJwiZOcFeijOTvtVtK+ctBGHg94WSadzXdycXEieWIlOVhQkMQzDZnJUdNhjYnNShSlApSlBh6vqsdtBJcTNyRxqWdsFsAf3VGTUbr8Renc2PKuguT83JFj2PL5md//mu94s0Bb2yntGOPNQqG3+Vx8yMcHJAcKcd8Yqol5ozw3TWkpWJ1k8p2kyEQ83KWJxnk75x03oLPWXjFpEuALxEJ3xKsiYx2LMvKP5rOPiXpX/b7b/xBUJz/AA96iMGOW1mU7hlkcbbYO6Y3z2JrBbwJ1cOV8mMjYc4mj5TnG+CebbPp22zQbvx142tb1baK1uEmWNneQIJPxMoCkMVCkABuhz81Sv4TWflaLZLgjMZk+br97I0v8fPt7YqH9M+Hm/aVRPJBFHkc7K5dsZ35V5d2x6kCrDWFkkMUcMY5UjVY0HoqKFA/gCg8Nb1mK0t5LmY8scS8zEAk9cAADqSSB9a57gXxPtNUykeYplyzQyfi5Qcc6sNmG46bjPToT1d1bJIjRuodHUoysMq6sMFSO4IJH1qsPEujXWgasJ4VKxq5kt3wSkkTZBhZjncKShB379waCdvEXw9i1W3WNnMUsbFopQvNy8wAZSuRlWAHcbqp7YMD2dxf8OajyuMg451UkxXcXN1UkdRvg4ypyD1INm9Mv1nginT8MqJKuevK6Bhn6EVzviTwQmpWTRYHnJmS3c4HLJj8JbGyNsD9D2FB0GkapHcwR3ETc0cqq6H2Izg+hHQjsQRWZUG/D7xcyvLpUp/VLBnflIP3sYPv+L6P61OVBFPxAcJ/aLJL1Bl7UnnxjJhfAbtk8rBT1wAXNfv4e9d83Tntj1tXIG/VJSZBkZ/V5g6AYA96kHiTSvtNncW2QPOikiBYZCs6FVYj2JB+lQp8NrH7VeDt5UZO/fzDjbv1P/JoJ9rHu9QjiMYd1QyuIo+Y453KswQe5Ctt7VkVGvj9Gx0kOqk+XPC5YEgxbOofbr8zKv8AXntQSVSol8IvF0XQWxvHxcDaKVthcj9Lf4v/ALv36y1QKUpQK5PxU0s3Gj3sYOCI/NGO/kuJsY9+TH1rrK/LqCCCMg7EHoR6EUFXPBTWhb6xCCQFnD2xJ/vgFMe5kSMfWrSCqi8aaK2m6rNGnyeVKJYPzYQsJIuvXAwDnupq03C2ure2cF2vSVA5A/K3R1+jBh9KDa0pSgUpSgUpSgUpSgVC3j3wBzp/tSBCXXC3IUZ5kC4Wb25QAp9iDtymppr8yRhgVIBBBBBGQQdiCD1FBCHgX4k/h0q4Y9/srt+2TAT/ACV/cr+kVOIqsviz4aSadObqAE2sjFlKAj7K5bIjJHQdOVtvTqN5V8IvEwajB5EzAXcQ+bPKPtC/9aqjuNgwA2JB6HADlvFvWtZi1MCzN0sKRxlfs8cjRsxyWL4BVznbfsBt64vh1rnEMt+FlM5j5JS/22JlhU8jFMnlUj7woPl3wTtgVPFKCvmo8T8Wea48q4XBK4htUaPY4+VvLbmHvk5rkONta1mVY11I3KoSTGs0fko7LjJ5FVQxGRuckc3vVsTVb/GPjc6jepZWjmWCMqgCfhnuGYrzD9QGVUHp+IjY5oFlxlxFHbW8NvbTRQrEixGO1L+YiID5nO6tnI322wdq3/BvGfEc99CkkLmEuol8628qNI9yzeZyAqeXONzkgDHrM2j6cILeG3ByIo44gT1YRoEBP8Vlsf8An0oKm6xez6brlxJDjzYZ5/L2LAiQsB8ud8o/TP8ANdGOPuJ5AGRbnBIx5dmuDzAcoBMR2OM/U1icKyfb+KFmHzK1zJcA7jCRc0iHIA6BUG/U4z1qzdBCfCvEvEAS+kvEmEcVpPKhngSLlmRcoVIRST+I436dqi7gqXU/tDtp3nNMykSNEAx5C6sS7MCACyruf/2rKeJfEX2LTLidX8uTlEcJHLnzHOFwG2ON2/ZTXIfDto/JYTXJG88vKNvyQryjfG/zNJ7bfvQYfAmq8RrcTJdQzSosMnJ56RqgmCc8WJBylskcpwT+PfHURJxLquqOnJevdcjyGULciRVMmMEqHAAwDjA2AO2Kt9ioi+I7UStnbQBiBLKzMuNmEabZbtguNu+fagr7DKVYMpKkEEEHBBByCCOhBq0vhBxhc6hZc9zE4eM8gnIAS6GT8ygAfMuMHG2cepAiPws8I5L9lublTHZg5HZ7rB/CncJkbv8ARd91sla2qRosaKqIgCqqABVUDAAA6ACg9aUpQKUpQQ/8QPBhmgTUYwOa3HJMO7RM45WH/dZj9GJ7VpfADjoRu2mTMArkvbk7fefmiz/eG49wR3FTrd2yyRvG45ldSjKejKwwR9QTVUuPeD5tI1DCc4j5hLazHGSFIYfMNudGwD06A4wRQWypXLeHfG8epWaShl85QFuI16xvuM8vZW5Sw9tuxrqaBSlKBSlKBSlKBSlKDHvrGOaNopUWSNwVZHGVYHsRVaOP/D240W5S6t2doA4aGbbmhcMSsb+4wN8AN6dRVn6j7xe44trO0e2kRZ5rhGWOEhWCg7CWQMCAqtuBjcrgdCQDww8Vo9TTyZQsN0gGUyOWcAbvEDv2OV3xtuR0kGoC+H/gkvM2pyp8kYZLctkc0h+V3AxuFUlc56k9xtPtB8IqNOHPA21tL8XomeRUYvDCygCJvy80mcvy9th0Gc1JlKAK53xBtrqTTbmOzXmndRGoyoJV3CyYLkAHyy/euipQRT4KeGs1h511dx+XO/3Uallbki2ZjlGIyzAe45PepWpSggHx71+S4voNLiVj5fKxXH9tNMAIwvrhTgH1dh2qauF9FW0s4LZRyiKNVOMbtjLscdy3MfrWVNpcLyLM0UbSJskjIpdB6K5GV6noe9ZVArmeMOCI9RktROx8iB3leED+3YqAgL5yqj58gdebt1rpqUH4hhVVCqAqqAAFAAUAYAAHQAdq/dKUClKUClKUCuf444Pj1Kze1c8hJDxyAcxikXowXIzsSCMjZj0roKUFTbW9vtA1F1HySIeV1YZjuYubIIz1RsZDDBHsQRVkuDONbfUrcTwtg9JImI54W/Sw7j0bof5A8uOOArbU4PLmXlkUHyplHzwsfT9S5Ayp2PscEVz13hbUtEufMBkiAJEdzASEkXPQkdM7ZRv4I3oLY0qFeD/iGVykV/F5ZPym4h/B6czxHdR6lSf2qXNJ1uC6jEtvMkyH80bBgPY91PscGgzqUpQKUpQKVh6rq8NtE088ixRr1ZzgfsPU+w3NQjxz4/uxaDThyJ0NzIPnPr5cZ2Qe7ZO/QUEh+Inijb6ZHy5E1yw+SFT+HbZ5T+Vem3U9u5EG8McLXuvX7zSM3Izc1xcEbRjGyIDtnAwFHQYzsK2HA3hHeam/2q5Z4YHbnaWXJmucnJKBtzn9bbb7c24qxWhaHDZ28dtAnJHGMKOpOTksT3Ykkk+9B66ZpsdvDHBEoRI1CKBgYAHt37+5NZVKUClKUClKUClKUClKUClKUClKUClKUClKUClKUCvK5tkkRo3VXRgVZXAZWUjBDKdiPavWlBDfGXw+RSsZbCQQMdzDLzGL+hwCyftgj9qirVuE9U0mXzGSa35SQtxbs3IeoyJoztkDocH1Aq3NfGXO1BWLRfHXVIF5XeO6GetwmWAzuA6FT/Oa3sHxJXQYFrOBl7hXkUk47Mcgb+xqX9X8PNNueYzWcLMxyXVRG5Pr5keG7+tczdeAOlPnlE8WTkckueXfoPMVtu2+aDi7r4lJyPu7GJTncvI7jGOmAq79O9abUPiC1OTIjW3gHqkZZhtjrIxHXfpUn2/gHpK4yk0mP1ysM/vyAf6VvNH8L9LtmV47OMuvR5cyMDnPNmQn5s9+3agr9ZaFrOuSeYfNnUf72duSBPZc/L9EBO/Spf4E8D7WyKT3BF1cLgjmH3MTeqRn8RH6m/cAGpLVANhsBsB6V9oFKUoFKUoFKUoFKUoFKUoFKUoFKUoFKUoFKUoFKUoFKUoFKUoFKUoFKUoFKUoFKUoFKUoFKUoFKUoFKUoFKUoFKUoFKU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4" name="AutoShape 6" descr="data:image/jpeg;base64,/9j/4AAQSkZJRgABAQAAAQABAAD/2wCEAAkGBhISEBMQExIUERQUGBUSFBQQFxUWFRAVFREaFRcUFRIXGyceGBkjGhYVIDsgIygpLSwwFR8yNTAqNiYrLCkBCQoKBQUFDQUFDSkYEhgpKSkpKSkpKSkpKSkpKSkpKSkpKSkpKSkpKSkpKSkpKSkpKSkpKSkpKSkpKSkpKSkpKf/AABEIAMgA/QMBIgACEQEDEQH/xAAcAAEAAgMBAQEAAAAAAAAAAAAABwgEBQYDAQL/xABDEAACAQMCBAQDBwEFBAsBAAABAgMABBEFIQYSMUEHE1FhCCKBFCMyQlJxkYIzYmOSoRVDsfAkU1Ryk6KjssHC0Rj/xAAUAQEAAAAAAAAAAAAAAAAAAAAA/8QAFBEBAAAAAAAAAAAAAAAAAAAAAP/aAAwDAQACEQMRAD8AnGlKUClKUClKUClKUClYOra5b2sZluJo4UH5pGC5Pov6j7DJrgtY8ftMhyIzLdH/AAk5V6/rkK/6A0El0qFP/wCl4+bH2B+XPXz15sZ68vl4z7Z+telp8SsJYCSxkRfzGOVXI/ZSqg/yKCZ6Vw2m+NGkzEL9q8pj2nR0A3xu5HIOvrXawXKOodGV1YZVkIZWHqGGxFB6UpSgUpSgUpSgUpSgUpSgUpSgUpSgUpSgUpSgUpSgUpSgUpXOcbcdW2mQGWZsuQfKhU/PMwxsPQDIyx2HucAhttX1qC1iM1xKkMYIHNIcDJ6Aep9hUKcc/EE5LQ6cAi9PtMq5Zt/93E2wHuwJ36DrUdcV8WXWr3fmMrMT8kMEXMwjHZUUZLMepPUn0GAJJ8PfAUkpc6jjGA62ozkk52nbbGNjyr9SNwQjO10vU9WmLqlxevkKZGJZU9FaVjyoPYkCu/0H4crl8Nd3EcA/RCDK/wBWOFH/AJqnqzso4kWKNFjRRhUjUKqj0CjYV70ETwfDlp4zzT3TemGiXH/pnNfm9+HGwKERXFzG/ZnMci/VAi/8alqlBX3WfhxukGba5in6/LKGhbYbAEFlJPTciuOs9W1bRJjHma1J3MUo5opO3MFOUbofmX061bOvC8sY5UaORFkRhhkkUMrA+qnY0EeeHfjRBflbecC2uTsBn7qdv8Nicq39w/QmpKBqBvFTwXEQkv7AYQfPLbKCeTfd4cflHUp2wcHGw2fg34sSTuun3j80mPuJm/FJyj+yc93wCQx3OCDk4yEzUpSgUpSgUpSgUpSgUpSgUpSgUpSgUpSgUpSgUpXxmAGTsPeg0/FvFMOn2kl1KdlBCL0MshBKRg4OCSOvbc9qrHeXV9r2pbAvJISI0z93bRA5xnGyKDucZJ9ScVneLXHbajeskTE20J5IVHRyNmlwCcljnB/SF2Bzma/CPgEadZh5EAuphzzE7tGDusIONgBgkfqz1wKDK8P/AAxttMjDACa4Oee4ZcNv+WMZPIuPTc9z2HZUpQKUpQKUpQKUpQfCKrn4y8BDTbiO/tB5UMjjZDj7PcDLjyx1CkKWAH4SpGw5RVja0PHHDK39hPanHM65jJ/JKu6N/Ix+xNBheGnGQ1KwjnJHnL93OB2kUfix2DDDfXHaurqtPgXxI1rqn2V/lS6BhYNtyyplo8j1zzJ/XVlqBSlKBSlKBSlKBSlKBSlKBSlKBSlKBSlKBUVeO/HRtbYWMTYmuQecjrHBnlP1cgr+yv7VKUsgUFiQABkk7AAdST2FVN4w1iTV9Xd4UJMrrDAhOTyrhEyRsM7sew5jvig6jwF4J+03RvpVzFbEeWD0efYqcdwg+b9ytWMArUcI8OJY2UNomD5agMyjHmOd3cj3bJ/itxQKUpQKUpQKUpQKUpQKEUpQVj8V9KbTdbNzFyr5jJeQ4x8rBssCoxj7xWPuD+9WXtLgSRpIpBDqrAjoQwyCPoahD4lbNQ1jNtzETRk9yqlGXt2LN3/N+9ST4V35m0eycksfKEZJ6/dO0X/0xnvig6ulKUClKUClKUClKUClKUClKUClKUClKUEeeN/FRtNMaNGxLdHyFxjIQjMrf5flz/iCo5+HzhUT3kl84BW2AEec/wBrICARtg8qBu+xZTWH4/675+qCBWyttGsZGcgSP94+PoYx+6VMPhBoQtdIthjDTL9of1Jl+Zc7dk5B9KDtKUpQKV4Xl7HFG0sjrGiAs7OcBVHUk1DPFPxFhXKWMCyAEjzbnmCvgjdYlIbB36kHcbDpQTbSow8NfGdNQkFrcRrBcMPuyhJjmwMkDOSjYBOCTnHXOxk+gUpSgUpSgVyvH3iBDpccbOplklcIkSnDFcjnfodlHtuSB3yPvHXiFbaXFzynzJWH3cCEc8m+M/3UG/zH0wMnaqyarxrc3N+uoSuGlR0dBgBYxG/OiKuMcoP85JOSTQTZ8RVkX02GUZ+7nXI26PE4yfqFH9Vb3wRY/wCxLXONjMBj0+0yHf3yT/pXl43gtoc7AjAaBj35gZ0AAP7kHPtWB8PUiHSmCjDLPIHyc5JRCCB+UcpA/pJ70En0pSgUpSgUpSgUpSgUpSgUpSgUpSgV5XdwscbyOeVUVnYnsqjJP8A161x/izq62+j3bHfzIzAo9Wm+7/0BLf00FbmkfU9WyQea7uBsNyiySdBnsqn+Fq30UYVQqjAAAAHQADAH8VWDwO0wza1C2ARCss5z7J5anr1DyIe/SrRCgUpXxqCDfiI4oJeDTY22wJ5gv5mJxEhwew5mx7oewrufDTw4gsbOPzIUa5kUPM7qrMrHfylJzgL026kE1Dkitd8VlXAb/pxUhuhjt5eXH+SLpVnBQRT4ieFDyXVvf6dFGsySI8sYYRK5V1ZZFOwUjlOcbnIO5G8r0pQKUpQKUpQRBx54I3F/eS3a3q/eYwkyH7oBcLGrKcco37Dr3OSYr4l8KtSsctJAZIxn723+8QADJLADmQe7AVbOmKDj7Gxj1TQoomHKtxbRj18t1QYYYO/LIoP07VC/CPF9zw7eTWlzCXjZl8xASCMbCaEnZgV9cc2BuMVZKzso4kEcSJEgzhI1CqOZixwqjAyST+5Ncb4q+HqalakoMXUIZoG6c/cxN7Njb0OD0yCHW6VqkdzDHcQsHjkUOjDuD7HcHsQdwQRWXUF/DtrzpLc6bIGG3nqG28tkYRyqVO4J5k/ymp0oFKUoFKxtQ1OGBDLNKkKDYvKyooJ6DmY4zXtFMrKGUhlYBlZTkMCMggjqCO9B+6UpQKUpQKUpQKUpQKjfx9uOXR3X9csKdM9GL9cfL+Drt6d8GSKin4jJ8aZCvNgtcJ8u+WCwy5+gJX+RQcb8OEQOoXDd1tyB/VMmf+AqxFQV8NNt899LgbLCgbuMmRiP2PKv8Cp1oFDSvhoKveGlyDxJC7oRzTXHysPmRnjlxzA9CGI/bFWiqrWuINK4kLkt5cVytx8mQfJkYSlRnrhHK++DVobedXRXRg6sAyspyGUjIYEdQRvQelK0+k8XWd1LLBBcRyyQ7SKhOVwcEgkYYZ2yuRW4oFKUoFKUoFKUoPhNR74g+MNrYI0ULLc3WPlRCGjiPTMzqdsdeQbnA6ZzWq+IXWpYbKCKORo/OlYOEJUuix55Sw/Llht32rlPCfwcjvIo9QunzCxYpAn+85JCp8x+y5Vhyjc+o7hvvAjheZpJ9Zn+U3HOsQGB5nPLzyyco6DmXA/Y9sVMtfiGFUUKoCqoCqFAAUAYAAGwAHav3QKVpuJuL7TT41kupRErHlUYLM578qKCSB3PQZHqKzdJ1iG5iWaCRJY26PGcj3B9CPQ7ig5zxO4GbVLNYElETpIJULZKMQrLhgN+jHft9ahC11XV+HJxG4+7fOI5GMlvMAcFoyp+VunTB3GR2qz1anibhmC+t3t50DqwPKcDmibGzo3UMP8AXocgkUGJwTxtb6nbieE4YYEsTH54Xx0PqDvhuhx2IIHQ1ViynuuHdXw+H5cCQLnluIH3yucYO2Rnoy75Gc2e02/SeGOeM8ySosiHplWUMNu2x6UGTSlKBSlKBSlKBUS/Ee5/2fbjlJBuAebsuIZMA7d8n/Kalqov+Ie3ZtJRh0S4idvYGOVP+LrQc/8ADQ5xfLjb7g536/ejHpU4VXz4brsi8uosjDwq+NskxygAjvsJD/NWDoFKUoIv8aPDV79Fu7YZuIVKlO88eeYKp/UpLEDvzEelQ3a22tshsY11Dy1+UwKJwiZOcFeijOTvtVtK+ctBGHg94WSadzXdycXEieWIlOVhQkMQzDZnJUdNhjYnNShSlApSlBh6vqsdtBJcTNyRxqWdsFsAf3VGTUbr8Renc2PKuguT83JFj2PL5md//mu94s0Bb2yntGOPNQqG3+Vx8yMcHJAcKcd8Yqol5ozw3TWkpWJ1k8p2kyEQ83KWJxnk75x03oLPWXjFpEuALxEJ3xKsiYx2LMvKP5rOPiXpX/b7b/xBUJz/AA96iMGOW1mU7hlkcbbYO6Y3z2JrBbwJ1cOV8mMjYc4mj5TnG+CebbPp22zQbvx142tb1baK1uEmWNneQIJPxMoCkMVCkABuhz81Sv4TWflaLZLgjMZk+br97I0v8fPt7YqH9M+Hm/aVRPJBFHkc7K5dsZ35V5d2x6kCrDWFkkMUcMY5UjVY0HoqKFA/gCg8Nb1mK0t5LmY8scS8zEAk9cAADqSSB9a57gXxPtNUykeYplyzQyfi5Qcc6sNmG46bjPToT1d1bJIjRuodHUoysMq6sMFSO4IJH1qsPEujXWgasJ4VKxq5kt3wSkkTZBhZjncKShB379waCdvEXw9i1W3WNnMUsbFopQvNy8wAZSuRlWAHcbqp7YMD2dxf8OajyuMg451UkxXcXN1UkdRvg4ypyD1INm9Mv1nginT8MqJKuevK6Bhn6EVzviTwQmpWTRYHnJmS3c4HLJj8JbGyNsD9D2FB0GkapHcwR3ETc0cqq6H2Izg+hHQjsQRWZUG/D7xcyvLpUp/VLBnflIP3sYPv+L6P61OVBFPxAcJ/aLJL1Bl7UnnxjJhfAbtk8rBT1wAXNfv4e9d83Tntj1tXIG/VJSZBkZ/V5g6AYA96kHiTSvtNncW2QPOikiBYZCs6FVYj2JB+lQp8NrH7VeDt5UZO/fzDjbv1P/JoJ9rHu9QjiMYd1QyuIo+Y453KswQe5Ctt7VkVGvj9Gx0kOqk+XPC5YEgxbOofbr8zKv8AXntQSVSol8IvF0XQWxvHxcDaKVthcj9Lf4v/ALv36y1QKUpQK5PxU0s3Gj3sYOCI/NGO/kuJsY9+TH1rrK/LqCCCMg7EHoR6EUFXPBTWhb6xCCQFnD2xJ/vgFMe5kSMfWrSCqi8aaK2m6rNGnyeVKJYPzYQsJIuvXAwDnupq03C2ure2cF2vSVA5A/K3R1+jBh9KDa0pSgUpSgUpSgUpSgVC3j3wBzp/tSBCXXC3IUZ5kC4Wb25QAp9iDtymppr8yRhgVIBBBBBGQQdiCD1FBCHgX4k/h0q4Y9/srt+2TAT/ACV/cr+kVOIqsviz4aSadObqAE2sjFlKAj7K5bIjJHQdOVtvTqN5V8IvEwajB5EzAXcQ+bPKPtC/9aqjuNgwA2JB6HADlvFvWtZi1MCzN0sKRxlfs8cjRsxyWL4BVznbfsBt64vh1rnEMt+FlM5j5JS/22JlhU8jFMnlUj7woPl3wTtgVPFKCvmo8T8Wea48q4XBK4htUaPY4+VvLbmHvk5rkONta1mVY11I3KoSTGs0fko7LjJ5FVQxGRuckc3vVsTVb/GPjc6jepZWjmWCMqgCfhnuGYrzD9QGVUHp+IjY5oFlxlxFHbW8NvbTRQrEixGO1L+YiID5nO6tnI322wdq3/BvGfEc99CkkLmEuol8628qNI9yzeZyAqeXONzkgDHrM2j6cILeG3ByIo44gT1YRoEBP8Vlsf8An0oKm6xez6brlxJDjzYZ5/L2LAiQsB8ud8o/TP8ANdGOPuJ5AGRbnBIx5dmuDzAcoBMR2OM/U1icKyfb+KFmHzK1zJcA7jCRc0iHIA6BUG/U4z1qzdBCfCvEvEAS+kvEmEcVpPKhngSLlmRcoVIRST+I436dqi7gqXU/tDtp3nNMykSNEAx5C6sS7MCACyruf/2rKeJfEX2LTLidX8uTlEcJHLnzHOFwG2ON2/ZTXIfDto/JYTXJG88vKNvyQryjfG/zNJ7bfvQYfAmq8RrcTJdQzSosMnJ56RqgmCc8WJBylskcpwT+PfHURJxLquqOnJevdcjyGULciRVMmMEqHAAwDjA2AO2Kt9ioi+I7UStnbQBiBLKzMuNmEabZbtguNu+fagr7DKVYMpKkEEEHBBByCCOhBq0vhBxhc6hZc9zE4eM8gnIAS6GT8ygAfMuMHG2cepAiPws8I5L9lublTHZg5HZ7rB/CncJkbv8ARd91sla2qRosaKqIgCqqABVUDAAA6ACg9aUpQKUpQQ/8QPBhmgTUYwOa3HJMO7RM45WH/dZj9GJ7VpfADjoRu2mTMArkvbk7fefmiz/eG49wR3FTrd2yyRvG45ldSjKejKwwR9QTVUuPeD5tI1DCc4j5hLazHGSFIYfMNudGwD06A4wRQWypXLeHfG8epWaShl85QFuI16xvuM8vZW5Sw9tuxrqaBSlKBSlKBSlKBSlKDHvrGOaNopUWSNwVZHGVYHsRVaOP/D240W5S6t2doA4aGbbmhcMSsb+4wN8AN6dRVn6j7xe44trO0e2kRZ5rhGWOEhWCg7CWQMCAqtuBjcrgdCQDww8Vo9TTyZQsN0gGUyOWcAbvEDv2OV3xtuR0kGoC+H/gkvM2pyp8kYZLctkc0h+V3AxuFUlc56k9xtPtB8IqNOHPA21tL8XomeRUYvDCygCJvy80mcvy9th0Gc1JlKAK53xBtrqTTbmOzXmndRGoyoJV3CyYLkAHyy/euipQRT4KeGs1h511dx+XO/3Uallbki2ZjlGIyzAe45PepWpSggHx71+S4voNLiVj5fKxXH9tNMAIwvrhTgH1dh2qauF9FW0s4LZRyiKNVOMbtjLscdy3MfrWVNpcLyLM0UbSJskjIpdB6K5GV6noe9ZVArmeMOCI9RktROx8iB3leED+3YqAgL5yqj58gdebt1rpqUH4hhVVCqAqqAAFAAUAYAAHQAdq/dKUClKUClKUCuf444Pj1Kze1c8hJDxyAcxikXowXIzsSCMjZj0roKUFTbW9vtA1F1HySIeV1YZjuYubIIz1RsZDDBHsQRVkuDONbfUrcTwtg9JImI54W/Sw7j0bof5A8uOOArbU4PLmXlkUHyplHzwsfT9S5Ayp2PscEVz13hbUtEufMBkiAJEdzASEkXPQkdM7ZRv4I3oLY0qFeD/iGVykV/F5ZPym4h/B6czxHdR6lSf2qXNJ1uC6jEtvMkyH80bBgPY91PscGgzqUpQKUpQKVh6rq8NtE088ixRr1ZzgfsPU+w3NQjxz4/uxaDThyJ0NzIPnPr5cZ2Qe7ZO/QUEh+Inijb6ZHy5E1yw+SFT+HbZ5T+Vem3U9u5EG8McLXuvX7zSM3Izc1xcEbRjGyIDtnAwFHQYzsK2HA3hHeam/2q5Z4YHbnaWXJmucnJKBtzn9bbb7c24qxWhaHDZ28dtAnJHGMKOpOTksT3Ykkk+9B66ZpsdvDHBEoRI1CKBgYAHt37+5NZVKUClKUClKUClKUClKUClKUClKUClKUClKUClKUCvK5tkkRo3VXRgVZXAZWUjBDKdiPavWlBDfGXw+RSsZbCQQMdzDLzGL+hwCyftgj9qirVuE9U0mXzGSa35SQtxbs3IeoyJoztkDocH1Aq3NfGXO1BWLRfHXVIF5XeO6GetwmWAzuA6FT/Oa3sHxJXQYFrOBl7hXkUk47Mcgb+xqX9X8PNNueYzWcLMxyXVRG5Pr5keG7+tczdeAOlPnlE8WTkckueXfoPMVtu2+aDi7r4lJyPu7GJTncvI7jGOmAq79O9abUPiC1OTIjW3gHqkZZhtjrIxHXfpUn2/gHpK4yk0mP1ysM/vyAf6VvNH8L9LtmV47OMuvR5cyMDnPNmQn5s9+3agr9ZaFrOuSeYfNnUf72duSBPZc/L9EBO/Spf4E8D7WyKT3BF1cLgjmH3MTeqRn8RH6m/cAGpLVANhsBsB6V9oFKUoFKUoFKUoFKUoFKUoFKUoFKUoFKUoFKUoFKUoFKUoFKUoFKUoFKUoFKUoFKUoFKUoFKUoFKUoFKUoFKUoFKUoFKUoFKUoFKUo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AutoShape 8" descr="data:image/jpeg;base64,/9j/4AAQSkZJRgABAQAAAQABAAD/2wCEAAkGBhISEBMQExIUERQUGBUSFBQQFxUWFRAVFREaFRcUFRIXGyceGBkjGhYVIDsgIygpLSwwFR8yNTAqNiYrLCkBCQoKBQUFDQUFDSkYEhgpKSkpKSkpKSkpKSkpKSkpKSkpKSkpKSkpKSkpKSkpKSkpKSkpKSkpKSkpKSkpKSkpKf/AABEIAMgA/QMBIgACEQEDEQH/xAAcAAEAAgMBAQEAAAAAAAAAAAAABwgEBQYDAQL/xABDEAACAQMCBAQDBwEFBAsBAAABAgMABBEFIQYSMUEHE1FhCCKBFCMyQlJxkYIzYmOSoRVDsfAkU1Ryk6KjssHC0Rj/xAAUAQEAAAAAAAAAAAAAAAAAAAAA/8QAFBEBAAAAAAAAAAAAAAAAAAAAAP/aAAwDAQACEQMRAD8AnGlKUClKUClKUClKUClYOra5b2sZluJo4UH5pGC5Pov6j7DJrgtY8ftMhyIzLdH/AAk5V6/rkK/6A0El0qFP/wCl4+bH2B+XPXz15sZ68vl4z7Z+telp8SsJYCSxkRfzGOVXI/ZSqg/yKCZ6Vw2m+NGkzEL9q8pj2nR0A3xu5HIOvrXawXKOodGV1YZVkIZWHqGGxFB6UpSgUpSgUpSgUpSgUpSgUpSgUpSgUpSgUpSgUpSgUpSgUpXOcbcdW2mQGWZsuQfKhU/PMwxsPQDIyx2HucAhttX1qC1iM1xKkMYIHNIcDJ6Aep9hUKcc/EE5LQ6cAi9PtMq5Zt/93E2wHuwJ36DrUdcV8WXWr3fmMrMT8kMEXMwjHZUUZLMepPUn0GAJJ8PfAUkpc6jjGA62ozkk52nbbGNjyr9SNwQjO10vU9WmLqlxevkKZGJZU9FaVjyoPYkCu/0H4crl8Nd3EcA/RCDK/wBWOFH/AJqnqzso4kWKNFjRRhUjUKqj0CjYV70ETwfDlp4zzT3TemGiXH/pnNfm9+HGwKERXFzG/ZnMci/VAi/8alqlBX3WfhxukGba5in6/LKGhbYbAEFlJPTciuOs9W1bRJjHma1J3MUo5opO3MFOUbofmX061bOvC8sY5UaORFkRhhkkUMrA+qnY0EeeHfjRBflbecC2uTsBn7qdv8Nicq39w/QmpKBqBvFTwXEQkv7AYQfPLbKCeTfd4cflHUp2wcHGw2fg34sSTuun3j80mPuJm/FJyj+yc93wCQx3OCDk4yEzUpSgUpSgUpSgUpSgUpSgUpSgUpSgUpSgUpSgUpXxmAGTsPeg0/FvFMOn2kl1KdlBCL0MshBKRg4OCSOvbc9qrHeXV9r2pbAvJISI0z93bRA5xnGyKDucZJ9ScVneLXHbajeskTE20J5IVHRyNmlwCcljnB/SF2Bzma/CPgEadZh5EAuphzzE7tGDusIONgBgkfqz1wKDK8P/AAxttMjDACa4Oee4ZcNv+WMZPIuPTc9z2HZUpQKUpQKUpQKUpQfCKrn4y8BDTbiO/tB5UMjjZDj7PcDLjyx1CkKWAH4SpGw5RVja0PHHDK39hPanHM65jJ/JKu6N/Ix+xNBheGnGQ1KwjnJHnL93OB2kUfix2DDDfXHaurqtPgXxI1rqn2V/lS6BhYNtyyplo8j1zzJ/XVlqBSlKBSlKBSlKBSlKBSlKBSlKBSlKBSlKBUVeO/HRtbYWMTYmuQecjrHBnlP1cgr+yv7VKUsgUFiQABkk7AAdST2FVN4w1iTV9Xd4UJMrrDAhOTyrhEyRsM7sew5jvig6jwF4J+03RvpVzFbEeWD0efYqcdwg+b9ytWMArUcI8OJY2UNomD5agMyjHmOd3cj3bJ/itxQKUpQKUpQKUpQKUpQKEUpQVj8V9KbTdbNzFyr5jJeQ4x8rBssCoxj7xWPuD+9WXtLgSRpIpBDqrAjoQwyCPoahD4lbNQ1jNtzETRk9yqlGXt2LN3/N+9ST4V35m0eycksfKEZJ6/dO0X/0xnvig6ulKUClKUClKUClKUClKUClKUClKUClKUEeeN/FRtNMaNGxLdHyFxjIQjMrf5flz/iCo5+HzhUT3kl84BW2AEec/wBrICARtg8qBu+xZTWH4/675+qCBWyttGsZGcgSP94+PoYx+6VMPhBoQtdIthjDTL9of1Jl+Zc7dk5B9KDtKUpQKV4Xl7HFG0sjrGiAs7OcBVHUk1DPFPxFhXKWMCyAEjzbnmCvgjdYlIbB36kHcbDpQTbSow8NfGdNQkFrcRrBcMPuyhJjmwMkDOSjYBOCTnHXOxk+gUpSgUpSgVyvH3iBDpccbOplklcIkSnDFcjnfodlHtuSB3yPvHXiFbaXFzynzJWH3cCEc8m+M/3UG/zH0wMnaqyarxrc3N+uoSuGlR0dBgBYxG/OiKuMcoP85JOSTQTZ8RVkX02GUZ+7nXI26PE4yfqFH9Vb3wRY/wCxLXONjMBj0+0yHf3yT/pXl43gtoc7AjAaBj35gZ0AAP7kHPtWB8PUiHSmCjDLPIHyc5JRCCB+UcpA/pJ70En0pSgUpSgUpSgUpSgUpSgUpSgUpSgV5XdwscbyOeVUVnYnsqjJP8A161x/izq62+j3bHfzIzAo9Wm+7/0BLf00FbmkfU9WyQea7uBsNyiySdBnsqn+Fq30UYVQqjAAAAHQADAH8VWDwO0wza1C2ARCss5z7J5anr1DyIe/SrRCgUpXxqCDfiI4oJeDTY22wJ5gv5mJxEhwew5mx7oewrufDTw4gsbOPzIUa5kUPM7qrMrHfylJzgL026kE1Dkitd8VlXAb/pxUhuhjt5eXH+SLpVnBQRT4ieFDyXVvf6dFGsySI8sYYRK5V1ZZFOwUjlOcbnIO5G8r0pQKUpQKUpQRBx54I3F/eS3a3q/eYwkyH7oBcLGrKcco37Dr3OSYr4l8KtSsctJAZIxn723+8QADJLADmQe7AVbOmKDj7Gxj1TQoomHKtxbRj18t1QYYYO/LIoP07VC/CPF9zw7eTWlzCXjZl8xASCMbCaEnZgV9cc2BuMVZKzso4kEcSJEgzhI1CqOZixwqjAyST+5Ncb4q+HqalakoMXUIZoG6c/cxN7Njb0OD0yCHW6VqkdzDHcQsHjkUOjDuD7HcHsQdwQRWXUF/DtrzpLc6bIGG3nqG28tkYRyqVO4J5k/ymp0oFKUoFKxtQ1OGBDLNKkKDYvKyooJ6DmY4zXtFMrKGUhlYBlZTkMCMggjqCO9B+6UpQKUpQKUpQKUpQKjfx9uOXR3X9csKdM9GL9cfL+Drt6d8GSKin4jJ8aZCvNgtcJ8u+WCwy5+gJX+RQcb8OEQOoXDd1tyB/VMmf+AqxFQV8NNt899LgbLCgbuMmRiP2PKv8Cp1oFDSvhoKveGlyDxJC7oRzTXHysPmRnjlxzA9CGI/bFWiqrWuINK4kLkt5cVytx8mQfJkYSlRnrhHK++DVobedXRXRg6sAyspyGUjIYEdQRvQelK0+k8XWd1LLBBcRyyQ7SKhOVwcEgkYYZ2yuRW4oFKUoFKUoFKUoPhNR74g+MNrYI0ULLc3WPlRCGjiPTMzqdsdeQbnA6ZzWq+IXWpYbKCKORo/OlYOEJUuix55Sw/Llht32rlPCfwcjvIo9QunzCxYpAn+85JCp8x+y5Vhyjc+o7hvvAjheZpJ9Zn+U3HOsQGB5nPLzyyco6DmXA/Y9sVMtfiGFUUKoCqoCqFAAUAYAAGwAHav3QKVpuJuL7TT41kupRErHlUYLM578qKCSB3PQZHqKzdJ1iG5iWaCRJY26PGcj3B9CPQ7ig5zxO4GbVLNYElETpIJULZKMQrLhgN+jHft9ahC11XV+HJxG4+7fOI5GMlvMAcFoyp+VunTB3GR2qz1anibhmC+t3t50DqwPKcDmibGzo3UMP8AXocgkUGJwTxtb6nbieE4YYEsTH54Xx0PqDvhuhx2IIHQ1ViynuuHdXw+H5cCQLnluIH3yucYO2Rnoy75Gc2e02/SeGOeM8ySosiHplWUMNu2x6UGTSlKBSlKBSlKBUS/Ee5/2fbjlJBuAebsuIZMA7d8n/Kalqov+Ie3ZtJRh0S4idvYGOVP+LrQc/8ADQ5xfLjb7g536/ejHpU4VXz4brsi8uosjDwq+NskxygAjvsJD/NWDoFKUoIv8aPDV79Fu7YZuIVKlO88eeYKp/UpLEDvzEelQ3a22tshsY11Dy1+UwKJwiZOcFeijOTvtVtK+ctBGHg94WSadzXdycXEieWIlOVhQkMQzDZnJUdNhjYnNShSlApSlBh6vqsdtBJcTNyRxqWdsFsAf3VGTUbr8Renc2PKuguT83JFj2PL5md//mu94s0Bb2yntGOPNQqG3+Vx8yMcHJAcKcd8Yqol5ozw3TWkpWJ1k8p2kyEQ83KWJxnk75x03oLPWXjFpEuALxEJ3xKsiYx2LMvKP5rOPiXpX/b7b/xBUJz/AA96iMGOW1mU7hlkcbbYO6Y3z2JrBbwJ1cOV8mMjYc4mj5TnG+CebbPp22zQbvx142tb1baK1uEmWNneQIJPxMoCkMVCkABuhz81Sv4TWflaLZLgjMZk+br97I0v8fPt7YqH9M+Hm/aVRPJBFHkc7K5dsZ35V5d2x6kCrDWFkkMUcMY5UjVY0HoqKFA/gCg8Nb1mK0t5LmY8scS8zEAk9cAADqSSB9a57gXxPtNUykeYplyzQyfi5Qcc6sNmG46bjPToT1d1bJIjRuodHUoysMq6sMFSO4IJH1qsPEujXWgasJ4VKxq5kt3wSkkTZBhZjncKShB379waCdvEXw9i1W3WNnMUsbFopQvNy8wAZSuRlWAHcbqp7YMD2dxf8OajyuMg451UkxXcXN1UkdRvg4ypyD1INm9Mv1nginT8MqJKuevK6Bhn6EVzviTwQmpWTRYHnJmS3c4HLJj8JbGyNsD9D2FB0GkapHcwR3ETc0cqq6H2Izg+hHQjsQRWZUG/D7xcyvLpUp/VLBnflIP3sYPv+L6P61OVBFPxAcJ/aLJL1Bl7UnnxjJhfAbtk8rBT1wAXNfv4e9d83Tntj1tXIG/VJSZBkZ/V5g6AYA96kHiTSvtNncW2QPOikiBYZCs6FVYj2JB+lQp8NrH7VeDt5UZO/fzDjbv1P/JoJ9rHu9QjiMYd1QyuIo+Y453KswQe5Ctt7VkVGvj9Gx0kOqk+XPC5YEgxbOofbr8zKv8AXntQSVSol8IvF0XQWxvHxcDaKVthcj9Lf4v/ALv36y1QKUpQK5PxU0s3Gj3sYOCI/NGO/kuJsY9+TH1rrK/LqCCCMg7EHoR6EUFXPBTWhb6xCCQFnD2xJ/vgFMe5kSMfWrSCqi8aaK2m6rNGnyeVKJYPzYQsJIuvXAwDnupq03C2ure2cF2vSVA5A/K3R1+jBh9KDa0pSgUpSgUpSgUpSgVC3j3wBzp/tSBCXXC3IUZ5kC4Wb25QAp9iDtymppr8yRhgVIBBBBBGQQdiCD1FBCHgX4k/h0q4Y9/srt+2TAT/ACV/cr+kVOIqsviz4aSadObqAE2sjFlKAj7K5bIjJHQdOVtvTqN5V8IvEwajB5EzAXcQ+bPKPtC/9aqjuNgwA2JB6HADlvFvWtZi1MCzN0sKRxlfs8cjRsxyWL4BVznbfsBt64vh1rnEMt+FlM5j5JS/22JlhU8jFMnlUj7woPl3wTtgVPFKCvmo8T8Wea48q4XBK4htUaPY4+VvLbmHvk5rkONta1mVY11I3KoSTGs0fko7LjJ5FVQxGRuckc3vVsTVb/GPjc6jepZWjmWCMqgCfhnuGYrzD9QGVUHp+IjY5oFlxlxFHbW8NvbTRQrEixGO1L+YiID5nO6tnI322wdq3/BvGfEc99CkkLmEuol8628qNI9yzeZyAqeXONzkgDHrM2j6cILeG3ByIo44gT1YRoEBP8Vlsf8An0oKm6xez6brlxJDjzYZ5/L2LAiQsB8ud8o/TP8ANdGOPuJ5AGRbnBIx5dmuDzAcoBMR2OM/U1icKyfb+KFmHzK1zJcA7jCRc0iHIA6BUG/U4z1qzdBCfCvEvEAS+kvEmEcVpPKhngSLlmRcoVIRST+I436dqi7gqXU/tDtp3nNMykSNEAx5C6sS7MCACyruf/2rKeJfEX2LTLidX8uTlEcJHLnzHOFwG2ON2/ZTXIfDto/JYTXJG88vKNvyQryjfG/zNJ7bfvQYfAmq8RrcTJdQzSosMnJ56RqgmCc8WJBylskcpwT+PfHURJxLquqOnJevdcjyGULciRVMmMEqHAAwDjA2AO2Kt9ioi+I7UStnbQBiBLKzMuNmEabZbtguNu+fagr7DKVYMpKkEEEHBBByCCOhBq0vhBxhc6hZc9zE4eM8gnIAS6GT8ygAfMuMHG2cepAiPws8I5L9lublTHZg5HZ7rB/CncJkbv8ARd91sla2qRosaKqIgCqqABVUDAAA6ACg9aUpQKUpQQ/8QPBhmgTUYwOa3HJMO7RM45WH/dZj9GJ7VpfADjoRu2mTMArkvbk7fefmiz/eG49wR3FTrd2yyRvG45ldSjKejKwwR9QTVUuPeD5tI1DCc4j5hLazHGSFIYfMNudGwD06A4wRQWypXLeHfG8epWaShl85QFuI16xvuM8vZW5Sw9tuxrqaBSlKBSlKBSlKBSlKDHvrGOaNopUWSNwVZHGVYHsRVaOP/D240W5S6t2doA4aGbbmhcMSsb+4wN8AN6dRVn6j7xe44trO0e2kRZ5rhGWOEhWCg7CWQMCAqtuBjcrgdCQDww8Vo9TTyZQsN0gGUyOWcAbvEDv2OV3xtuR0kGoC+H/gkvM2pyp8kYZLctkc0h+V3AxuFUlc56k9xtPtB8IqNOHPA21tL8XomeRUYvDCygCJvy80mcvy9th0Gc1JlKAK53xBtrqTTbmOzXmndRGoyoJV3CyYLkAHyy/euipQRT4KeGs1h511dx+XO/3Uallbki2ZjlGIyzAe45PepWpSggHx71+S4voNLiVj5fKxXH9tNMAIwvrhTgH1dh2qauF9FW0s4LZRyiKNVOMbtjLscdy3MfrWVNpcLyLM0UbSJskjIpdB6K5GV6noe9ZVArmeMOCI9RktROx8iB3leED+3YqAgL5yqj58gdebt1rpqUH4hhVVCqAqqAAFAAUAYAAHQAdq/dKUClKUClKUCuf444Pj1Kze1c8hJDxyAcxikXowXIzsSCMjZj0roKUFTbW9vtA1F1HySIeV1YZjuYubIIz1RsZDDBHsQRVkuDONbfUrcTwtg9JImI54W/Sw7j0bof5A8uOOArbU4PLmXlkUHyplHzwsfT9S5Ayp2PscEVz13hbUtEufMBkiAJEdzASEkXPQkdM7ZRv4I3oLY0qFeD/iGVykV/F5ZPym4h/B6czxHdR6lSf2qXNJ1uC6jEtvMkyH80bBgPY91PscGgzqUpQKUpQKVh6rq8NtE088ixRr1ZzgfsPU+w3NQjxz4/uxaDThyJ0NzIPnPr5cZ2Qe7ZO/QUEh+Inijb6ZHy5E1yw+SFT+HbZ5T+Vem3U9u5EG8McLXuvX7zSM3Izc1xcEbRjGyIDtnAwFHQYzsK2HA3hHeam/2q5Z4YHbnaWXJmucnJKBtzn9bbb7c24qxWhaHDZ28dtAnJHGMKOpOTksT3Ykkk+9B66ZpsdvDHBEoRI1CKBgYAHt37+5NZVKUClKUClKUClKUClKUClKUClKUClKUClKUClKUCvK5tkkRo3VXRgVZXAZWUjBDKdiPavWlBDfGXw+RSsZbCQQMdzDLzGL+hwCyftgj9qirVuE9U0mXzGSa35SQtxbs3IeoyJoztkDocH1Aq3NfGXO1BWLRfHXVIF5XeO6GetwmWAzuA6FT/Oa3sHxJXQYFrOBl7hXkUk47Mcgb+xqX9X8PNNueYzWcLMxyXVRG5Pr5keG7+tczdeAOlPnlE8WTkckueXfoPMVtu2+aDi7r4lJyPu7GJTncvI7jGOmAq79O9abUPiC1OTIjW3gHqkZZhtjrIxHXfpUn2/gHpK4yk0mP1ysM/vyAf6VvNH8L9LtmV47OMuvR5cyMDnPNmQn5s9+3agr9ZaFrOuSeYfNnUf72duSBPZc/L9EBO/Spf4E8D7WyKT3BF1cLgjmH3MTeqRn8RH6m/cAGpLVANhsBsB6V9oFKUoFKUoFKUoFKUoFKUoFKUoFKUoFKUoFKUoFKUoFKUoFKUoFKUoFKUoFKUoFKUoFKUoFKUoFKUoFKUoFKUoFKUoFKUoFKUoFKUo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8" name="1 Título"/>
          <p:cNvSpPr>
            <a:spLocks noGrp="1"/>
          </p:cNvSpPr>
          <p:nvPr>
            <p:ph type="title"/>
          </p:nvPr>
        </p:nvSpPr>
        <p:spPr>
          <a:xfrm>
            <a:off x="307975" y="465138"/>
            <a:ext cx="8229600" cy="1143000"/>
          </a:xfrm>
        </p:spPr>
        <p:txBody>
          <a:bodyPr>
            <a:normAutofit fontScale="90000"/>
          </a:bodyPr>
          <a:lstStyle/>
          <a:p>
            <a:pPr algn="ctr"/>
            <a:r>
              <a:rPr lang="es-MX" b="1" dirty="0"/>
              <a:t>TRASTORNO DEL LENGUAJE ESPECÍFICO</a:t>
            </a:r>
            <a:br>
              <a:rPr lang="es-MX" b="1" dirty="0"/>
            </a:br>
            <a:endParaRPr lang="es-MX" dirty="0"/>
          </a:p>
        </p:txBody>
      </p:sp>
      <p:graphicFrame>
        <p:nvGraphicFramePr>
          <p:cNvPr id="6" name="5 Diagrama"/>
          <p:cNvGraphicFramePr/>
          <p:nvPr>
            <p:extLst>
              <p:ext uri="{D42A27DB-BD31-4B8C-83A1-F6EECF244321}">
                <p14:modId xmlns:p14="http://schemas.microsoft.com/office/powerpoint/2010/main" val="2056404433"/>
              </p:ext>
            </p:extLst>
          </p:nvPr>
        </p:nvGraphicFramePr>
        <p:xfrm>
          <a:off x="460374" y="1700808"/>
          <a:ext cx="8216081"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128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endParaRPr lang="es-MX" sz="2400" dirty="0"/>
          </a:p>
          <a:p>
            <a:pPr marL="342900" indent="-342900" algn="just"/>
            <a:r>
              <a:rPr lang="es-MX" sz="2400" dirty="0"/>
              <a:t>Deterioro, disfunción o inmadurez de algunos procesos neurológicos. </a:t>
            </a:r>
          </a:p>
          <a:p>
            <a:pPr marL="342900" indent="-342900" algn="just"/>
            <a:r>
              <a:rPr lang="es-MX" sz="2400" dirty="0"/>
              <a:t>Lesiones neurológicas prenatales o perinatales que dejarían de ser evidentes tras el nacimiento. </a:t>
            </a:r>
          </a:p>
          <a:p>
            <a:pPr marL="342900" indent="-342900" algn="just"/>
            <a:r>
              <a:rPr lang="es-MX" sz="2400" dirty="0"/>
              <a:t>Déficit en la calidad de las conexiones neuronales (sinapsis). </a:t>
            </a:r>
          </a:p>
          <a:p>
            <a:pPr marL="342900" indent="-342900" algn="just"/>
            <a:r>
              <a:rPr lang="es-MX" sz="2400" dirty="0"/>
              <a:t>Posibles causas genéticas.</a:t>
            </a:r>
          </a:p>
        </p:txBody>
      </p:sp>
      <p:pic>
        <p:nvPicPr>
          <p:cNvPr id="12290" name="Picture 2" descr="http://t2.gstatic.com/images?q=tbn:ANd9GcQpZllsbP6Ig5hgtMmtKtbGJ1EeWba80bjpBQG4qBLYz4sgjoIW1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29309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a:spLocks noGrp="1"/>
          </p:cNvSpPr>
          <p:nvPr>
            <p:ph type="title"/>
          </p:nvPr>
        </p:nvSpPr>
        <p:spPr>
          <a:xfrm>
            <a:off x="307975" y="465138"/>
            <a:ext cx="8229600" cy="1143000"/>
          </a:xfrm>
        </p:spPr>
        <p:txBody>
          <a:bodyPr>
            <a:normAutofit fontScale="90000"/>
          </a:bodyPr>
          <a:lstStyle/>
          <a:p>
            <a:r>
              <a:rPr lang="es-MX" b="1" dirty="0"/>
              <a:t>Etiología</a:t>
            </a:r>
            <a:br>
              <a:rPr lang="es-MX" b="1" dirty="0"/>
            </a:br>
            <a:endParaRPr lang="es-MX" dirty="0"/>
          </a:p>
        </p:txBody>
      </p:sp>
    </p:spTree>
    <p:extLst>
      <p:ext uri="{BB962C8B-B14F-4D97-AF65-F5344CB8AC3E}">
        <p14:creationId xmlns:p14="http://schemas.microsoft.com/office/powerpoint/2010/main" val="410707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00034" y="428604"/>
            <a:ext cx="8229600" cy="1143000"/>
          </a:xfrm>
        </p:spPr>
        <p:txBody>
          <a:bodyPr>
            <a:normAutofit fontScale="90000"/>
          </a:bodyPr>
          <a:lstStyle/>
          <a:p>
            <a:r>
              <a:rPr lang="es-MX" dirty="0"/>
              <a:t>Clasificación del Trastorno Específico del Lenguaje</a:t>
            </a:r>
            <a:br>
              <a:rPr lang="es-MX" dirty="0"/>
            </a:br>
            <a:endParaRPr lang="es-MX" dirty="0"/>
          </a:p>
        </p:txBody>
      </p:sp>
      <p:graphicFrame>
        <p:nvGraphicFramePr>
          <p:cNvPr id="2" name="1 Diagrama"/>
          <p:cNvGraphicFramePr/>
          <p:nvPr>
            <p:extLst>
              <p:ext uri="{D42A27DB-BD31-4B8C-83A1-F6EECF244321}">
                <p14:modId xmlns:p14="http://schemas.microsoft.com/office/powerpoint/2010/main" val="2377188747"/>
              </p:ext>
            </p:extLst>
          </p:nvPr>
        </p:nvGraphicFramePr>
        <p:xfrm>
          <a:off x="179512" y="1628800"/>
          <a:ext cx="8712968" cy="50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9443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311874572"/>
              </p:ext>
            </p:extLst>
          </p:nvPr>
        </p:nvGraphicFramePr>
        <p:xfrm>
          <a:off x="21974" y="1988840"/>
          <a:ext cx="6480720" cy="3919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6876256" y="1989223"/>
            <a:ext cx="2140281" cy="4247317"/>
          </a:xfrm>
          <a:prstGeom prst="rect">
            <a:avLst/>
          </a:prstGeom>
          <a:solidFill>
            <a:schemeClr val="accent2"/>
          </a:solidFill>
        </p:spPr>
        <p:txBody>
          <a:bodyPr wrap="square" rtlCol="0">
            <a:spAutoFit/>
          </a:bodyPr>
          <a:lstStyle/>
          <a:p>
            <a:pPr algn="just"/>
            <a:r>
              <a:rPr lang="es-MX" dirty="0"/>
              <a:t>Fluidez verbal perturbada. Articulación alterada. Sintaxis deficiente, frases cortas, mal estructuradas, ausencia de nexos y de marcadores morfológicos, laboriosa formación secuencial de enunciados. Comprensión mejor que expresión</a:t>
            </a:r>
          </a:p>
        </p:txBody>
      </p:sp>
      <p:sp>
        <p:nvSpPr>
          <p:cNvPr id="6" name="5 CuadroTexto"/>
          <p:cNvSpPr txBox="1"/>
          <p:nvPr/>
        </p:nvSpPr>
        <p:spPr>
          <a:xfrm>
            <a:off x="2123728" y="5351320"/>
            <a:ext cx="2972287" cy="1477328"/>
          </a:xfrm>
          <a:prstGeom prst="rect">
            <a:avLst/>
          </a:prstGeom>
          <a:solidFill>
            <a:srgbClr val="7030A0"/>
          </a:solidFill>
        </p:spPr>
        <p:txBody>
          <a:bodyPr wrap="square" rtlCol="0">
            <a:spAutoFit/>
          </a:bodyPr>
          <a:lstStyle/>
          <a:p>
            <a:pPr algn="just"/>
            <a:r>
              <a:rPr lang="es-MX" dirty="0"/>
              <a:t>Fluidez verbal perturbada. Comprensión oral severamente afectada o ausente. Normal comprensión de gestos. </a:t>
            </a:r>
          </a:p>
        </p:txBody>
      </p:sp>
      <p:cxnSp>
        <p:nvCxnSpPr>
          <p:cNvPr id="9" name="8 Conector recto de flecha"/>
          <p:cNvCxnSpPr/>
          <p:nvPr/>
        </p:nvCxnSpPr>
        <p:spPr>
          <a:xfrm>
            <a:off x="6516216" y="3140968"/>
            <a:ext cx="36004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10 Conector angular"/>
          <p:cNvCxnSpPr>
            <a:endCxn id="6" idx="3"/>
          </p:cNvCxnSpPr>
          <p:nvPr/>
        </p:nvCxnSpPr>
        <p:spPr>
          <a:xfrm rot="5400000">
            <a:off x="4979680" y="5345536"/>
            <a:ext cx="860784" cy="628113"/>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75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a:t>La Comunicación, el Lenguaje y el Habla</a:t>
            </a:r>
          </a:p>
        </p:txBody>
      </p:sp>
      <p:sp>
        <p:nvSpPr>
          <p:cNvPr id="3" name="2 Marcador de contenido"/>
          <p:cNvSpPr>
            <a:spLocks noGrp="1"/>
          </p:cNvSpPr>
          <p:nvPr>
            <p:ph idx="1"/>
          </p:nvPr>
        </p:nvSpPr>
        <p:spPr>
          <a:xfrm>
            <a:off x="457200" y="1357298"/>
            <a:ext cx="8229600" cy="4786346"/>
          </a:xfrm>
        </p:spPr>
        <p:txBody>
          <a:bodyPr>
            <a:normAutofit/>
          </a:bodyPr>
          <a:lstStyle/>
          <a:p>
            <a:pPr algn="just"/>
            <a:endParaRPr lang="es-MX" sz="2400" dirty="0">
              <a:solidFill>
                <a:schemeClr val="tx2"/>
              </a:solidFill>
            </a:endParaRPr>
          </a:p>
          <a:p>
            <a:pPr algn="just"/>
            <a:r>
              <a:rPr lang="es-MX" sz="2400" b="1" dirty="0">
                <a:solidFill>
                  <a:schemeClr val="tx2"/>
                </a:solidFill>
              </a:rPr>
              <a:t>Comunicación: </a:t>
            </a:r>
            <a:r>
              <a:rPr lang="es-MX" sz="2400" dirty="0"/>
              <a:t>Es el intercambio de información y de ideas, e implica la codificación, la transmisión y la decodificación de los mensajes. Se trata de un proceso interactivo en el que deben intervenir dos partes por lo menos, cada una de las cuales desempeña el doble papel de emisor y receptor.</a:t>
            </a:r>
          </a:p>
        </p:txBody>
      </p:sp>
      <p:sp>
        <p:nvSpPr>
          <p:cNvPr id="4" name="3 CuadroTexto"/>
          <p:cNvSpPr txBox="1"/>
          <p:nvPr/>
        </p:nvSpPr>
        <p:spPr>
          <a:xfrm>
            <a:off x="285720" y="3857628"/>
            <a:ext cx="3714776" cy="1631216"/>
          </a:xfrm>
          <a:prstGeom prst="rect">
            <a:avLst/>
          </a:prstGeom>
          <a:solidFill>
            <a:srgbClr val="FF33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MX" sz="2000" dirty="0"/>
              <a:t>Intervienen 3 elementos:</a:t>
            </a:r>
          </a:p>
          <a:p>
            <a:pPr>
              <a:buFont typeface="Arial" pitchFamily="34" charset="0"/>
              <a:buChar char="•"/>
            </a:pPr>
            <a:r>
              <a:rPr lang="es-MX" sz="2000" dirty="0"/>
              <a:t>Mensaje</a:t>
            </a:r>
          </a:p>
          <a:p>
            <a:pPr>
              <a:buFont typeface="Arial" pitchFamily="34" charset="0"/>
              <a:buChar char="•"/>
            </a:pPr>
            <a:r>
              <a:rPr lang="es-MX" sz="2000" dirty="0"/>
              <a:t>Emisor que expresa el mensaje</a:t>
            </a:r>
          </a:p>
          <a:p>
            <a:pPr>
              <a:buFont typeface="Arial" pitchFamily="34" charset="0"/>
              <a:buChar char="•"/>
            </a:pPr>
            <a:r>
              <a:rPr lang="es-MX" sz="2000" dirty="0"/>
              <a:t>Receptor que responde al mensaje</a:t>
            </a:r>
          </a:p>
        </p:txBody>
      </p:sp>
      <p:pic>
        <p:nvPicPr>
          <p:cNvPr id="1026" name="Picture 2"/>
          <p:cNvPicPr>
            <a:picLocks noChangeAspect="1" noChangeArrowheads="1"/>
          </p:cNvPicPr>
          <p:nvPr/>
        </p:nvPicPr>
        <p:blipFill>
          <a:blip r:embed="rId2"/>
          <a:srcRect/>
          <a:stretch>
            <a:fillRect/>
          </a:stretch>
        </p:blipFill>
        <p:spPr bwMode="auto">
          <a:xfrm>
            <a:off x="4427984" y="3857628"/>
            <a:ext cx="4214272" cy="2666863"/>
          </a:xfrm>
          <a:prstGeom prst="rect">
            <a:avLst/>
          </a:prstGeom>
          <a:noFill/>
          <a:ln w="9525">
            <a:noFill/>
            <a:miter lim="800000"/>
            <a:headEnd/>
            <a:tailEnd/>
          </a:ln>
          <a:effectLst/>
        </p:spPr>
      </p:pic>
    </p:spTree>
    <p:extLst>
      <p:ext uri="{BB962C8B-B14F-4D97-AF65-F5344CB8AC3E}">
        <p14:creationId xmlns:p14="http://schemas.microsoft.com/office/powerpoint/2010/main" val="1760872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85852" y="1643050"/>
            <a:ext cx="6643734" cy="523220"/>
          </a:xfrm>
          <a:prstGeom prst="rect">
            <a:avLst/>
          </a:prstGeom>
          <a:solidFill>
            <a:schemeClr val="accent3"/>
          </a:solidFill>
        </p:spPr>
        <p:txBody>
          <a:bodyPr wrap="square" rtlCol="0">
            <a:spAutoFit/>
          </a:bodyPr>
          <a:lstStyle/>
          <a:p>
            <a:pPr algn="ctr"/>
            <a:r>
              <a:rPr lang="es-MX" sz="2800" dirty="0"/>
              <a:t>Trastorno del procesamiento central</a:t>
            </a:r>
          </a:p>
        </p:txBody>
      </p:sp>
      <p:sp>
        <p:nvSpPr>
          <p:cNvPr id="5" name="4 CuadroTexto"/>
          <p:cNvSpPr txBox="1"/>
          <p:nvPr/>
        </p:nvSpPr>
        <p:spPr>
          <a:xfrm>
            <a:off x="1285852" y="2143116"/>
            <a:ext cx="323694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sz="2400" dirty="0"/>
              <a:t>Trastorno semántico-pragmático</a:t>
            </a:r>
          </a:p>
        </p:txBody>
      </p:sp>
      <p:sp>
        <p:nvSpPr>
          <p:cNvPr id="6" name="5 CuadroTexto"/>
          <p:cNvSpPr txBox="1"/>
          <p:nvPr/>
        </p:nvSpPr>
        <p:spPr>
          <a:xfrm>
            <a:off x="1285852" y="3000372"/>
            <a:ext cx="3308378" cy="3139321"/>
          </a:xfrm>
          <a:prstGeom prst="rect">
            <a:avLst/>
          </a:prstGeom>
          <a:solidFill>
            <a:schemeClr val="accent2"/>
          </a:solidFill>
        </p:spPr>
        <p:txBody>
          <a:bodyPr wrap="square" rtlCol="0">
            <a:spAutoFit/>
          </a:bodyPr>
          <a:lstStyle/>
          <a:p>
            <a:pPr algn="just"/>
            <a:r>
              <a:rPr lang="es-MX" sz="2200" dirty="0"/>
              <a:t>Desarrollo inicial más o menos normal. Articulación normal o con ligeras dificultades. Habla fluida, grandes dificultades en comprensión. Lenguaje incoherente, temática inestable, frecuente ecolalia o perseverancia.     </a:t>
            </a:r>
          </a:p>
        </p:txBody>
      </p:sp>
      <p:sp>
        <p:nvSpPr>
          <p:cNvPr id="7" name="6 CuadroTexto"/>
          <p:cNvSpPr txBox="1"/>
          <p:nvPr/>
        </p:nvSpPr>
        <p:spPr>
          <a:xfrm>
            <a:off x="4500562" y="2143117"/>
            <a:ext cx="3429024"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sz="2400" dirty="0"/>
              <a:t>Trastorno Léxico-sintáctico</a:t>
            </a:r>
          </a:p>
        </p:txBody>
      </p:sp>
      <p:sp>
        <p:nvSpPr>
          <p:cNvPr id="8" name="7 CuadroTexto"/>
          <p:cNvSpPr txBox="1"/>
          <p:nvPr/>
        </p:nvSpPr>
        <p:spPr>
          <a:xfrm>
            <a:off x="4572000" y="3000372"/>
            <a:ext cx="3357586" cy="3139321"/>
          </a:xfrm>
          <a:prstGeom prst="rect">
            <a:avLst/>
          </a:prstGeom>
          <a:solidFill>
            <a:schemeClr val="accent2"/>
          </a:solidFill>
        </p:spPr>
        <p:txBody>
          <a:bodyPr wrap="square" rtlCol="0">
            <a:spAutoFit/>
          </a:bodyPr>
          <a:lstStyle/>
          <a:p>
            <a:pPr algn="just"/>
            <a:r>
              <a:rPr lang="es-MX" sz="2200" dirty="0"/>
              <a:t>Habla fluida pseudotartamudeo por problemas de evocación. Articulación normal. Sintaxis perturbada. Comprensión de palabras sueltas pero deficiente comprensión de enunciados.</a:t>
            </a:r>
            <a:endParaRPr lang="es-MX" dirty="0"/>
          </a:p>
        </p:txBody>
      </p:sp>
    </p:spTree>
    <p:extLst>
      <p:ext uri="{BB962C8B-B14F-4D97-AF65-F5344CB8AC3E}">
        <p14:creationId xmlns:p14="http://schemas.microsoft.com/office/powerpoint/2010/main" val="4167143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405568902"/>
              </p:ext>
            </p:extLst>
          </p:nvPr>
        </p:nvGraphicFramePr>
        <p:xfrm>
          <a:off x="827584" y="1168670"/>
          <a:ext cx="7728520" cy="5776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Título"/>
          <p:cNvSpPr>
            <a:spLocks noGrp="1"/>
          </p:cNvSpPr>
          <p:nvPr>
            <p:ph type="title"/>
          </p:nvPr>
        </p:nvSpPr>
        <p:spPr>
          <a:xfrm>
            <a:off x="323528" y="188640"/>
            <a:ext cx="8229600" cy="1143000"/>
          </a:xfrm>
        </p:spPr>
        <p:txBody>
          <a:bodyPr/>
          <a:lstStyle/>
          <a:p>
            <a:r>
              <a:rPr lang="es-MX" dirty="0"/>
              <a:t>AFASIAS</a:t>
            </a:r>
          </a:p>
        </p:txBody>
      </p:sp>
    </p:spTree>
    <p:extLst>
      <p:ext uri="{BB962C8B-B14F-4D97-AF65-F5344CB8AC3E}">
        <p14:creationId xmlns:p14="http://schemas.microsoft.com/office/powerpoint/2010/main" val="1145337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028142973"/>
              </p:ext>
            </p:extLst>
          </p:nvPr>
        </p:nvGraphicFramePr>
        <p:xfrm>
          <a:off x="0" y="1268760"/>
          <a:ext cx="37079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426794734"/>
              </p:ext>
            </p:extLst>
          </p:nvPr>
        </p:nvGraphicFramePr>
        <p:xfrm>
          <a:off x="4139952" y="1484784"/>
          <a:ext cx="4789040" cy="5184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8648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643271926"/>
              </p:ext>
            </p:extLst>
          </p:nvPr>
        </p:nvGraphicFramePr>
        <p:xfrm>
          <a:off x="755576" y="836712"/>
          <a:ext cx="7848872" cy="550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516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171242858"/>
              </p:ext>
            </p:extLst>
          </p:nvPr>
        </p:nvGraphicFramePr>
        <p:xfrm>
          <a:off x="323528" y="764704"/>
          <a:ext cx="86409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67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28596" y="1714488"/>
            <a:ext cx="5357850" cy="1673352"/>
          </a:xfrm>
        </p:spPr>
        <p:txBody>
          <a:bodyPr/>
          <a:lstStyle/>
          <a:p>
            <a:pPr algn="ctr"/>
            <a:r>
              <a:rPr lang="es-MX" dirty="0"/>
              <a:t>Trastornos del </a:t>
            </a:r>
            <a:br>
              <a:rPr lang="es-MX" dirty="0"/>
            </a:br>
            <a:r>
              <a:rPr lang="es-MX" dirty="0"/>
              <a:t>Habla</a:t>
            </a:r>
          </a:p>
        </p:txBody>
      </p:sp>
      <p:pic>
        <p:nvPicPr>
          <p:cNvPr id="8194" name="Picture 2"/>
          <p:cNvPicPr>
            <a:picLocks noChangeAspect="1" noChangeArrowheads="1"/>
          </p:cNvPicPr>
          <p:nvPr/>
        </p:nvPicPr>
        <p:blipFill>
          <a:blip r:embed="rId2"/>
          <a:srcRect/>
          <a:stretch>
            <a:fillRect/>
          </a:stretch>
        </p:blipFill>
        <p:spPr bwMode="auto">
          <a:xfrm>
            <a:off x="5715008" y="571480"/>
            <a:ext cx="2800363" cy="2658931"/>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571736" y="4214818"/>
            <a:ext cx="4333872" cy="2243131"/>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Trastornos del Habla</a:t>
            </a:r>
          </a:p>
        </p:txBody>
      </p:sp>
      <p:sp>
        <p:nvSpPr>
          <p:cNvPr id="3" name="2 Marcador de contenido"/>
          <p:cNvSpPr>
            <a:spLocks noGrp="1"/>
          </p:cNvSpPr>
          <p:nvPr>
            <p:ph idx="1"/>
          </p:nvPr>
        </p:nvSpPr>
        <p:spPr>
          <a:xfrm>
            <a:off x="285720" y="1500174"/>
            <a:ext cx="5472154" cy="4768865"/>
          </a:xfrm>
        </p:spPr>
        <p:txBody>
          <a:bodyPr>
            <a:normAutofit lnSpcReduction="10000"/>
          </a:bodyPr>
          <a:lstStyle/>
          <a:p>
            <a:pPr algn="just"/>
            <a:r>
              <a:rPr lang="es-MX" sz="2400" dirty="0"/>
              <a:t>Se considera que el habla del niño presenta trastornos cuando es ininteligible, cuando emplea mal sus mecanismos o cuando resulta cultural o personalmente insatisfactorio. Aquellas dificultades para la articulación o para la producción clara y fluida, que restan inteligibilidad a la expresión oral.</a:t>
            </a:r>
          </a:p>
          <a:p>
            <a:pPr algn="just"/>
            <a:endParaRPr lang="es-MX" sz="2400" dirty="0"/>
          </a:p>
          <a:p>
            <a:pPr algn="just"/>
            <a:r>
              <a:rPr lang="es-MX" sz="2400" dirty="0"/>
              <a:t>Para determinar los trastornos del habla, es importante tener en cuenta la edad y el entorno educativo y cultural del hablante. </a:t>
            </a:r>
          </a:p>
        </p:txBody>
      </p:sp>
      <p:pic>
        <p:nvPicPr>
          <p:cNvPr id="4099" name="Picture 3" descr="C:\Documents and Settings\Pc\Mis documentos\Mis imágenes\lenguaje-corporal.jpg"/>
          <p:cNvPicPr>
            <a:picLocks noChangeAspect="1" noChangeArrowheads="1"/>
          </p:cNvPicPr>
          <p:nvPr/>
        </p:nvPicPr>
        <p:blipFill>
          <a:blip r:embed="rId2"/>
          <a:srcRect/>
          <a:stretch>
            <a:fillRect/>
          </a:stretch>
        </p:blipFill>
        <p:spPr bwMode="auto">
          <a:xfrm>
            <a:off x="6000760" y="4357694"/>
            <a:ext cx="2650301" cy="1919292"/>
          </a:xfrm>
          <a:prstGeom prst="rect">
            <a:avLst/>
          </a:prstGeom>
          <a:noFill/>
        </p:spPr>
      </p:pic>
      <p:pic>
        <p:nvPicPr>
          <p:cNvPr id="7170" name="Picture 2"/>
          <p:cNvPicPr>
            <a:picLocks noChangeAspect="1" noChangeArrowheads="1"/>
          </p:cNvPicPr>
          <p:nvPr/>
        </p:nvPicPr>
        <p:blipFill>
          <a:blip r:embed="rId3"/>
          <a:srcRect/>
          <a:stretch>
            <a:fillRect/>
          </a:stretch>
        </p:blipFill>
        <p:spPr bwMode="auto">
          <a:xfrm>
            <a:off x="6000760" y="1785926"/>
            <a:ext cx="2857500" cy="2071702"/>
          </a:xfrm>
          <a:prstGeom prst="rect">
            <a:avLst/>
          </a:prstGeom>
          <a:noFill/>
          <a:ln w="9525">
            <a:noFill/>
            <a:miter lim="800000"/>
            <a:headEnd/>
            <a:tailEnd/>
          </a:ln>
          <a:effectLst/>
        </p:spPr>
      </p:pic>
    </p:spTree>
    <p:extLst>
      <p:ext uri="{BB962C8B-B14F-4D97-AF65-F5344CB8AC3E}">
        <p14:creationId xmlns:p14="http://schemas.microsoft.com/office/powerpoint/2010/main" val="2033364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Alteraciones de la articulación </a:t>
            </a:r>
          </a:p>
        </p:txBody>
      </p:sp>
      <p:sp>
        <p:nvSpPr>
          <p:cNvPr id="3" name="2 Marcador de contenido"/>
          <p:cNvSpPr>
            <a:spLocks noGrp="1"/>
          </p:cNvSpPr>
          <p:nvPr>
            <p:ph idx="1"/>
          </p:nvPr>
        </p:nvSpPr>
        <p:spPr>
          <a:xfrm>
            <a:off x="285720" y="1643051"/>
            <a:ext cx="8286808" cy="1214446"/>
          </a:xfrm>
        </p:spPr>
        <p:txBody>
          <a:bodyPr>
            <a:normAutofit/>
          </a:bodyPr>
          <a:lstStyle/>
          <a:p>
            <a:pPr algn="just"/>
            <a:r>
              <a:rPr lang="es-MX" sz="2400" dirty="0"/>
              <a:t>Los trastornos de la articulación son el tipo de trastornos del habla más común entre los escolares. </a:t>
            </a:r>
          </a:p>
        </p:txBody>
      </p:sp>
      <p:pic>
        <p:nvPicPr>
          <p:cNvPr id="5122" name="Picture 2" descr="C:\Documents and Settings\Pc\Mis documentos\Mis imágenes\374_gd.jpg"/>
          <p:cNvPicPr>
            <a:picLocks noChangeAspect="1" noChangeArrowheads="1"/>
          </p:cNvPicPr>
          <p:nvPr/>
        </p:nvPicPr>
        <p:blipFill>
          <a:blip r:embed="rId2"/>
          <a:srcRect/>
          <a:stretch>
            <a:fillRect/>
          </a:stretch>
        </p:blipFill>
        <p:spPr bwMode="auto">
          <a:xfrm>
            <a:off x="428596" y="2857496"/>
            <a:ext cx="4429156" cy="2857496"/>
          </a:xfrm>
          <a:prstGeom prst="rect">
            <a:avLst/>
          </a:prstGeom>
          <a:noFill/>
        </p:spPr>
      </p:pic>
      <p:sp>
        <p:nvSpPr>
          <p:cNvPr id="5" name="4 Rectángulo"/>
          <p:cNvSpPr/>
          <p:nvPr/>
        </p:nvSpPr>
        <p:spPr>
          <a:xfrm>
            <a:off x="5072066" y="3000372"/>
            <a:ext cx="3714744" cy="1938992"/>
          </a:xfrm>
          <a:prstGeom prst="rect">
            <a:avLst/>
          </a:prstGeom>
        </p:spPr>
        <p:txBody>
          <a:bodyPr wrap="square">
            <a:spAutoFit/>
          </a:bodyPr>
          <a:lstStyle/>
          <a:p>
            <a:pPr algn="just"/>
            <a:r>
              <a:rPr lang="es-MX" sz="2400" dirty="0"/>
              <a:t>La articulación o emisión correcta de los sonidos nos hace activar un complicado sistema de músculos, nervios y órganos.</a:t>
            </a:r>
          </a:p>
        </p:txBody>
      </p:sp>
    </p:spTree>
    <p:extLst>
      <p:ext uri="{BB962C8B-B14F-4D97-AF65-F5344CB8AC3E}">
        <p14:creationId xmlns:p14="http://schemas.microsoft.com/office/powerpoint/2010/main" val="485396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Errores de la Articulación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4391053"/>
              </p:ext>
            </p:extLst>
          </p:nvPr>
        </p:nvGraphicFramePr>
        <p:xfrm>
          <a:off x="500034" y="1357298"/>
          <a:ext cx="8186766" cy="476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857752" y="1643050"/>
            <a:ext cx="3714776" cy="273921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MX" sz="2200" dirty="0">
                <a:solidFill>
                  <a:schemeClr val="tx1"/>
                </a:solidFill>
                <a:latin typeface="Calibri" pitchFamily="34" charset="0"/>
              </a:rPr>
              <a:t>/l/,/d/,/g/- en lugar de /r/ </a:t>
            </a:r>
          </a:p>
          <a:p>
            <a:pPr algn="just"/>
            <a:r>
              <a:rPr lang="es-MX" sz="2200" dirty="0">
                <a:solidFill>
                  <a:schemeClr val="tx1"/>
                </a:solidFill>
                <a:latin typeface="Calibri" pitchFamily="34" charset="0"/>
              </a:rPr>
              <a:t>(“quiedo” por “quiero” o “pedo” por “perro”) </a:t>
            </a:r>
          </a:p>
          <a:p>
            <a:pPr algn="just"/>
            <a:r>
              <a:rPr lang="es-MX" sz="2200" dirty="0">
                <a:solidFill>
                  <a:schemeClr val="tx1"/>
                </a:solidFill>
                <a:latin typeface="Calibri" pitchFamily="34" charset="0"/>
              </a:rPr>
              <a:t> /t/ por /k/ </a:t>
            </a:r>
          </a:p>
          <a:p>
            <a:pPr algn="just"/>
            <a:r>
              <a:rPr lang="es-MX" sz="2200" dirty="0">
                <a:solidFill>
                  <a:schemeClr val="tx1"/>
                </a:solidFill>
                <a:latin typeface="Calibri" pitchFamily="34" charset="0"/>
              </a:rPr>
              <a:t>(“tama” por “cama” ) </a:t>
            </a:r>
          </a:p>
          <a:p>
            <a:pPr algn="just"/>
            <a:r>
              <a:rPr lang="es-MX" sz="2200" dirty="0">
                <a:solidFill>
                  <a:schemeClr val="tx1"/>
                </a:solidFill>
                <a:latin typeface="Calibri" pitchFamily="34" charset="0"/>
              </a:rPr>
              <a:t> sinfón con /l/ por sinfón con /r/    ( “flesa” por “fresa”) </a:t>
            </a:r>
          </a:p>
          <a:p>
            <a:endParaRPr lang="es-MX" dirty="0"/>
          </a:p>
        </p:txBody>
      </p:sp>
      <p:pic>
        <p:nvPicPr>
          <p:cNvPr id="6146" name="Picture 2" descr="C:\Documents and Settings\Pc\Mis documentos\Mis imágenes\20100924045914-dislalia.jpg"/>
          <p:cNvPicPr>
            <a:picLocks noChangeAspect="1" noChangeArrowheads="1"/>
          </p:cNvPicPr>
          <p:nvPr/>
        </p:nvPicPr>
        <p:blipFill>
          <a:blip r:embed="rId7"/>
          <a:srcRect/>
          <a:stretch>
            <a:fillRect/>
          </a:stretch>
        </p:blipFill>
        <p:spPr bwMode="auto">
          <a:xfrm>
            <a:off x="5143504" y="4643446"/>
            <a:ext cx="3295650" cy="1905000"/>
          </a:xfrm>
          <a:prstGeom prst="rect">
            <a:avLst/>
          </a:prstGeom>
          <a:noFill/>
        </p:spPr>
      </p:pic>
    </p:spTree>
    <p:extLst>
      <p:ext uri="{BB962C8B-B14F-4D97-AF65-F5344CB8AC3E}">
        <p14:creationId xmlns:p14="http://schemas.microsoft.com/office/powerpoint/2010/main" val="1345926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500043"/>
          <a:ext cx="6829444" cy="4572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4572000" y="3786190"/>
            <a:ext cx="3463867" cy="2016922"/>
            <a:chOff x="4622510" y="3407861"/>
            <a:chExt cx="3463867" cy="2016922"/>
          </a:xfrm>
        </p:grpSpPr>
        <p:sp>
          <p:nvSpPr>
            <p:cNvPr id="6" name="5 Rectángulo"/>
            <p:cNvSpPr/>
            <p:nvPr/>
          </p:nvSpPr>
          <p:spPr>
            <a:xfrm>
              <a:off x="4622510" y="3407861"/>
              <a:ext cx="3463867" cy="2016922"/>
            </a:xfrm>
            <a:prstGeom prst="rect">
              <a:avLst/>
            </a:prstGeom>
            <a:solidFill>
              <a:srgbClr val="00CC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6 Rectángulo"/>
            <p:cNvSpPr/>
            <p:nvPr/>
          </p:nvSpPr>
          <p:spPr>
            <a:xfrm>
              <a:off x="4622510" y="3407861"/>
              <a:ext cx="3463867" cy="2016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a:t>“SUEÑO”</a:t>
              </a:r>
            </a:p>
            <a:p>
              <a:pPr lvl="0" algn="ctr" defTabSz="1200150">
                <a:lnSpc>
                  <a:spcPct val="90000"/>
                </a:lnSpc>
                <a:spcBef>
                  <a:spcPct val="0"/>
                </a:spcBef>
                <a:spcAft>
                  <a:spcPct val="35000"/>
                </a:spcAft>
              </a:pPr>
              <a:r>
                <a:rPr lang="es-MX" sz="2700" kern="1200" dirty="0"/>
                <a:t>Shueño, zueño chueño</a:t>
              </a:r>
            </a:p>
          </p:txBody>
        </p:sp>
      </p:grpSp>
      <p:pic>
        <p:nvPicPr>
          <p:cNvPr id="8" name="Picture 2" descr="http://www.educ.ar/educar/lm/1185215231031/kbee:/educar/content/portal-content/taxonomia-recursos/recurso/17e3d3d3-c220-48a4-b4d0-3ba9b0b94cdf.recurso/e9536d7f-55d5-4926-be62-d7ac5a38a386/nenes.gif"/>
          <p:cNvPicPr>
            <a:picLocks noChangeAspect="1" noChangeArrowheads="1"/>
          </p:cNvPicPr>
          <p:nvPr/>
        </p:nvPicPr>
        <p:blipFill>
          <a:blip r:embed="rId7" cstate="print"/>
          <a:srcRect/>
          <a:stretch>
            <a:fillRect/>
          </a:stretch>
        </p:blipFill>
        <p:spPr bwMode="auto">
          <a:xfrm>
            <a:off x="1357290" y="4143380"/>
            <a:ext cx="2086522" cy="2316040"/>
          </a:xfrm>
          <a:prstGeom prst="rect">
            <a:avLst/>
          </a:prstGeom>
          <a:noFill/>
        </p:spPr>
      </p:pic>
    </p:spTree>
    <p:extLst>
      <p:ext uri="{BB962C8B-B14F-4D97-AF65-F5344CB8AC3E}">
        <p14:creationId xmlns:p14="http://schemas.microsoft.com/office/powerpoint/2010/main" val="114576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84784"/>
            <a:ext cx="8229600" cy="4984319"/>
          </a:xfrm>
        </p:spPr>
        <p:txBody>
          <a:bodyPr>
            <a:normAutofit/>
          </a:bodyPr>
          <a:lstStyle/>
          <a:p>
            <a:pPr algn="just"/>
            <a:r>
              <a:rPr lang="es-MX" sz="2400" b="1" dirty="0">
                <a:solidFill>
                  <a:schemeClr val="tx2"/>
                </a:solidFill>
              </a:rPr>
              <a:t>Lenguaje: </a:t>
            </a:r>
            <a:r>
              <a:rPr lang="es-MX" sz="2400" dirty="0"/>
              <a:t>Es un sistema utilizado por un grupo de personas para dar sentido a los sonidos, gestos y otros símbolos que permiten la comunicación entre dos o más personas.  </a:t>
            </a:r>
          </a:p>
        </p:txBody>
      </p:sp>
      <p:graphicFrame>
        <p:nvGraphicFramePr>
          <p:cNvPr id="4" name="3 Diagrama"/>
          <p:cNvGraphicFramePr/>
          <p:nvPr>
            <p:extLst>
              <p:ext uri="{D42A27DB-BD31-4B8C-83A1-F6EECF244321}">
                <p14:modId xmlns:p14="http://schemas.microsoft.com/office/powerpoint/2010/main" val="2881516274"/>
              </p:ext>
            </p:extLst>
          </p:nvPr>
        </p:nvGraphicFramePr>
        <p:xfrm>
          <a:off x="611560" y="2816076"/>
          <a:ext cx="4536504" cy="386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srcRect/>
          <a:stretch>
            <a:fillRect/>
          </a:stretch>
        </p:blipFill>
        <p:spPr bwMode="auto">
          <a:xfrm>
            <a:off x="5643570" y="3286124"/>
            <a:ext cx="2428892" cy="2920952"/>
          </a:xfrm>
          <a:prstGeom prst="rect">
            <a:avLst/>
          </a:prstGeom>
          <a:noFill/>
          <a:ln w="9525">
            <a:noFill/>
            <a:miter lim="800000"/>
            <a:headEnd/>
            <a:tailEnd/>
          </a:ln>
          <a:effectLst/>
        </p:spPr>
      </p:pic>
    </p:spTree>
    <p:extLst>
      <p:ext uri="{BB962C8B-B14F-4D97-AF65-F5344CB8AC3E}">
        <p14:creationId xmlns:p14="http://schemas.microsoft.com/office/powerpoint/2010/main" val="2516941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57158" y="428604"/>
          <a:ext cx="7643866"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714480" y="4714884"/>
            <a:ext cx="3357570"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MX" sz="2400" dirty="0"/>
              <a:t>“mión” por “camión”;”apato” por “zapato”; “tinteo” por “tintero” </a:t>
            </a:r>
          </a:p>
        </p:txBody>
      </p:sp>
      <p:pic>
        <p:nvPicPr>
          <p:cNvPr id="7170" name="Picture 2" descr="C:\Documents and Settings\Pc\Mis documentos\Mis imágenes\nino-habla.jpg"/>
          <p:cNvPicPr>
            <a:picLocks noChangeAspect="1" noChangeArrowheads="1"/>
          </p:cNvPicPr>
          <p:nvPr/>
        </p:nvPicPr>
        <p:blipFill>
          <a:blip r:embed="rId7"/>
          <a:srcRect/>
          <a:stretch>
            <a:fillRect/>
          </a:stretch>
        </p:blipFill>
        <p:spPr bwMode="auto">
          <a:xfrm>
            <a:off x="5500694" y="3163927"/>
            <a:ext cx="2817815" cy="3336886"/>
          </a:xfrm>
          <a:prstGeom prst="rect">
            <a:avLst/>
          </a:prstGeom>
          <a:noFill/>
        </p:spPr>
      </p:pic>
    </p:spTree>
    <p:extLst>
      <p:ext uri="{BB962C8B-B14F-4D97-AF65-F5344CB8AC3E}">
        <p14:creationId xmlns:p14="http://schemas.microsoft.com/office/powerpoint/2010/main" val="81101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99563228"/>
              </p:ext>
            </p:extLst>
          </p:nvPr>
        </p:nvGraphicFramePr>
        <p:xfrm>
          <a:off x="357158" y="714356"/>
          <a:ext cx="8229600" cy="4983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ChangeAspect="1" noChangeArrowheads="1"/>
          </p:cNvPicPr>
          <p:nvPr/>
        </p:nvPicPr>
        <p:blipFill>
          <a:blip r:embed="rId7"/>
          <a:srcRect/>
          <a:stretch>
            <a:fillRect/>
          </a:stretch>
        </p:blipFill>
        <p:spPr bwMode="auto">
          <a:xfrm>
            <a:off x="4857752" y="3786190"/>
            <a:ext cx="3810000" cy="2200275"/>
          </a:xfrm>
          <a:prstGeom prst="rect">
            <a:avLst/>
          </a:prstGeom>
          <a:noFill/>
          <a:ln w="9525">
            <a:noFill/>
            <a:miter lim="800000"/>
            <a:headEnd/>
            <a:tailEnd/>
          </a:ln>
          <a:effectLst/>
        </p:spPr>
      </p:pic>
    </p:spTree>
    <p:extLst>
      <p:ext uri="{BB962C8B-B14F-4D97-AF65-F5344CB8AC3E}">
        <p14:creationId xmlns:p14="http://schemas.microsoft.com/office/powerpoint/2010/main" val="1829674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El nivel de gravedad</a:t>
            </a:r>
          </a:p>
        </p:txBody>
      </p:sp>
      <p:sp>
        <p:nvSpPr>
          <p:cNvPr id="3" name="2 Marcador de contenido"/>
          <p:cNvSpPr>
            <a:spLocks noGrp="1"/>
          </p:cNvSpPr>
          <p:nvPr>
            <p:ph idx="1"/>
          </p:nvPr>
        </p:nvSpPr>
        <p:spPr>
          <a:xfrm>
            <a:off x="285720" y="1571612"/>
            <a:ext cx="5572164" cy="4525963"/>
          </a:xfrm>
        </p:spPr>
        <p:txBody>
          <a:bodyPr>
            <a:normAutofit/>
          </a:bodyPr>
          <a:lstStyle/>
          <a:p>
            <a:pPr algn="just"/>
            <a:r>
              <a:rPr lang="es-MX" sz="2400" dirty="0">
                <a:solidFill>
                  <a:srgbClr val="002060"/>
                </a:solidFill>
              </a:rPr>
              <a:t>Trastornos ligeros o moderados: </a:t>
            </a:r>
            <a:r>
              <a:rPr lang="es-MX" sz="2400" dirty="0"/>
              <a:t>Es cuando el niño tiene errores en la articulación, pero se puede entender su habla, aunque pronuncien mal ciertos sonidos o utilicen un habla inmadura, como la de niños pequeños.</a:t>
            </a:r>
          </a:p>
          <a:p>
            <a:pPr algn="just">
              <a:buNone/>
            </a:pPr>
            <a:endParaRPr lang="es-MX" sz="2400" dirty="0"/>
          </a:p>
          <a:p>
            <a:pPr algn="just"/>
            <a:r>
              <a:rPr lang="es-MX" sz="2400" dirty="0">
                <a:solidFill>
                  <a:srgbClr val="002060"/>
                </a:solidFill>
              </a:rPr>
              <a:t>Trastornos graves: </a:t>
            </a:r>
            <a:r>
              <a:rPr lang="es-MX" sz="2400" dirty="0"/>
              <a:t>Cuando un niño pronuncia mal muchos sonidos al punto de que su discurso se torna incomprensible. </a:t>
            </a:r>
          </a:p>
        </p:txBody>
      </p:sp>
      <p:pic>
        <p:nvPicPr>
          <p:cNvPr id="8194" name="Picture 2" descr="C:\Documents and Settings\Pc\Mis documentos\Mis imágenes\logopeda[1].jpg"/>
          <p:cNvPicPr>
            <a:picLocks noChangeAspect="1" noChangeArrowheads="1"/>
          </p:cNvPicPr>
          <p:nvPr/>
        </p:nvPicPr>
        <p:blipFill>
          <a:blip r:embed="rId2"/>
          <a:srcRect/>
          <a:stretch>
            <a:fillRect/>
          </a:stretch>
        </p:blipFill>
        <p:spPr bwMode="auto">
          <a:xfrm>
            <a:off x="6072198" y="1785926"/>
            <a:ext cx="2606902" cy="3979870"/>
          </a:xfrm>
          <a:prstGeom prst="rect">
            <a:avLst/>
          </a:prstGeom>
          <a:noFill/>
        </p:spPr>
      </p:pic>
    </p:spTree>
    <p:extLst>
      <p:ext uri="{BB962C8B-B14F-4D97-AF65-F5344CB8AC3E}">
        <p14:creationId xmlns:p14="http://schemas.microsoft.com/office/powerpoint/2010/main" val="265411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54057149"/>
              </p:ext>
            </p:extLst>
          </p:nvPr>
        </p:nvGraphicFramePr>
        <p:xfrm>
          <a:off x="285720" y="428604"/>
          <a:ext cx="8401080"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945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MX" dirty="0"/>
              <a:t>Dislalias </a:t>
            </a:r>
          </a:p>
        </p:txBody>
      </p:sp>
      <p:sp>
        <p:nvSpPr>
          <p:cNvPr id="3" name="2 Marcador de contenido"/>
          <p:cNvSpPr>
            <a:spLocks noGrp="1"/>
          </p:cNvSpPr>
          <p:nvPr>
            <p:ph idx="1"/>
          </p:nvPr>
        </p:nvSpPr>
        <p:spPr>
          <a:xfrm>
            <a:off x="500034" y="1428736"/>
            <a:ext cx="8229600" cy="5126055"/>
          </a:xfrm>
        </p:spPr>
        <p:txBody>
          <a:bodyPr/>
          <a:lstStyle/>
          <a:p>
            <a:pPr algn="just"/>
            <a:r>
              <a:rPr lang="es-MX" sz="2400" dirty="0"/>
              <a:t>El término dislalia significa “hablar mal” o “hablar con dificultad”. Incapacidad para producir uno o varios fonemas de la lengua, es decir, el sujeto presenta una incapacidad para pronunciar de formar correcta ciertos fonemas o grupo de fonemas. </a:t>
            </a:r>
          </a:p>
          <a:p>
            <a:pPr algn="just"/>
            <a:r>
              <a:rPr lang="es-MX" sz="2400" dirty="0">
                <a:solidFill>
                  <a:srgbClr val="002060"/>
                </a:solidFill>
              </a:rPr>
              <a:t>Sintomatología: </a:t>
            </a:r>
            <a:r>
              <a:rPr lang="es-MX" sz="2400" dirty="0"/>
              <a:t>Omisión, sustitución, distorsión e inserción de fonemas.</a:t>
            </a:r>
          </a:p>
          <a:p>
            <a:pPr algn="just">
              <a:buNone/>
            </a:pPr>
            <a:endParaRPr lang="es-MX" sz="2400" dirty="0"/>
          </a:p>
          <a:p>
            <a:pPr lvl="0" algn="just"/>
            <a:r>
              <a:rPr lang="es-MX" sz="2400" dirty="0">
                <a:solidFill>
                  <a:srgbClr val="002060"/>
                </a:solidFill>
              </a:rPr>
              <a:t>Evolutiva. </a:t>
            </a:r>
            <a:r>
              <a:rPr lang="es-MX" sz="2400" dirty="0"/>
              <a:t>“Dislalia fisiológica”, se trata de un trastorno de articulación normal en la infancia, anterior a los 4 años de edad, que coincide con la fase del desarrollo del lenguaje en la que el niño no articula bien o distorsiona algunos fonemas.</a:t>
            </a:r>
          </a:p>
          <a:p>
            <a:endParaRPr lang="es-MX" sz="2400" dirty="0"/>
          </a:p>
          <a:p>
            <a:pPr>
              <a:buNone/>
            </a:pPr>
            <a:endParaRPr lang="es-MX" dirty="0"/>
          </a:p>
        </p:txBody>
      </p:sp>
    </p:spTree>
    <p:extLst>
      <p:ext uri="{BB962C8B-B14F-4D97-AF65-F5344CB8AC3E}">
        <p14:creationId xmlns:p14="http://schemas.microsoft.com/office/powerpoint/2010/main" val="781727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6792"/>
            <a:ext cx="5472122" cy="5015480"/>
          </a:xfrm>
        </p:spPr>
        <p:txBody>
          <a:bodyPr>
            <a:normAutofit fontScale="92500"/>
          </a:bodyPr>
          <a:lstStyle/>
          <a:p>
            <a:pPr algn="just"/>
            <a:r>
              <a:rPr lang="es-MX" sz="2400" dirty="0">
                <a:solidFill>
                  <a:srgbClr val="002060"/>
                </a:solidFill>
                <a:latin typeface="Calibri" pitchFamily="34" charset="0"/>
              </a:rPr>
              <a:t>Funcional. </a:t>
            </a:r>
            <a:r>
              <a:rPr lang="es-MX" sz="2400" dirty="0">
                <a:latin typeface="Calibri" pitchFamily="34" charset="0"/>
              </a:rPr>
              <a:t>Es una alteración del lenguaje, de mayor incidencia en varones que en mujeres, que se manifiesta por el inadecuado funcionamiento de los órganos articulatorios, sin que exista defecto físico que justifique los errores que comete el niño.</a:t>
            </a:r>
          </a:p>
          <a:p>
            <a:pPr algn="just">
              <a:buNone/>
            </a:pPr>
            <a:endParaRPr lang="es-MX" sz="2400" dirty="0">
              <a:latin typeface="Calibri" pitchFamily="34" charset="0"/>
            </a:endParaRPr>
          </a:p>
          <a:p>
            <a:pPr algn="just"/>
            <a:r>
              <a:rPr lang="es-MX" sz="2400" dirty="0">
                <a:solidFill>
                  <a:srgbClr val="002060"/>
                </a:solidFill>
                <a:latin typeface="Calibri" pitchFamily="34" charset="0"/>
              </a:rPr>
              <a:t>Audiógena</a:t>
            </a:r>
            <a:r>
              <a:rPr lang="es-MX" sz="2400" dirty="0">
                <a:latin typeface="Calibri" pitchFamily="34" charset="0"/>
              </a:rPr>
              <a:t>. Es aquella cuya causa reside en una deficiencia auditiva. Estos niños presentan especial dificultad para reconocer y reproducir sonidos que ofrezcan una semejanza, ya que no poseen buena discriminación auditiva. </a:t>
            </a:r>
          </a:p>
          <a:p>
            <a:pPr lvl="0" algn="just"/>
            <a:endParaRPr lang="es-MX" dirty="0"/>
          </a:p>
          <a:p>
            <a:pPr algn="just"/>
            <a:endParaRPr lang="es-MX" dirty="0"/>
          </a:p>
        </p:txBody>
      </p:sp>
      <p:pic>
        <p:nvPicPr>
          <p:cNvPr id="9218" name="Picture 2" descr="C:\Documents and Settings\Pc\Mis documentos\Mis imágenes\comunic02[1].jpg"/>
          <p:cNvPicPr>
            <a:picLocks noChangeAspect="1" noChangeArrowheads="1"/>
          </p:cNvPicPr>
          <p:nvPr/>
        </p:nvPicPr>
        <p:blipFill>
          <a:blip r:embed="rId2"/>
          <a:srcRect/>
          <a:stretch>
            <a:fillRect/>
          </a:stretch>
        </p:blipFill>
        <p:spPr bwMode="auto">
          <a:xfrm>
            <a:off x="6000760" y="2143116"/>
            <a:ext cx="2567742" cy="2616212"/>
          </a:xfrm>
          <a:prstGeom prst="rect">
            <a:avLst/>
          </a:prstGeom>
          <a:noFill/>
        </p:spPr>
      </p:pic>
    </p:spTree>
    <p:extLst>
      <p:ext uri="{BB962C8B-B14F-4D97-AF65-F5344CB8AC3E}">
        <p14:creationId xmlns:p14="http://schemas.microsoft.com/office/powerpoint/2010/main" val="2278838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Trastorno Fonológico </a:t>
            </a:r>
          </a:p>
        </p:txBody>
      </p:sp>
      <p:sp>
        <p:nvSpPr>
          <p:cNvPr id="3" name="2 Marcador de contenido"/>
          <p:cNvSpPr>
            <a:spLocks noGrp="1"/>
          </p:cNvSpPr>
          <p:nvPr>
            <p:ph idx="1"/>
          </p:nvPr>
        </p:nvSpPr>
        <p:spPr>
          <a:xfrm>
            <a:off x="457200" y="1357299"/>
            <a:ext cx="8229600" cy="2143140"/>
          </a:xfrm>
        </p:spPr>
        <p:txBody>
          <a:bodyPr>
            <a:normAutofit/>
          </a:bodyPr>
          <a:lstStyle/>
          <a:p>
            <a:pPr algn="just"/>
            <a:r>
              <a:rPr lang="es-MX" sz="2400" dirty="0"/>
              <a:t>Es el que presenta un sujeto que tiene afectado el sistema fonológico, mientras que sus habilidades fonéticas estarían bien desarrolladas. Sería capaz de articular todos los fonemas por imitación, pero tendría dificultades para integrarlos en palabras y lenguaje espontáneo.</a:t>
            </a:r>
          </a:p>
        </p:txBody>
      </p:sp>
      <p:sp>
        <p:nvSpPr>
          <p:cNvPr id="4" name="3 Rectángulo"/>
          <p:cNvSpPr/>
          <p:nvPr/>
        </p:nvSpPr>
        <p:spPr>
          <a:xfrm>
            <a:off x="500034" y="3500438"/>
            <a:ext cx="4572000" cy="280076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s-MX" sz="2200" dirty="0"/>
              <a:t>Sintomatología: Omisión, sustitución, distorsión, asimilación, contaminación, inversión, etc. Aparentemente, hacen un uso arbitrario de los fonemas dentro de las palabras y persisten patrones infantiles propios de etapas anteriores del desarrollo fonológico</a:t>
            </a:r>
            <a:r>
              <a:rPr lang="es-MX" dirty="0"/>
              <a:t>.</a:t>
            </a:r>
          </a:p>
        </p:txBody>
      </p:sp>
      <p:pic>
        <p:nvPicPr>
          <p:cNvPr id="10242" name="Picture 2" descr="C:\Documents and Settings\Pc\Mis documentos\Mis imágenes\2.jpg"/>
          <p:cNvPicPr>
            <a:picLocks noChangeAspect="1" noChangeArrowheads="1"/>
          </p:cNvPicPr>
          <p:nvPr/>
        </p:nvPicPr>
        <p:blipFill>
          <a:blip r:embed="rId2"/>
          <a:srcRect/>
          <a:stretch>
            <a:fillRect/>
          </a:stretch>
        </p:blipFill>
        <p:spPr bwMode="auto">
          <a:xfrm>
            <a:off x="5572132" y="4000504"/>
            <a:ext cx="2903950" cy="1941523"/>
          </a:xfrm>
          <a:prstGeom prst="rect">
            <a:avLst/>
          </a:prstGeom>
          <a:noFill/>
        </p:spPr>
      </p:pic>
    </p:spTree>
    <p:extLst>
      <p:ext uri="{BB962C8B-B14F-4D97-AF65-F5344CB8AC3E}">
        <p14:creationId xmlns:p14="http://schemas.microsoft.com/office/powerpoint/2010/main" val="3936938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Disglosia</a:t>
            </a:r>
          </a:p>
        </p:txBody>
      </p:sp>
      <p:sp>
        <p:nvSpPr>
          <p:cNvPr id="3" name="2 Marcador de contenido"/>
          <p:cNvSpPr>
            <a:spLocks noGrp="1"/>
          </p:cNvSpPr>
          <p:nvPr>
            <p:ph idx="1"/>
          </p:nvPr>
        </p:nvSpPr>
        <p:spPr/>
        <p:txBody>
          <a:bodyPr/>
          <a:lstStyle/>
          <a:p>
            <a:pPr algn="just"/>
            <a:r>
              <a:rPr lang="es-MX" sz="2400" dirty="0"/>
              <a:t>Supone una dificultad en la pronunciación oral debida a alteraciones anatómicas y/o fisiológicas de los órganos articulatorios. Dichas alteraciones se localizan a nivel periférico, en los órganos implicados en la articulación (paladar, labios, lengua, dientes, mandíbula, etc.). </a:t>
            </a:r>
          </a:p>
          <a:p>
            <a:pPr algn="just">
              <a:buNone/>
            </a:pPr>
            <a:endParaRPr lang="es-MX" sz="2400" dirty="0"/>
          </a:p>
          <a:p>
            <a:r>
              <a:rPr lang="es-MX" sz="2400" dirty="0">
                <a:solidFill>
                  <a:srgbClr val="002060"/>
                </a:solidFill>
              </a:rPr>
              <a:t>Sintomatología: </a:t>
            </a:r>
            <a:r>
              <a:rPr lang="es-MX" sz="2400" dirty="0"/>
              <a:t>Omisión, distorsión y sustitución de fonemas en los que intervienen los órganos afectados.</a:t>
            </a:r>
          </a:p>
          <a:p>
            <a:endParaRPr lang="es-MX" dirty="0"/>
          </a:p>
        </p:txBody>
      </p:sp>
    </p:spTree>
    <p:extLst>
      <p:ext uri="{BB962C8B-B14F-4D97-AF65-F5344CB8AC3E}">
        <p14:creationId xmlns:p14="http://schemas.microsoft.com/office/powerpoint/2010/main" val="1428262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Tipos de disglosias</a:t>
            </a: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618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Labiales</a:t>
            </a:r>
          </a:p>
        </p:txBody>
      </p:sp>
      <p:sp>
        <p:nvSpPr>
          <p:cNvPr id="3" name="2 Marcador de contenido"/>
          <p:cNvSpPr>
            <a:spLocks noGrp="1"/>
          </p:cNvSpPr>
          <p:nvPr>
            <p:ph idx="1"/>
          </p:nvPr>
        </p:nvSpPr>
        <p:spPr>
          <a:xfrm>
            <a:off x="285720" y="1643050"/>
            <a:ext cx="5329246" cy="4625609"/>
          </a:xfrm>
        </p:spPr>
        <p:txBody>
          <a:bodyPr>
            <a:normAutofit fontScale="92500"/>
          </a:bodyPr>
          <a:lstStyle/>
          <a:p>
            <a:pPr algn="just">
              <a:lnSpc>
                <a:spcPct val="150000"/>
              </a:lnSpc>
            </a:pPr>
            <a:r>
              <a:rPr lang="es-MX" sz="2400" dirty="0">
                <a:solidFill>
                  <a:srgbClr val="002060"/>
                </a:solidFill>
                <a:latin typeface="Calibri" pitchFamily="34" charset="0"/>
              </a:rPr>
              <a:t>Labiales: </a:t>
            </a:r>
            <a:r>
              <a:rPr lang="es-MX" sz="2400" dirty="0">
                <a:latin typeface="Calibri" pitchFamily="34" charset="0"/>
              </a:rPr>
              <a:t>Debido a  la alteración en la forma, movilidad, fuerza o consistencia de los labios, se produce un trastorno de la articulación de los diferentes fonemas.</a:t>
            </a:r>
          </a:p>
          <a:p>
            <a:pPr algn="just">
              <a:lnSpc>
                <a:spcPct val="150000"/>
              </a:lnSpc>
            </a:pPr>
            <a:r>
              <a:rPr lang="es-MX" sz="2400" dirty="0">
                <a:solidFill>
                  <a:srgbClr val="002060"/>
                </a:solidFill>
                <a:latin typeface="Calibri" pitchFamily="34" charset="0"/>
              </a:rPr>
              <a:t>Pueden ser: </a:t>
            </a:r>
            <a:r>
              <a:rPr lang="es-MX" sz="2400" dirty="0">
                <a:latin typeface="Calibri" pitchFamily="34" charset="0"/>
              </a:rPr>
              <a:t>frenillo labial superior, fisuras del labio inferior, parálisis facial, macrostomia, heridas labiales y neuralgia del trigémino. </a:t>
            </a:r>
          </a:p>
          <a:p>
            <a:endParaRPr lang="es-MX" dirty="0"/>
          </a:p>
        </p:txBody>
      </p:sp>
      <p:pic>
        <p:nvPicPr>
          <p:cNvPr id="5" name="Picture 6" descr="Dibujo del labio leporino unilateral incompleto"/>
          <p:cNvPicPr>
            <a:picLocks noChangeAspect="1" noChangeArrowheads="1"/>
          </p:cNvPicPr>
          <p:nvPr/>
        </p:nvPicPr>
        <p:blipFill>
          <a:blip r:embed="rId2"/>
          <a:srcRect/>
          <a:stretch>
            <a:fillRect/>
          </a:stretch>
        </p:blipFill>
        <p:spPr bwMode="auto">
          <a:xfrm>
            <a:off x="6000760" y="642918"/>
            <a:ext cx="2743200" cy="1454150"/>
          </a:xfrm>
          <a:prstGeom prst="rect">
            <a:avLst/>
          </a:prstGeom>
          <a:noFill/>
          <a:ln w="9525">
            <a:noFill/>
            <a:miter lim="800000"/>
            <a:headEnd/>
            <a:tailEnd/>
          </a:ln>
        </p:spPr>
      </p:pic>
      <p:pic>
        <p:nvPicPr>
          <p:cNvPr id="6" name="Picture 7" descr="Dibujo del labio leporino unilateral completo"/>
          <p:cNvPicPr>
            <a:picLocks noChangeAspect="1" noChangeArrowheads="1"/>
          </p:cNvPicPr>
          <p:nvPr/>
        </p:nvPicPr>
        <p:blipFill>
          <a:blip r:embed="rId3"/>
          <a:srcRect/>
          <a:stretch>
            <a:fillRect/>
          </a:stretch>
        </p:blipFill>
        <p:spPr bwMode="auto">
          <a:xfrm>
            <a:off x="6072198" y="2643182"/>
            <a:ext cx="2743200" cy="1452563"/>
          </a:xfrm>
          <a:prstGeom prst="rect">
            <a:avLst/>
          </a:prstGeom>
          <a:noFill/>
          <a:ln w="9525">
            <a:noFill/>
            <a:miter lim="800000"/>
            <a:headEnd/>
            <a:tailEnd/>
          </a:ln>
        </p:spPr>
      </p:pic>
      <p:pic>
        <p:nvPicPr>
          <p:cNvPr id="7" name="Picture 8" descr="Dibujo del labio leporino bilateral completo"/>
          <p:cNvPicPr>
            <a:picLocks noChangeAspect="1" noChangeArrowheads="1"/>
          </p:cNvPicPr>
          <p:nvPr/>
        </p:nvPicPr>
        <p:blipFill>
          <a:blip r:embed="rId4"/>
          <a:srcRect/>
          <a:stretch>
            <a:fillRect/>
          </a:stretch>
        </p:blipFill>
        <p:spPr bwMode="auto">
          <a:xfrm>
            <a:off x="6000760" y="4357694"/>
            <a:ext cx="2743200" cy="1454150"/>
          </a:xfrm>
          <a:prstGeom prst="rect">
            <a:avLst/>
          </a:prstGeom>
          <a:noFill/>
          <a:ln w="9525">
            <a:noFill/>
            <a:miter lim="800000"/>
            <a:headEnd/>
            <a:tailEnd/>
          </a:ln>
        </p:spPr>
      </p:pic>
    </p:spTree>
    <p:extLst>
      <p:ext uri="{BB962C8B-B14F-4D97-AF65-F5344CB8AC3E}">
        <p14:creationId xmlns:p14="http://schemas.microsoft.com/office/powerpoint/2010/main" val="120409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4641379"/>
          </a:xfrm>
        </p:spPr>
        <p:txBody>
          <a:bodyPr>
            <a:normAutofit/>
          </a:bodyPr>
          <a:lstStyle/>
          <a:p>
            <a:pPr algn="just"/>
            <a:r>
              <a:rPr lang="es-MX" sz="2400" b="1" dirty="0">
                <a:solidFill>
                  <a:schemeClr val="tx2"/>
                </a:solidFill>
              </a:rPr>
              <a:t>Habla: </a:t>
            </a:r>
            <a:r>
              <a:rPr lang="es-MX" sz="2400" dirty="0"/>
              <a:t>Es la conducta real que consiste en emitir un código lingüístico empleando los modelos fonológicos apropiados. </a:t>
            </a:r>
          </a:p>
        </p:txBody>
      </p:sp>
      <p:sp>
        <p:nvSpPr>
          <p:cNvPr id="4" name="3 Rectángulo"/>
          <p:cNvSpPr/>
          <p:nvPr/>
        </p:nvSpPr>
        <p:spPr>
          <a:xfrm rot="20573145">
            <a:off x="95097" y="2988667"/>
            <a:ext cx="4548408" cy="1330704"/>
          </a:xfrm>
          <a:prstGeom prst="rect">
            <a:avLst/>
          </a:prstGeom>
          <a:solidFill>
            <a:srgbClr val="FFCC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MX" sz="2000" dirty="0">
                <a:solidFill>
                  <a:schemeClr val="tx1"/>
                </a:solidFill>
              </a:rPr>
              <a:t>Aunque no es el único para la expresión del lenguaje, es el método más eficaz, siendo una de las capacidades humanas más complejas y difíciles.</a:t>
            </a:r>
          </a:p>
        </p:txBody>
      </p:sp>
      <p:graphicFrame>
        <p:nvGraphicFramePr>
          <p:cNvPr id="5" name="4 Diagrama"/>
          <p:cNvGraphicFramePr/>
          <p:nvPr>
            <p:extLst>
              <p:ext uri="{D42A27DB-BD31-4B8C-83A1-F6EECF244321}">
                <p14:modId xmlns:p14="http://schemas.microsoft.com/office/powerpoint/2010/main" val="735394903"/>
              </p:ext>
            </p:extLst>
          </p:nvPr>
        </p:nvGraphicFramePr>
        <p:xfrm>
          <a:off x="3635896" y="2492896"/>
          <a:ext cx="53816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Documents and Settings\Pc\Mis documentos\Mis imágenes\Hablar.png"/>
          <p:cNvPicPr>
            <a:picLocks noChangeAspect="1" noChangeArrowheads="1"/>
          </p:cNvPicPr>
          <p:nvPr/>
        </p:nvPicPr>
        <p:blipFill>
          <a:blip r:embed="rId7"/>
          <a:srcRect/>
          <a:stretch>
            <a:fillRect/>
          </a:stretch>
        </p:blipFill>
        <p:spPr bwMode="auto">
          <a:xfrm>
            <a:off x="1691680" y="4671123"/>
            <a:ext cx="2167379" cy="2167379"/>
          </a:xfrm>
          <a:prstGeom prst="rect">
            <a:avLst/>
          </a:prstGeom>
          <a:noFill/>
        </p:spPr>
      </p:pic>
    </p:spTree>
    <p:extLst>
      <p:ext uri="{BB962C8B-B14F-4D97-AF65-F5344CB8AC3E}">
        <p14:creationId xmlns:p14="http://schemas.microsoft.com/office/powerpoint/2010/main" val="2321958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Maxilares</a:t>
            </a:r>
          </a:p>
        </p:txBody>
      </p:sp>
      <p:sp>
        <p:nvSpPr>
          <p:cNvPr id="3" name="2 Marcador de contenido"/>
          <p:cNvSpPr>
            <a:spLocks noGrp="1"/>
          </p:cNvSpPr>
          <p:nvPr>
            <p:ph idx="1"/>
          </p:nvPr>
        </p:nvSpPr>
        <p:spPr>
          <a:xfrm>
            <a:off x="457200" y="1600200"/>
            <a:ext cx="5257808" cy="4525963"/>
          </a:xfrm>
        </p:spPr>
        <p:txBody>
          <a:bodyPr>
            <a:normAutofit/>
          </a:bodyPr>
          <a:lstStyle/>
          <a:p>
            <a:pPr algn="just"/>
            <a:r>
              <a:rPr lang="es-MX" sz="2400" dirty="0">
                <a:solidFill>
                  <a:srgbClr val="002060"/>
                </a:solidFill>
                <a:latin typeface="Calibri" pitchFamily="34" charset="0"/>
              </a:rPr>
              <a:t>Maxilares: </a:t>
            </a:r>
            <a:r>
              <a:rPr lang="es-MX" sz="2400" dirty="0">
                <a:latin typeface="Calibri" pitchFamily="34" charset="0"/>
              </a:rPr>
              <a:t>Alteración en la forma de los maxilares. Puede haber alteración de uno o dos maxilares.</a:t>
            </a:r>
          </a:p>
          <a:p>
            <a:pPr algn="just"/>
            <a:endParaRPr lang="es-MX" sz="2400" dirty="0">
              <a:latin typeface="Calibri" pitchFamily="34" charset="0"/>
            </a:endParaRPr>
          </a:p>
          <a:p>
            <a:pPr algn="just">
              <a:buNone/>
            </a:pPr>
            <a:endParaRPr lang="es-MX" sz="2400" dirty="0">
              <a:latin typeface="Calibri" pitchFamily="34" charset="0"/>
            </a:endParaRPr>
          </a:p>
          <a:p>
            <a:pPr algn="just"/>
            <a:r>
              <a:rPr lang="es-MX" sz="2400" dirty="0">
                <a:solidFill>
                  <a:srgbClr val="002060"/>
                </a:solidFill>
                <a:latin typeface="Calibri" pitchFamily="34" charset="0"/>
              </a:rPr>
              <a:t>Pueden ser: R</a:t>
            </a:r>
            <a:r>
              <a:rPr lang="es-MX" sz="2400" dirty="0">
                <a:latin typeface="Calibri" pitchFamily="34" charset="0"/>
              </a:rPr>
              <a:t>esección de maxilares, atresia mandibular, disostosias maxilofaciales  y progenie. </a:t>
            </a:r>
          </a:p>
        </p:txBody>
      </p:sp>
      <p:pic>
        <p:nvPicPr>
          <p:cNvPr id="4" name="3 Imagen" descr="images.jpg"/>
          <p:cNvPicPr>
            <a:picLocks noChangeAspect="1"/>
          </p:cNvPicPr>
          <p:nvPr/>
        </p:nvPicPr>
        <p:blipFill>
          <a:blip r:embed="rId2" cstate="print"/>
          <a:srcRect l="42105" t="49206"/>
          <a:stretch>
            <a:fillRect/>
          </a:stretch>
        </p:blipFill>
        <p:spPr>
          <a:xfrm>
            <a:off x="6000760" y="2214554"/>
            <a:ext cx="2710881" cy="3943098"/>
          </a:xfrm>
          <a:prstGeom prst="rect">
            <a:avLst/>
          </a:prstGeom>
        </p:spPr>
      </p:pic>
    </p:spTree>
    <p:extLst>
      <p:ext uri="{BB962C8B-B14F-4D97-AF65-F5344CB8AC3E}">
        <p14:creationId xmlns:p14="http://schemas.microsoft.com/office/powerpoint/2010/main" val="1562239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Dentales</a:t>
            </a:r>
          </a:p>
        </p:txBody>
      </p:sp>
      <p:sp>
        <p:nvSpPr>
          <p:cNvPr id="3" name="2 Marcador de contenido"/>
          <p:cNvSpPr>
            <a:spLocks noGrp="1"/>
          </p:cNvSpPr>
          <p:nvPr>
            <p:ph idx="1"/>
          </p:nvPr>
        </p:nvSpPr>
        <p:spPr>
          <a:xfrm>
            <a:off x="457200" y="1600200"/>
            <a:ext cx="5686436" cy="4525963"/>
          </a:xfrm>
        </p:spPr>
        <p:txBody>
          <a:bodyPr>
            <a:normAutofit/>
          </a:bodyPr>
          <a:lstStyle/>
          <a:p>
            <a:pPr algn="just"/>
            <a:r>
              <a:rPr lang="es-MX" sz="2400" dirty="0">
                <a:latin typeface="+mj-lt"/>
              </a:rPr>
              <a:t>Es producida como consecuencia de una cierta alteración en la posición o en la forma de los dientes o piezas dentarias.</a:t>
            </a:r>
          </a:p>
          <a:p>
            <a:pPr algn="just">
              <a:buNone/>
            </a:pPr>
            <a:endParaRPr lang="es-MX" sz="2400" dirty="0">
              <a:latin typeface="+mj-lt"/>
            </a:endParaRPr>
          </a:p>
          <a:p>
            <a:pPr algn="just"/>
            <a:r>
              <a:rPr lang="es-MX" sz="2400" dirty="0">
                <a:solidFill>
                  <a:srgbClr val="002060"/>
                </a:solidFill>
                <a:latin typeface="+mj-lt"/>
              </a:rPr>
              <a:t>Pueden ser: </a:t>
            </a:r>
            <a:r>
              <a:rPr lang="es-MX" sz="2400" dirty="0">
                <a:latin typeface="+mj-lt"/>
              </a:rPr>
              <a:t>Prótesis u ortodoncias, etc.</a:t>
            </a:r>
          </a:p>
        </p:txBody>
      </p:sp>
      <p:pic>
        <p:nvPicPr>
          <p:cNvPr id="4" name="3 Imagen" descr="images (1).jpg"/>
          <p:cNvPicPr>
            <a:picLocks noChangeAspect="1"/>
          </p:cNvPicPr>
          <p:nvPr/>
        </p:nvPicPr>
        <p:blipFill>
          <a:blip r:embed="rId2" cstate="print"/>
          <a:stretch>
            <a:fillRect/>
          </a:stretch>
        </p:blipFill>
        <p:spPr>
          <a:xfrm>
            <a:off x="1428728" y="4071942"/>
            <a:ext cx="3580312" cy="2382534"/>
          </a:xfrm>
          <a:prstGeom prst="rect">
            <a:avLst/>
          </a:prstGeom>
        </p:spPr>
      </p:pic>
      <p:pic>
        <p:nvPicPr>
          <p:cNvPr id="5" name="Picture 7" descr="Cargando Imagen..."/>
          <p:cNvPicPr>
            <a:picLocks noChangeAspect="1" noChangeArrowheads="1"/>
          </p:cNvPicPr>
          <p:nvPr/>
        </p:nvPicPr>
        <p:blipFill>
          <a:blip r:embed="rId3"/>
          <a:srcRect l="8437" t="1364" b="6822"/>
          <a:stretch>
            <a:fillRect/>
          </a:stretch>
        </p:blipFill>
        <p:spPr bwMode="auto">
          <a:xfrm>
            <a:off x="6934200" y="1905000"/>
            <a:ext cx="1773238" cy="1976438"/>
          </a:xfrm>
          <a:prstGeom prst="rect">
            <a:avLst/>
          </a:prstGeom>
          <a:noFill/>
          <a:ln w="9525">
            <a:noFill/>
            <a:miter lim="800000"/>
            <a:headEnd/>
            <a:tailEnd/>
          </a:ln>
        </p:spPr>
      </p:pic>
    </p:spTree>
    <p:extLst>
      <p:ext uri="{BB962C8B-B14F-4D97-AF65-F5344CB8AC3E}">
        <p14:creationId xmlns:p14="http://schemas.microsoft.com/office/powerpoint/2010/main" val="1609402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Linguales </a:t>
            </a:r>
          </a:p>
        </p:txBody>
      </p:sp>
      <p:sp>
        <p:nvSpPr>
          <p:cNvPr id="3" name="2 Marcador de contenido"/>
          <p:cNvSpPr>
            <a:spLocks noGrp="1"/>
          </p:cNvSpPr>
          <p:nvPr>
            <p:ph idx="1"/>
          </p:nvPr>
        </p:nvSpPr>
        <p:spPr>
          <a:xfrm>
            <a:off x="0" y="1571612"/>
            <a:ext cx="5543560" cy="4525963"/>
          </a:xfrm>
        </p:spPr>
        <p:txBody>
          <a:bodyPr>
            <a:normAutofit/>
          </a:bodyPr>
          <a:lstStyle/>
          <a:p>
            <a:pPr algn="just"/>
            <a:r>
              <a:rPr lang="es-MX" sz="2400" dirty="0">
                <a:latin typeface="+mj-lt"/>
              </a:rPr>
              <a:t>Trastorno orgánico de la lengua. Se afecta la rapidez, exactitud y sincronismo de los movimientos de la lengua.</a:t>
            </a:r>
          </a:p>
          <a:p>
            <a:pPr algn="just"/>
            <a:endParaRPr lang="es-MX" sz="2400" dirty="0">
              <a:latin typeface="+mj-lt"/>
            </a:endParaRPr>
          </a:p>
          <a:p>
            <a:pPr algn="just"/>
            <a:r>
              <a:rPr lang="es-MX" sz="2400" dirty="0">
                <a:solidFill>
                  <a:srgbClr val="002060"/>
                </a:solidFill>
                <a:latin typeface="+mj-lt"/>
              </a:rPr>
              <a:t>Puede ser: </a:t>
            </a:r>
            <a:r>
              <a:rPr lang="es-MX" sz="2400" dirty="0">
                <a:latin typeface="+mj-lt"/>
              </a:rPr>
              <a:t>glosectomía, macroglosia, parálisis lingual, etc.</a:t>
            </a:r>
          </a:p>
        </p:txBody>
      </p:sp>
      <p:pic>
        <p:nvPicPr>
          <p:cNvPr id="4" name="Picture 2" descr="http://blog.salut.org/resource/medium/tartamudeo.jpg"/>
          <p:cNvPicPr>
            <a:picLocks noChangeAspect="1" noChangeArrowheads="1"/>
          </p:cNvPicPr>
          <p:nvPr/>
        </p:nvPicPr>
        <p:blipFill>
          <a:blip r:embed="rId2" cstate="print"/>
          <a:srcRect/>
          <a:stretch>
            <a:fillRect/>
          </a:stretch>
        </p:blipFill>
        <p:spPr bwMode="auto">
          <a:xfrm>
            <a:off x="3643306" y="4357694"/>
            <a:ext cx="3372547" cy="2093791"/>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5857884" y="1643050"/>
            <a:ext cx="3000396" cy="2000264"/>
          </a:xfrm>
          <a:prstGeom prst="rect">
            <a:avLst/>
          </a:prstGeom>
          <a:noFill/>
          <a:ln w="9525">
            <a:noFill/>
            <a:miter lim="800000"/>
            <a:headEnd/>
            <a:tailEnd/>
          </a:ln>
          <a:effectLst/>
        </p:spPr>
      </p:pic>
    </p:spTree>
    <p:extLst>
      <p:ext uri="{BB962C8B-B14F-4D97-AF65-F5344CB8AC3E}">
        <p14:creationId xmlns:p14="http://schemas.microsoft.com/office/powerpoint/2010/main" val="1440684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Palatales</a:t>
            </a:r>
          </a:p>
        </p:txBody>
      </p:sp>
      <p:sp>
        <p:nvSpPr>
          <p:cNvPr id="3" name="2 Marcador de contenido"/>
          <p:cNvSpPr>
            <a:spLocks noGrp="1"/>
          </p:cNvSpPr>
          <p:nvPr>
            <p:ph idx="1"/>
          </p:nvPr>
        </p:nvSpPr>
        <p:spPr>
          <a:xfrm>
            <a:off x="285720" y="1571612"/>
            <a:ext cx="6115064" cy="4525963"/>
          </a:xfrm>
        </p:spPr>
        <p:txBody>
          <a:bodyPr>
            <a:normAutofit/>
          </a:bodyPr>
          <a:lstStyle/>
          <a:p>
            <a:pPr algn="just"/>
            <a:r>
              <a:rPr lang="es-MX" sz="2400" dirty="0">
                <a:latin typeface="+mj-lt"/>
              </a:rPr>
              <a:t>Alteración en la articulación de los fonemas por alteraciones orgánicas del paladar óseo y del velo del paladar.</a:t>
            </a:r>
          </a:p>
          <a:p>
            <a:pPr algn="just">
              <a:buNone/>
            </a:pPr>
            <a:endParaRPr lang="es-MX" sz="2400" dirty="0">
              <a:latin typeface="+mj-lt"/>
            </a:endParaRPr>
          </a:p>
          <a:p>
            <a:pPr algn="just"/>
            <a:r>
              <a:rPr lang="es-MX" sz="2400" dirty="0">
                <a:solidFill>
                  <a:srgbClr val="002060"/>
                </a:solidFill>
                <a:latin typeface="+mj-lt"/>
              </a:rPr>
              <a:t>Puede ser: </a:t>
            </a:r>
            <a:r>
              <a:rPr lang="es-MX" sz="2400" dirty="0">
                <a:latin typeface="+mj-lt"/>
              </a:rPr>
              <a:t>fisura palatina (paladar hendido),paladar ojival, perforaciones palatinas, paladar corto.</a:t>
            </a:r>
          </a:p>
          <a:p>
            <a:pPr algn="just">
              <a:buNone/>
            </a:pPr>
            <a:endParaRPr lang="es-MX" sz="2400" dirty="0">
              <a:latin typeface="+mj-lt"/>
            </a:endParaRPr>
          </a:p>
        </p:txBody>
      </p:sp>
      <p:pic>
        <p:nvPicPr>
          <p:cNvPr id="4" name="3 Imagen" descr="images (2).jpg"/>
          <p:cNvPicPr>
            <a:picLocks noChangeAspect="1"/>
          </p:cNvPicPr>
          <p:nvPr/>
        </p:nvPicPr>
        <p:blipFill>
          <a:blip r:embed="rId2" cstate="print"/>
          <a:srcRect b="14999"/>
          <a:stretch>
            <a:fillRect/>
          </a:stretch>
        </p:blipFill>
        <p:spPr>
          <a:xfrm>
            <a:off x="4500562" y="4357694"/>
            <a:ext cx="2838453" cy="1907287"/>
          </a:xfrm>
          <a:prstGeom prst="rect">
            <a:avLst/>
          </a:prstGeom>
        </p:spPr>
      </p:pic>
      <p:pic>
        <p:nvPicPr>
          <p:cNvPr id="5" name="Picture 7" descr="art08img9"/>
          <p:cNvPicPr>
            <a:picLocks noChangeAspect="1" noChangeArrowheads="1"/>
          </p:cNvPicPr>
          <p:nvPr/>
        </p:nvPicPr>
        <p:blipFill>
          <a:blip r:embed="rId3"/>
          <a:srcRect/>
          <a:stretch>
            <a:fillRect/>
          </a:stretch>
        </p:blipFill>
        <p:spPr bwMode="auto">
          <a:xfrm>
            <a:off x="1285852" y="4857760"/>
            <a:ext cx="2095500" cy="1381125"/>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6643702" y="1000108"/>
            <a:ext cx="2238375" cy="2990850"/>
          </a:xfrm>
          <a:prstGeom prst="rect">
            <a:avLst/>
          </a:prstGeom>
          <a:noFill/>
          <a:ln w="9525">
            <a:noFill/>
            <a:miter lim="800000"/>
            <a:headEnd/>
            <a:tailEnd/>
          </a:ln>
          <a:effectLst/>
        </p:spPr>
      </p:pic>
    </p:spTree>
    <p:extLst>
      <p:ext uri="{BB962C8B-B14F-4D97-AF65-F5344CB8AC3E}">
        <p14:creationId xmlns:p14="http://schemas.microsoft.com/office/powerpoint/2010/main" val="44872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Nasales</a:t>
            </a:r>
          </a:p>
        </p:txBody>
      </p:sp>
      <p:sp>
        <p:nvSpPr>
          <p:cNvPr id="3" name="2 Marcador de contenido"/>
          <p:cNvSpPr>
            <a:spLocks noGrp="1"/>
          </p:cNvSpPr>
          <p:nvPr>
            <p:ph idx="1"/>
          </p:nvPr>
        </p:nvSpPr>
        <p:spPr>
          <a:xfrm>
            <a:off x="457200" y="1571613"/>
            <a:ext cx="8229600" cy="4829188"/>
          </a:xfrm>
        </p:spPr>
        <p:txBody>
          <a:bodyPr>
            <a:normAutofit fontScale="70000" lnSpcReduction="20000"/>
          </a:bodyPr>
          <a:lstStyle/>
          <a:p>
            <a:pPr algn="just"/>
            <a:r>
              <a:rPr lang="es-ES_tradnl" sz="3400" dirty="0"/>
              <a:t>Cuando el origen del problema es nasal, suele ser transitorio; estos son algunos de los motivos por los que se produce:</a:t>
            </a:r>
            <a:endParaRPr lang="es-ES" sz="3400" dirty="0"/>
          </a:p>
          <a:p>
            <a:pPr algn="just">
              <a:spcBef>
                <a:spcPct val="50000"/>
              </a:spcBef>
            </a:pPr>
            <a:r>
              <a:rPr lang="es-ES_tradnl" sz="3400" dirty="0">
                <a:cs typeface="Times New Roman" pitchFamily="18" charset="0"/>
              </a:rPr>
              <a:t> Problemas del habla por dispraxia oral y discreción auditiva por malfuncionamiento de la trompa de Eustaquio</a:t>
            </a:r>
            <a:endParaRPr lang="es-ES" sz="3400" dirty="0">
              <a:cs typeface="Times New Roman" pitchFamily="18" charset="0"/>
            </a:endParaRPr>
          </a:p>
          <a:p>
            <a:pPr algn="just">
              <a:spcBef>
                <a:spcPct val="50000"/>
              </a:spcBef>
            </a:pPr>
            <a:r>
              <a:rPr lang="es-ES_tradnl" sz="3400" dirty="0">
                <a:cs typeface="Times New Roman" pitchFamily="18" charset="0"/>
              </a:rPr>
              <a:t> Catarros </a:t>
            </a:r>
            <a:endParaRPr lang="es-ES" sz="3400" dirty="0">
              <a:cs typeface="Times New Roman" pitchFamily="18" charset="0"/>
            </a:endParaRPr>
          </a:p>
          <a:p>
            <a:pPr algn="just">
              <a:spcBef>
                <a:spcPct val="50000"/>
              </a:spcBef>
            </a:pPr>
            <a:r>
              <a:rPr lang="es-ES_tradnl" sz="3400" dirty="0">
                <a:cs typeface="Times New Roman" pitchFamily="18" charset="0"/>
              </a:rPr>
              <a:t> Malo oxigenación</a:t>
            </a:r>
            <a:endParaRPr lang="es-ES" sz="3400" dirty="0">
              <a:cs typeface="Times New Roman" pitchFamily="18" charset="0"/>
            </a:endParaRPr>
          </a:p>
          <a:p>
            <a:pPr algn="just">
              <a:spcBef>
                <a:spcPct val="50000"/>
              </a:spcBef>
            </a:pPr>
            <a:r>
              <a:rPr lang="es-ES_tradnl" sz="3400" dirty="0">
                <a:cs typeface="Times New Roman" pitchFamily="18" charset="0"/>
              </a:rPr>
              <a:t>Dificultad de atención a la palabra</a:t>
            </a:r>
            <a:endParaRPr lang="es-ES" sz="3400" dirty="0">
              <a:cs typeface="Times New Roman" pitchFamily="18" charset="0"/>
            </a:endParaRPr>
          </a:p>
          <a:p>
            <a:pPr algn="just">
              <a:spcBef>
                <a:spcPct val="50000"/>
              </a:spcBef>
            </a:pPr>
            <a:r>
              <a:rPr lang="es-ES_tradnl" sz="3400" dirty="0">
                <a:cs typeface="Times New Roman" pitchFamily="18" charset="0"/>
              </a:rPr>
              <a:t> Maloclusión </a:t>
            </a:r>
            <a:endParaRPr lang="es-ES" sz="3400" dirty="0">
              <a:cs typeface="Times New Roman" pitchFamily="18" charset="0"/>
            </a:endParaRPr>
          </a:p>
          <a:p>
            <a:pPr algn="just">
              <a:spcBef>
                <a:spcPct val="50000"/>
              </a:spcBef>
            </a:pPr>
            <a:r>
              <a:rPr lang="es-ES_tradnl" sz="3400" dirty="0">
                <a:cs typeface="Times New Roman" pitchFamily="18" charset="0"/>
              </a:rPr>
              <a:t>Digestiones anormales</a:t>
            </a:r>
            <a:endParaRPr lang="es-ES" sz="3400" dirty="0">
              <a:cs typeface="Times New Roman" pitchFamily="18" charset="0"/>
            </a:endParaRPr>
          </a:p>
          <a:p>
            <a:pPr algn="just">
              <a:spcBef>
                <a:spcPct val="50000"/>
              </a:spcBef>
            </a:pPr>
            <a:r>
              <a:rPr lang="es-ES_tradnl" sz="3400" dirty="0">
                <a:cs typeface="Times New Roman" pitchFamily="18" charset="0"/>
              </a:rPr>
              <a:t>Sialorrea</a:t>
            </a:r>
            <a:r>
              <a:rPr lang="es-ES" sz="3400" dirty="0"/>
              <a:t> </a:t>
            </a:r>
            <a:r>
              <a:rPr lang="es-ES_tradnl" sz="3400" dirty="0"/>
              <a:t>(excesiva producción de saliva)</a:t>
            </a:r>
            <a:endParaRPr lang="es-ES" sz="3400" dirty="0"/>
          </a:p>
          <a:p>
            <a:endParaRPr lang="es-MX"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Disartria</a:t>
            </a:r>
          </a:p>
        </p:txBody>
      </p:sp>
      <p:sp>
        <p:nvSpPr>
          <p:cNvPr id="3" name="2 Marcador de contenido"/>
          <p:cNvSpPr>
            <a:spLocks noGrp="1"/>
          </p:cNvSpPr>
          <p:nvPr>
            <p:ph idx="1"/>
          </p:nvPr>
        </p:nvSpPr>
        <p:spPr/>
        <p:txBody>
          <a:bodyPr>
            <a:normAutofit/>
          </a:bodyPr>
          <a:lstStyle/>
          <a:p>
            <a:pPr algn="just"/>
            <a:r>
              <a:rPr lang="es-MX" sz="2400" dirty="0"/>
              <a:t>Dificultades para la articulación y la expresión oral que afectan al tono y movimientos de los músculos de la articulación, debidas a lesiones del sistema nervioso central. </a:t>
            </a:r>
          </a:p>
          <a:p>
            <a:pPr algn="just"/>
            <a:r>
              <a:rPr lang="es-MX" sz="2400" dirty="0"/>
              <a:t>Suele ser el trastorno lingüístico más habitual de niños con parálisis cerebral. </a:t>
            </a:r>
          </a:p>
          <a:p>
            <a:pPr algn="just">
              <a:buNone/>
            </a:pPr>
            <a:endParaRPr lang="es-MX" sz="2400" dirty="0"/>
          </a:p>
          <a:p>
            <a:pPr algn="just"/>
            <a:r>
              <a:rPr lang="es-MX" sz="2400" dirty="0">
                <a:solidFill>
                  <a:srgbClr val="002060"/>
                </a:solidFill>
              </a:rPr>
              <a:t>Sintomatología: </a:t>
            </a:r>
            <a:r>
              <a:rPr lang="es-MX" sz="2400" dirty="0"/>
              <a:t>Dificultades para realizar los movimientos articulatorios que son laboriosos, lentos e imprecisos. Dificultades en la coordinación de movimientos para hablar.</a:t>
            </a:r>
          </a:p>
        </p:txBody>
      </p:sp>
    </p:spTree>
    <p:extLst>
      <p:ext uri="{BB962C8B-B14F-4D97-AF65-F5344CB8AC3E}">
        <p14:creationId xmlns:p14="http://schemas.microsoft.com/office/powerpoint/2010/main" val="168852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Trastornos de la voz</a:t>
            </a:r>
          </a:p>
        </p:txBody>
      </p:sp>
      <p:sp>
        <p:nvSpPr>
          <p:cNvPr id="3" name="2 Rectángulo"/>
          <p:cNvSpPr/>
          <p:nvPr/>
        </p:nvSpPr>
        <p:spPr>
          <a:xfrm>
            <a:off x="277387" y="1628800"/>
            <a:ext cx="8640960" cy="1323439"/>
          </a:xfrm>
          <a:prstGeom prst="rect">
            <a:avLst/>
          </a:prstGeom>
        </p:spPr>
        <p:txBody>
          <a:bodyPr wrap="square">
            <a:spAutoFit/>
          </a:bodyPr>
          <a:lstStyle/>
          <a:p>
            <a:pPr algn="ctr"/>
            <a:r>
              <a:rPr lang="es-MX" sz="2800" dirty="0">
                <a:latin typeface="Bell MT" pitchFamily="18" charset="0"/>
              </a:rPr>
              <a:t>Los trastornos de la voz aparecen cuando su </a:t>
            </a:r>
            <a:r>
              <a:rPr lang="es-MX" sz="2800" b="1" dirty="0">
                <a:latin typeface="Bell MT" pitchFamily="18" charset="0"/>
              </a:rPr>
              <a:t>tono, intensidad y timbre</a:t>
            </a:r>
            <a:r>
              <a:rPr lang="es-MX" sz="2800" dirty="0">
                <a:latin typeface="Bell MT" pitchFamily="18" charset="0"/>
              </a:rPr>
              <a:t> son inadecuados o anormales.</a:t>
            </a:r>
          </a:p>
          <a:p>
            <a:pPr algn="ctr"/>
            <a:endParaRPr lang="es-MX" sz="2400" dirty="0">
              <a:latin typeface="Leelawadee" pitchFamily="34" charset="-34"/>
              <a:cs typeface="Leelawadee" pitchFamily="34" charset="-34"/>
            </a:endParaRPr>
          </a:p>
        </p:txBody>
      </p:sp>
      <p:graphicFrame>
        <p:nvGraphicFramePr>
          <p:cNvPr id="4" name="3 Diagrama"/>
          <p:cNvGraphicFramePr/>
          <p:nvPr>
            <p:extLst>
              <p:ext uri="{D42A27DB-BD31-4B8C-83A1-F6EECF244321}">
                <p14:modId xmlns:p14="http://schemas.microsoft.com/office/powerpoint/2010/main" val="3705891439"/>
              </p:ext>
            </p:extLst>
          </p:nvPr>
        </p:nvGraphicFramePr>
        <p:xfrm>
          <a:off x="1549867" y="229051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463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87488"/>
          </a:xfrm>
        </p:spPr>
        <p:txBody>
          <a:bodyPr>
            <a:normAutofit fontScale="90000"/>
          </a:bodyPr>
          <a:lstStyle/>
          <a:p>
            <a:pPr algn="ctr"/>
            <a:r>
              <a:rPr lang="es-MX" sz="4800" dirty="0">
                <a:effectLst>
                  <a:outerShdw blurRad="38100" dist="38100" dir="2700000" algn="tl">
                    <a:srgbClr val="000000">
                      <a:alpha val="43137"/>
                    </a:srgbClr>
                  </a:outerShdw>
                </a:effectLst>
                <a:latin typeface="Calisto MT" pitchFamily="18" charset="0"/>
              </a:rPr>
              <a:t>Trastorno de la fonación</a:t>
            </a:r>
            <a:br>
              <a:rPr lang="es-MX" sz="4800" dirty="0">
                <a:effectLst>
                  <a:outerShdw blurRad="38100" dist="38100" dir="2700000" algn="tl">
                    <a:srgbClr val="000000">
                      <a:alpha val="43137"/>
                    </a:srgbClr>
                  </a:outerShdw>
                </a:effectLst>
                <a:latin typeface="Calisto MT" pitchFamily="18" charset="0"/>
              </a:rPr>
            </a:br>
            <a:r>
              <a:rPr lang="es-MX" sz="4800" dirty="0">
                <a:effectLst>
                  <a:outerShdw blurRad="38100" dist="38100" dir="2700000" algn="tl">
                    <a:srgbClr val="000000">
                      <a:alpha val="43137"/>
                    </a:srgbClr>
                  </a:outerShdw>
                </a:effectLst>
                <a:latin typeface="Calisto MT" pitchFamily="18" charset="0"/>
              </a:rPr>
              <a:t>(Disfonía)</a:t>
            </a:r>
            <a:br>
              <a:rPr lang="es-MX" sz="4800" dirty="0">
                <a:effectLst>
                  <a:outerShdw blurRad="38100" dist="38100" dir="2700000" algn="tl">
                    <a:srgbClr val="000000">
                      <a:alpha val="43137"/>
                    </a:srgbClr>
                  </a:outerShdw>
                </a:effectLst>
                <a:latin typeface="Calisto MT" pitchFamily="18" charset="0"/>
              </a:rPr>
            </a:br>
            <a:endParaRPr lang="es-MX" dirty="0"/>
          </a:p>
        </p:txBody>
      </p:sp>
      <p:sp>
        <p:nvSpPr>
          <p:cNvPr id="3" name="2 Marcador de contenido"/>
          <p:cNvSpPr>
            <a:spLocks noGrp="1"/>
          </p:cNvSpPr>
          <p:nvPr>
            <p:ph idx="1"/>
          </p:nvPr>
        </p:nvSpPr>
        <p:spPr>
          <a:xfrm>
            <a:off x="467544" y="1700808"/>
            <a:ext cx="8229600" cy="4824536"/>
          </a:xfrm>
        </p:spPr>
        <p:txBody>
          <a:bodyPr>
            <a:normAutofit lnSpcReduction="10000"/>
          </a:bodyPr>
          <a:lstStyle/>
          <a:p>
            <a:pPr marL="118872" indent="0">
              <a:buNone/>
            </a:pPr>
            <a:r>
              <a:rPr lang="es-MX" sz="1800" b="1" dirty="0">
                <a:solidFill>
                  <a:srgbClr val="0070C0"/>
                </a:solidFill>
                <a:latin typeface="Calisto MT" pitchFamily="18" charset="0"/>
              </a:rPr>
              <a:t>Definición</a:t>
            </a:r>
          </a:p>
          <a:p>
            <a:pPr marL="118872" indent="0">
              <a:buNone/>
            </a:pPr>
            <a:r>
              <a:rPr lang="es-MX" sz="1800" dirty="0">
                <a:solidFill>
                  <a:schemeClr val="dk1"/>
                </a:solidFill>
                <a:latin typeface="Calisto MT" pitchFamily="18" charset="0"/>
              </a:rPr>
              <a:t>Alteración de la voz en cualquiera de sus cualidades (intensidad, tono, timbre) debido a un trastorno orgánico o a una incorrecta utilización de la voz.</a:t>
            </a:r>
          </a:p>
          <a:p>
            <a:pPr marL="118872" indent="0">
              <a:buNone/>
            </a:pPr>
            <a:endParaRPr lang="es-MX" sz="1800" dirty="0">
              <a:solidFill>
                <a:srgbClr val="0070C0"/>
              </a:solidFill>
              <a:latin typeface="Calisto MT" pitchFamily="18" charset="0"/>
            </a:endParaRPr>
          </a:p>
          <a:p>
            <a:pPr marL="118872" indent="0">
              <a:buNone/>
            </a:pPr>
            <a:r>
              <a:rPr lang="es-MX" sz="1800" b="1" dirty="0">
                <a:solidFill>
                  <a:srgbClr val="0070C0"/>
                </a:solidFill>
                <a:latin typeface="Calisto MT" pitchFamily="18" charset="0"/>
              </a:rPr>
              <a:t>Síntomas</a:t>
            </a:r>
          </a:p>
          <a:p>
            <a:pPr marL="118872" indent="0">
              <a:buNone/>
            </a:pPr>
            <a:r>
              <a:rPr lang="es-MX" sz="1800" dirty="0">
                <a:latin typeface="Calisto MT" pitchFamily="18" charset="0"/>
              </a:rPr>
              <a:t>Voz temblorosa, gruesa, ronca o forzada, y en los casos más graves se pierde completamente.</a:t>
            </a:r>
          </a:p>
          <a:p>
            <a:pPr marL="118872" indent="0">
              <a:buNone/>
            </a:pPr>
            <a:endParaRPr lang="es-MX" sz="1800" dirty="0">
              <a:latin typeface="Calisto MT" pitchFamily="18" charset="0"/>
            </a:endParaRPr>
          </a:p>
          <a:p>
            <a:pPr marL="118872" indent="0">
              <a:buNone/>
            </a:pPr>
            <a:r>
              <a:rPr lang="es-MX" sz="1800" b="1" dirty="0">
                <a:solidFill>
                  <a:srgbClr val="0070C0"/>
                </a:solidFill>
                <a:latin typeface="Calisto MT" pitchFamily="18" charset="0"/>
              </a:rPr>
              <a:t>Etiología</a:t>
            </a:r>
          </a:p>
          <a:p>
            <a:pPr algn="just"/>
            <a:r>
              <a:rPr lang="es-MX" sz="1800" b="1" dirty="0">
                <a:solidFill>
                  <a:schemeClr val="dk1"/>
                </a:solidFill>
                <a:latin typeface="Calisto MT" pitchFamily="18" charset="0"/>
              </a:rPr>
              <a:t>Funcional: </a:t>
            </a:r>
            <a:r>
              <a:rPr lang="es-MX" sz="1800" dirty="0">
                <a:solidFill>
                  <a:schemeClr val="dk1"/>
                </a:solidFill>
                <a:latin typeface="Calisto MT" pitchFamily="18" charset="0"/>
              </a:rPr>
              <a:t>Alteraciones en la voz producidas por un uso inadecuado del aparato fonador. Manifestaciones:</a:t>
            </a:r>
          </a:p>
          <a:p>
            <a:pPr algn="just"/>
            <a:r>
              <a:rPr lang="es-MX" sz="1800" b="1" dirty="0">
                <a:solidFill>
                  <a:schemeClr val="dk1"/>
                </a:solidFill>
                <a:latin typeface="Calisto MT" pitchFamily="18" charset="0"/>
              </a:rPr>
              <a:t>Disfonías </a:t>
            </a:r>
            <a:r>
              <a:rPr lang="es-MX" sz="1800" b="1" dirty="0" err="1">
                <a:solidFill>
                  <a:schemeClr val="dk1"/>
                </a:solidFill>
                <a:latin typeface="Calisto MT" pitchFamily="18" charset="0"/>
              </a:rPr>
              <a:t>hipercinéticas</a:t>
            </a:r>
            <a:r>
              <a:rPr lang="es-MX" sz="1800" b="1" dirty="0">
                <a:solidFill>
                  <a:schemeClr val="dk1"/>
                </a:solidFill>
                <a:latin typeface="Calisto MT" pitchFamily="18" charset="0"/>
              </a:rPr>
              <a:t> </a:t>
            </a:r>
            <a:r>
              <a:rPr lang="es-MX" sz="1800" dirty="0">
                <a:solidFill>
                  <a:schemeClr val="dk1"/>
                </a:solidFill>
                <a:latin typeface="Calisto MT" pitchFamily="18" charset="0"/>
              </a:rPr>
              <a:t>(caracterizadas por la tensión excesiva de las cuerdas vocales y cuya causa etiológica puede ser la hipertonía o abuso de emisiones orales (gritos, imitación de sonidos, hablar excesivamente) y </a:t>
            </a:r>
            <a:r>
              <a:rPr lang="es-MX" sz="1800" b="1" dirty="0">
                <a:solidFill>
                  <a:schemeClr val="dk1"/>
                </a:solidFill>
                <a:latin typeface="Calisto MT" pitchFamily="18" charset="0"/>
              </a:rPr>
              <a:t>disfonías </a:t>
            </a:r>
            <a:r>
              <a:rPr lang="es-MX" sz="1800" b="1" dirty="0" err="1">
                <a:solidFill>
                  <a:schemeClr val="dk1"/>
                </a:solidFill>
                <a:latin typeface="Calisto MT" pitchFamily="18" charset="0"/>
              </a:rPr>
              <a:t>hipocinéticas</a:t>
            </a:r>
            <a:r>
              <a:rPr lang="es-MX" sz="1800" b="1" dirty="0">
                <a:solidFill>
                  <a:schemeClr val="dk1"/>
                </a:solidFill>
                <a:latin typeface="Calisto MT" pitchFamily="18" charset="0"/>
              </a:rPr>
              <a:t> </a:t>
            </a:r>
            <a:r>
              <a:rPr lang="es-MX" sz="1800" dirty="0">
                <a:solidFill>
                  <a:schemeClr val="dk1"/>
                </a:solidFill>
                <a:latin typeface="Calisto MT" pitchFamily="18" charset="0"/>
              </a:rPr>
              <a:t>(producidas por la incapacidad o dificultad para el cierre total de las cuerdas vocales, causada por la insuficiente tensión muscular).</a:t>
            </a:r>
          </a:p>
          <a:p>
            <a:r>
              <a:rPr lang="es-MX" sz="1800" b="1" dirty="0">
                <a:solidFill>
                  <a:schemeClr val="dk1"/>
                </a:solidFill>
                <a:latin typeface="Calisto MT" pitchFamily="18" charset="0"/>
              </a:rPr>
              <a:t>Orgánica: </a:t>
            </a:r>
            <a:r>
              <a:rPr lang="es-MX" sz="1800" dirty="0">
                <a:solidFill>
                  <a:schemeClr val="dk1"/>
                </a:solidFill>
                <a:latin typeface="Calisto MT" pitchFamily="18" charset="0"/>
              </a:rPr>
              <a:t>Producida por la existencia de una lesión (nódulos, pólipos y parálisis de cuerdas vocales, asma, laringitis)en los órganos de la fonación. </a:t>
            </a:r>
          </a:p>
          <a:p>
            <a:pPr marL="118872" indent="0">
              <a:buNone/>
            </a:pPr>
            <a:endParaRPr lang="es-MX" sz="1800" dirty="0">
              <a:latin typeface="Calisto MT" pitchFamily="18" charset="0"/>
            </a:endParaRPr>
          </a:p>
          <a:p>
            <a:pPr marL="118872" indent="0">
              <a:buNone/>
            </a:pPr>
            <a:endParaRPr lang="es-MX" sz="1800" dirty="0">
              <a:latin typeface="Calisto MT" pitchFamily="18" charset="0"/>
            </a:endParaRPr>
          </a:p>
          <a:p>
            <a:pPr marL="118872" indent="0">
              <a:buNone/>
            </a:pPr>
            <a:endParaRPr lang="es-MX" sz="1800" b="1" dirty="0">
              <a:solidFill>
                <a:schemeClr val="dk1"/>
              </a:solidFill>
              <a:latin typeface="Calisto MT" pitchFamily="18" charset="0"/>
            </a:endParaRPr>
          </a:p>
          <a:p>
            <a:pPr marL="118872" indent="0">
              <a:buNone/>
            </a:pPr>
            <a:endParaRPr lang="es-MX" dirty="0">
              <a:solidFill>
                <a:schemeClr val="dk1"/>
              </a:solidFill>
              <a:latin typeface="Calisto MT" pitchFamily="18" charset="0"/>
            </a:endParaRPr>
          </a:p>
          <a:p>
            <a:pPr marL="118872" indent="0">
              <a:buNone/>
            </a:pPr>
            <a:endParaRPr lang="es-MX" b="1" dirty="0">
              <a:solidFill>
                <a:schemeClr val="dk1"/>
              </a:solidFill>
              <a:latin typeface="Calisto MT" pitchFamily="18" charset="0"/>
            </a:endParaRPr>
          </a:p>
          <a:p>
            <a:pPr marL="118872" indent="0">
              <a:buNone/>
            </a:pPr>
            <a:endParaRPr lang="es-MX" dirty="0"/>
          </a:p>
        </p:txBody>
      </p:sp>
    </p:spTree>
    <p:extLst>
      <p:ext uri="{BB962C8B-B14F-4D97-AF65-F5344CB8AC3E}">
        <p14:creationId xmlns:p14="http://schemas.microsoft.com/office/powerpoint/2010/main" val="381820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latin typeface="Calisto MT" pitchFamily="18" charset="0"/>
              </a:rPr>
              <a:t>Trastorno de la resonancia</a:t>
            </a:r>
          </a:p>
        </p:txBody>
      </p:sp>
      <p:sp>
        <p:nvSpPr>
          <p:cNvPr id="3" name="2 Marcador de contenido"/>
          <p:cNvSpPr>
            <a:spLocks noGrp="1"/>
          </p:cNvSpPr>
          <p:nvPr>
            <p:ph idx="1"/>
          </p:nvPr>
        </p:nvSpPr>
        <p:spPr>
          <a:xfrm>
            <a:off x="467544" y="1340768"/>
            <a:ext cx="8229600" cy="5184576"/>
          </a:xfrm>
        </p:spPr>
        <p:txBody>
          <a:bodyPr>
            <a:normAutofit fontScale="92500" lnSpcReduction="10000"/>
          </a:bodyPr>
          <a:lstStyle/>
          <a:p>
            <a:pPr marL="118872" indent="0" algn="just">
              <a:buNone/>
            </a:pPr>
            <a:r>
              <a:rPr lang="es-MX" sz="2000" dirty="0">
                <a:latin typeface="Calisto MT" pitchFamily="18" charset="0"/>
              </a:rPr>
              <a:t>	</a:t>
            </a:r>
          </a:p>
          <a:p>
            <a:pPr marL="118872" indent="0" algn="just">
              <a:buNone/>
            </a:pPr>
            <a:r>
              <a:rPr lang="es-MX" sz="2000" b="1" dirty="0">
                <a:solidFill>
                  <a:srgbClr val="0070C0"/>
                </a:solidFill>
                <a:latin typeface="Calisto MT" pitchFamily="18" charset="0"/>
              </a:rPr>
              <a:t>Definición</a:t>
            </a:r>
          </a:p>
          <a:p>
            <a:pPr marL="118872" indent="0" algn="just">
              <a:buNone/>
            </a:pPr>
            <a:r>
              <a:rPr lang="es-MX" sz="2000" dirty="0">
                <a:latin typeface="Calisto MT" pitchFamily="18" charset="0"/>
              </a:rPr>
              <a:t>Los trastornos de la resonancia se revelan a través de una nasalidad excesiva (voz gangosa) o reducida (nariz taponada).</a:t>
            </a:r>
          </a:p>
          <a:p>
            <a:pPr marL="118872" indent="0" algn="just">
              <a:buNone/>
            </a:pPr>
            <a:endParaRPr lang="es-MX" sz="2000" dirty="0">
              <a:latin typeface="Calisto MT" pitchFamily="18" charset="0"/>
            </a:endParaRPr>
          </a:p>
          <a:p>
            <a:pPr marL="118872" indent="0" algn="just">
              <a:buNone/>
            </a:pPr>
            <a:r>
              <a:rPr lang="es-MX" sz="2100" b="1" dirty="0">
                <a:solidFill>
                  <a:srgbClr val="0070C0"/>
                </a:solidFill>
                <a:latin typeface="Calisto MT" pitchFamily="18" charset="0"/>
              </a:rPr>
              <a:t>Características</a:t>
            </a:r>
          </a:p>
          <a:p>
            <a:pPr marL="118872" indent="0" algn="just">
              <a:buNone/>
            </a:pPr>
            <a:endParaRPr lang="es-MX" sz="2000" dirty="0">
              <a:latin typeface="Calisto MT" pitchFamily="18" charset="0"/>
            </a:endParaRPr>
          </a:p>
          <a:p>
            <a:pPr algn="just">
              <a:buFont typeface="Wingdings" pitchFamily="2" charset="2"/>
              <a:buChar char="Ø"/>
            </a:pPr>
            <a:r>
              <a:rPr lang="es-MX" sz="2000" dirty="0">
                <a:latin typeface="Calisto MT" pitchFamily="18" charset="0"/>
              </a:rPr>
              <a:t>Los hablantes con </a:t>
            </a:r>
            <a:r>
              <a:rPr lang="es-MX" sz="2000" dirty="0" err="1">
                <a:latin typeface="Calisto MT" pitchFamily="18" charset="0"/>
              </a:rPr>
              <a:t>hipernasalidad</a:t>
            </a:r>
            <a:r>
              <a:rPr lang="es-MX" sz="2000" dirty="0">
                <a:latin typeface="Calisto MT" pitchFamily="18" charset="0"/>
              </a:rPr>
              <a:t> parecen hablar a través de la nariz y con un sonido gangoso.</a:t>
            </a:r>
          </a:p>
          <a:p>
            <a:pPr marL="118872" indent="0" algn="just">
              <a:buNone/>
            </a:pPr>
            <a:endParaRPr lang="es-MX" sz="2000" dirty="0">
              <a:latin typeface="Calisto MT" pitchFamily="18" charset="0"/>
            </a:endParaRPr>
          </a:p>
          <a:p>
            <a:pPr algn="just">
              <a:buFont typeface="Wingdings" pitchFamily="2" charset="2"/>
              <a:buChar char="Ø"/>
            </a:pPr>
            <a:r>
              <a:rPr lang="es-MX" sz="2000" dirty="0">
                <a:latin typeface="Calisto MT" pitchFamily="18" charset="0"/>
              </a:rPr>
              <a:t>Los niños con </a:t>
            </a:r>
            <a:r>
              <a:rPr lang="es-MX" sz="2000" dirty="0" err="1">
                <a:latin typeface="Calisto MT" pitchFamily="18" charset="0"/>
              </a:rPr>
              <a:t>hiponasalidad</a:t>
            </a:r>
            <a:r>
              <a:rPr lang="es-MX" sz="2000" dirty="0">
                <a:latin typeface="Calisto MT" pitchFamily="18" charset="0"/>
              </a:rPr>
              <a:t> suelen hablar como si tuvieran un catarro o la nariz tapada.</a:t>
            </a:r>
          </a:p>
          <a:p>
            <a:pPr algn="just">
              <a:buFont typeface="Wingdings" pitchFamily="2" charset="2"/>
              <a:buChar char="Ø"/>
            </a:pPr>
            <a:endParaRPr lang="es-MX" sz="2000" dirty="0">
              <a:latin typeface="Calisto MT" pitchFamily="18" charset="0"/>
            </a:endParaRPr>
          </a:p>
          <a:p>
            <a:pPr marL="118872" indent="0" algn="just">
              <a:buNone/>
            </a:pPr>
            <a:r>
              <a:rPr lang="es-MX" sz="2000" b="1" dirty="0">
                <a:solidFill>
                  <a:srgbClr val="0070C0"/>
                </a:solidFill>
                <a:latin typeface="Calisto MT" pitchFamily="18" charset="0"/>
              </a:rPr>
              <a:t>Etiología</a:t>
            </a:r>
          </a:p>
          <a:p>
            <a:pPr marL="118872" indent="0" algn="just">
              <a:buNone/>
            </a:pPr>
            <a:endParaRPr lang="es-MX" sz="2000" b="1" dirty="0">
              <a:latin typeface="Calisto MT" pitchFamily="18" charset="0"/>
            </a:endParaRPr>
          </a:p>
          <a:p>
            <a:pPr algn="just">
              <a:buFont typeface="Wingdings" pitchFamily="2" charset="2"/>
              <a:buChar char="Ø"/>
            </a:pPr>
            <a:r>
              <a:rPr lang="es-MX" sz="2000" b="1" dirty="0">
                <a:latin typeface="Calisto MT" pitchFamily="18" charset="0"/>
              </a:rPr>
              <a:t>Orgánicas</a:t>
            </a:r>
            <a:r>
              <a:rPr lang="es-MX" sz="2000" dirty="0">
                <a:latin typeface="Calisto MT" pitchFamily="18" charset="0"/>
              </a:rPr>
              <a:t> (paladar hendido).</a:t>
            </a:r>
          </a:p>
          <a:p>
            <a:pPr algn="just">
              <a:buFont typeface="Wingdings" pitchFamily="2" charset="2"/>
              <a:buChar char="Ø"/>
            </a:pPr>
            <a:endParaRPr lang="es-MX" sz="2000" dirty="0">
              <a:latin typeface="Calisto MT" pitchFamily="18" charset="0"/>
            </a:endParaRPr>
          </a:p>
          <a:p>
            <a:pPr algn="just">
              <a:buFont typeface="Wingdings" pitchFamily="2" charset="2"/>
              <a:buChar char="Ø"/>
            </a:pPr>
            <a:r>
              <a:rPr lang="es-MX" sz="2000" b="1" dirty="0">
                <a:latin typeface="Calisto MT" pitchFamily="18" charset="0"/>
              </a:rPr>
              <a:t>Funcionales</a:t>
            </a:r>
            <a:r>
              <a:rPr lang="es-MX" sz="2000" dirty="0">
                <a:latin typeface="Calisto MT" pitchFamily="18" charset="0"/>
              </a:rPr>
              <a:t> (derivados de los modelos del habla que se han aprendido).</a:t>
            </a:r>
          </a:p>
        </p:txBody>
      </p:sp>
    </p:spTree>
    <p:extLst>
      <p:ext uri="{BB962C8B-B14F-4D97-AF65-F5344CB8AC3E}">
        <p14:creationId xmlns:p14="http://schemas.microsoft.com/office/powerpoint/2010/main" val="3243490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0648"/>
            <a:ext cx="8229600" cy="936104"/>
          </a:xfrm>
        </p:spPr>
        <p:txBody>
          <a:bodyPr>
            <a:normAutofit/>
          </a:bodyPr>
          <a:lstStyle/>
          <a:p>
            <a:pPr algn="ctr"/>
            <a:r>
              <a:rPr lang="es-MX" dirty="0"/>
              <a:t>Trastornos de la fluidez verbal</a:t>
            </a:r>
          </a:p>
        </p:txBody>
      </p:sp>
      <p:sp>
        <p:nvSpPr>
          <p:cNvPr id="5" name="4 CuadroTexto"/>
          <p:cNvSpPr txBox="1"/>
          <p:nvPr/>
        </p:nvSpPr>
        <p:spPr>
          <a:xfrm>
            <a:off x="2523800" y="4181599"/>
            <a:ext cx="3312368" cy="1231106"/>
          </a:xfrm>
          <a:prstGeom prst="rect">
            <a:avLst/>
          </a:prstGeom>
          <a:noFill/>
        </p:spPr>
        <p:txBody>
          <a:bodyPr wrap="square" rtlCol="0">
            <a:spAutoFit/>
          </a:bodyPr>
          <a:lstStyle/>
          <a:p>
            <a:pPr algn="ctr"/>
            <a:r>
              <a:rPr lang="es-MX" sz="2800" b="1" dirty="0">
                <a:latin typeface="Bell MT" pitchFamily="18" charset="0"/>
              </a:rPr>
              <a:t>Tartamudez</a:t>
            </a:r>
          </a:p>
          <a:p>
            <a:pPr algn="ctr"/>
            <a:r>
              <a:rPr lang="es-MX" sz="2800" b="1" dirty="0">
                <a:latin typeface="Bell MT" pitchFamily="18" charset="0"/>
              </a:rPr>
              <a:t> (</a:t>
            </a:r>
            <a:r>
              <a:rPr lang="es-MX" sz="2800" b="1" dirty="0" err="1">
                <a:latin typeface="Bell MT" pitchFamily="18" charset="0"/>
              </a:rPr>
              <a:t>disfemia</a:t>
            </a:r>
            <a:r>
              <a:rPr lang="es-MX" sz="2800" b="1" dirty="0">
                <a:latin typeface="Bell MT" pitchFamily="18" charset="0"/>
              </a:rPr>
              <a:t>)</a:t>
            </a:r>
            <a:endParaRPr lang="es-MX" sz="2800" dirty="0">
              <a:latin typeface="Bell MT" pitchFamily="18" charset="0"/>
            </a:endParaRPr>
          </a:p>
          <a:p>
            <a:pPr algn="ctr"/>
            <a:endParaRPr lang="es-MX" dirty="0"/>
          </a:p>
        </p:txBody>
      </p:sp>
      <p:sp>
        <p:nvSpPr>
          <p:cNvPr id="6" name="5 Flecha doblada hacia arriba"/>
          <p:cNvSpPr/>
          <p:nvPr/>
        </p:nvSpPr>
        <p:spPr>
          <a:xfrm rot="5400000">
            <a:off x="1223628" y="3681028"/>
            <a:ext cx="936104" cy="129614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6 Imagen"/>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5868144" y="3302253"/>
            <a:ext cx="2786608" cy="2989798"/>
          </a:xfrm>
          <a:prstGeom prst="rect">
            <a:avLst/>
          </a:prstGeom>
          <a:ln>
            <a:noFill/>
          </a:ln>
          <a:effectLst>
            <a:softEdge rad="112500"/>
          </a:effectLst>
        </p:spPr>
      </p:pic>
      <p:sp>
        <p:nvSpPr>
          <p:cNvPr id="3" name="2 CuadroTexto"/>
          <p:cNvSpPr txBox="1"/>
          <p:nvPr/>
        </p:nvSpPr>
        <p:spPr>
          <a:xfrm>
            <a:off x="1043608" y="1827981"/>
            <a:ext cx="7128792" cy="1384995"/>
          </a:xfrm>
          <a:prstGeom prst="rect">
            <a:avLst/>
          </a:prstGeom>
          <a:noFill/>
        </p:spPr>
        <p:txBody>
          <a:bodyPr wrap="square" rtlCol="0">
            <a:spAutoFit/>
          </a:bodyPr>
          <a:lstStyle/>
          <a:p>
            <a:pPr algn="ctr"/>
            <a:r>
              <a:rPr lang="es-MX" sz="2800" dirty="0">
                <a:latin typeface="Bell MT" pitchFamily="18" charset="0"/>
              </a:rPr>
              <a:t>Los trastornos de la fluidez interrumpen el </a:t>
            </a:r>
            <a:r>
              <a:rPr lang="es-MX" sz="2800" b="1" dirty="0">
                <a:latin typeface="Bell MT" pitchFamily="18" charset="0"/>
              </a:rPr>
              <a:t>flujo natural </a:t>
            </a:r>
            <a:r>
              <a:rPr lang="es-MX" sz="2800" dirty="0">
                <a:latin typeface="Bell MT" pitchFamily="18" charset="0"/>
              </a:rPr>
              <a:t>y </a:t>
            </a:r>
            <a:r>
              <a:rPr lang="es-MX" sz="2800" b="1" dirty="0">
                <a:latin typeface="Bell MT" pitchFamily="18" charset="0"/>
              </a:rPr>
              <a:t>regular del habla </a:t>
            </a:r>
            <a:r>
              <a:rPr lang="es-MX" sz="2800" dirty="0">
                <a:latin typeface="Bell MT" pitchFamily="18" charset="0"/>
              </a:rPr>
              <a:t>con pausas, dudas y repeticiones inadecuadas</a:t>
            </a:r>
            <a:r>
              <a:rPr lang="es-MX" dirty="0"/>
              <a:t>.</a:t>
            </a:r>
          </a:p>
        </p:txBody>
      </p:sp>
    </p:spTree>
    <p:extLst>
      <p:ext uri="{BB962C8B-B14F-4D97-AF65-F5344CB8AC3E}">
        <p14:creationId xmlns:p14="http://schemas.microsoft.com/office/powerpoint/2010/main" val="89391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664743"/>
            <a:ext cx="3816424" cy="2988393"/>
          </a:xfrm>
        </p:spPr>
        <p:txBody>
          <a:bodyPr>
            <a:normAutofit/>
          </a:bodyPr>
          <a:lstStyle/>
          <a:p>
            <a:pPr marL="0" indent="0" algn="just" fontAlgn="base">
              <a:buNone/>
            </a:pPr>
            <a:r>
              <a:rPr lang="es-MX" sz="2000" dirty="0"/>
              <a:t>En el proceso de </a:t>
            </a:r>
            <a:r>
              <a:rPr lang="es-MX" sz="2000" b="1" dirty="0">
                <a:solidFill>
                  <a:srgbClr val="C00000"/>
                </a:solidFill>
              </a:rPr>
              <a:t>comprensión </a:t>
            </a:r>
            <a:r>
              <a:rPr lang="es-MX" sz="2000" dirty="0"/>
              <a:t>del lenguaje participan estructuras anatomofuncionales del cerebro, las cuales son:</a:t>
            </a:r>
          </a:p>
          <a:p>
            <a:pPr marL="0" indent="0" algn="just" fontAlgn="base">
              <a:buNone/>
            </a:pPr>
            <a:endParaRPr lang="es-MX" sz="2000" dirty="0"/>
          </a:p>
          <a:p>
            <a:pPr algn="just" fontAlgn="base"/>
            <a:r>
              <a:rPr lang="es-MX" sz="2000" dirty="0"/>
              <a:t>a)     </a:t>
            </a:r>
            <a:r>
              <a:rPr lang="es-MX" sz="2000" b="1" i="1" dirty="0"/>
              <a:t>Área de Wernicke</a:t>
            </a:r>
          </a:p>
          <a:p>
            <a:pPr algn="just" fontAlgn="base"/>
            <a:r>
              <a:rPr lang="es-MX" sz="2000" dirty="0"/>
              <a:t>b) 	</a:t>
            </a:r>
            <a:r>
              <a:rPr lang="es-MX" sz="2000" b="1" i="1" dirty="0"/>
              <a:t>Circunvolución </a:t>
            </a:r>
          </a:p>
          <a:p>
            <a:pPr algn="just" fontAlgn="base"/>
            <a:r>
              <a:rPr lang="es-MX" sz="2000" dirty="0"/>
              <a:t>c)   	</a:t>
            </a:r>
            <a:r>
              <a:rPr lang="es-MX" sz="2000" b="1" dirty="0"/>
              <a:t>Circunvolución angular</a:t>
            </a:r>
          </a:p>
          <a:p>
            <a:pPr algn="just" fontAlgn="base"/>
            <a:r>
              <a:rPr lang="es-MX" sz="2000" dirty="0"/>
              <a:t>d) 	</a:t>
            </a:r>
            <a:r>
              <a:rPr lang="es-MX" sz="2000" b="1" dirty="0"/>
              <a:t>Fascículo arqueado</a:t>
            </a:r>
            <a:endParaRPr lang="es-MX" sz="2000" dirty="0"/>
          </a:p>
        </p:txBody>
      </p:sp>
      <p:sp>
        <p:nvSpPr>
          <p:cNvPr id="4" name="2 Marcador de contenido"/>
          <p:cNvSpPr txBox="1">
            <a:spLocks/>
          </p:cNvSpPr>
          <p:nvPr/>
        </p:nvSpPr>
        <p:spPr>
          <a:xfrm>
            <a:off x="4572000" y="1648719"/>
            <a:ext cx="4176464" cy="3076425"/>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indent="0" algn="just" fontAlgn="base">
              <a:buFont typeface="Wingdings 2"/>
              <a:buNone/>
            </a:pPr>
            <a:r>
              <a:rPr lang="es-MX" sz="2000" dirty="0"/>
              <a:t>Dentro del ámbito de la </a:t>
            </a:r>
            <a:r>
              <a:rPr lang="es-MX" sz="2000" b="1" dirty="0">
                <a:solidFill>
                  <a:srgbClr val="C00000"/>
                </a:solidFill>
              </a:rPr>
              <a:t>producción </a:t>
            </a:r>
            <a:r>
              <a:rPr lang="es-MX" sz="2000" dirty="0"/>
              <a:t>del lenguaje destacan  los órganos fonatorios y otras estructuras cerebrales, como por ejemplo:</a:t>
            </a:r>
          </a:p>
          <a:p>
            <a:pPr marL="0" indent="0" algn="just" fontAlgn="base">
              <a:buFont typeface="Wingdings 2"/>
              <a:buNone/>
            </a:pPr>
            <a:endParaRPr lang="es-MX" sz="2200" dirty="0"/>
          </a:p>
          <a:p>
            <a:pPr algn="just" fontAlgn="base"/>
            <a:r>
              <a:rPr lang="es-MX" sz="2000" dirty="0"/>
              <a:t>a)      </a:t>
            </a:r>
            <a:r>
              <a:rPr lang="es-MX" sz="2000" b="1" dirty="0"/>
              <a:t>Área de Broca</a:t>
            </a:r>
          </a:p>
          <a:p>
            <a:pPr algn="just" fontAlgn="base"/>
            <a:r>
              <a:rPr lang="es-MX" sz="2000" dirty="0"/>
              <a:t>b) 	</a:t>
            </a:r>
            <a:r>
              <a:rPr lang="es-MX" sz="2000" b="1" dirty="0"/>
              <a:t>Tálamo</a:t>
            </a:r>
          </a:p>
          <a:p>
            <a:pPr algn="just" fontAlgn="base"/>
            <a:r>
              <a:rPr lang="es-MX" sz="2000" dirty="0"/>
              <a:t>c) 	</a:t>
            </a:r>
            <a:r>
              <a:rPr lang="es-MX" sz="2000" b="1" dirty="0"/>
              <a:t>Ganglios basales</a:t>
            </a:r>
          </a:p>
          <a:p>
            <a:pPr algn="just" fontAlgn="base"/>
            <a:r>
              <a:rPr lang="es-MX" sz="2000" dirty="0"/>
              <a:t>d)	</a:t>
            </a:r>
            <a:r>
              <a:rPr lang="es-MX" sz="2000" b="1" dirty="0"/>
              <a:t>Cerebelo</a:t>
            </a:r>
            <a:endParaRPr lang="es-MX" sz="2000" dirty="0"/>
          </a:p>
        </p:txBody>
      </p:sp>
      <p:sp>
        <p:nvSpPr>
          <p:cNvPr id="5" name="1 Título"/>
          <p:cNvSpPr>
            <a:spLocks noGrp="1"/>
          </p:cNvSpPr>
          <p:nvPr>
            <p:ph type="title"/>
          </p:nvPr>
        </p:nvSpPr>
        <p:spPr>
          <a:xfrm>
            <a:off x="323528" y="116632"/>
            <a:ext cx="8229600" cy="1143000"/>
          </a:xfrm>
        </p:spPr>
        <p:txBody>
          <a:bodyPr>
            <a:normAutofit fontScale="90000"/>
          </a:bodyPr>
          <a:lstStyle/>
          <a:p>
            <a:pPr algn="ctr"/>
            <a:r>
              <a:rPr lang="es-MX" dirty="0"/>
              <a:t>Áreas del proceso de comprensión y producción</a:t>
            </a:r>
          </a:p>
        </p:txBody>
      </p:sp>
      <p:pic>
        <p:nvPicPr>
          <p:cNvPr id="6" name="Picture 2" descr="http://t0.gstatic.com/images?q=tbn:ANd9GcRQ8-4vRSMHokarlhm93nsh5UFNGGCCSM_vBlRSHaLif_xg5Xl1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006" y="4919090"/>
            <a:ext cx="2552587" cy="1420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0.gstatic.com/images?q=tbn:ANd9GcS64YmeZYoaAZQIRo5Ydgdn2VaTJKu3bk2A3ko-7IWBTWrYDXXx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031" y="4725144"/>
            <a:ext cx="1884040" cy="180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06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latin typeface="Calisto MT" pitchFamily="18" charset="0"/>
              </a:rPr>
              <a:t>Tartamudez</a:t>
            </a:r>
          </a:p>
        </p:txBody>
      </p:sp>
      <p:sp>
        <p:nvSpPr>
          <p:cNvPr id="3" name="2 Marcador de contenido"/>
          <p:cNvSpPr>
            <a:spLocks noGrp="1"/>
          </p:cNvSpPr>
          <p:nvPr>
            <p:ph idx="1"/>
          </p:nvPr>
        </p:nvSpPr>
        <p:spPr>
          <a:xfrm>
            <a:off x="573857" y="1844824"/>
            <a:ext cx="8064896" cy="4625609"/>
          </a:xfrm>
        </p:spPr>
        <p:txBody>
          <a:bodyPr>
            <a:normAutofit fontScale="92500" lnSpcReduction="20000"/>
          </a:bodyPr>
          <a:lstStyle/>
          <a:p>
            <a:pPr marL="118872" indent="0" algn="just">
              <a:buNone/>
            </a:pPr>
            <a:r>
              <a:rPr lang="es-MX" sz="2400" dirty="0">
                <a:latin typeface="Century Schoolbook" pitchFamily="18" charset="0"/>
                <a:cs typeface="Andalus" pitchFamily="18" charset="-78"/>
              </a:rPr>
              <a:t>	</a:t>
            </a:r>
            <a:r>
              <a:rPr lang="es-MX" sz="2600" dirty="0">
                <a:latin typeface="Century Schoolbook" pitchFamily="18" charset="0"/>
                <a:cs typeface="Andalus" pitchFamily="18" charset="-78"/>
              </a:rPr>
              <a:t>A</a:t>
            </a:r>
            <a:r>
              <a:rPr lang="es-MX" sz="2600" dirty="0">
                <a:latin typeface="Bell MT" pitchFamily="18" charset="0"/>
              </a:rPr>
              <a:t>lteración de la fluidez y de la organización temporal normales del habla (inadecuadas para la edad del sujeto), caracterizada por concurrencias frecuentes de uno o más de los siguientes fenómenos:</a:t>
            </a:r>
          </a:p>
          <a:p>
            <a:pPr algn="just">
              <a:buFont typeface="Wingdings" pitchFamily="2" charset="2"/>
              <a:buChar char="q"/>
            </a:pPr>
            <a:endParaRPr lang="es-MX" sz="2200" dirty="0">
              <a:latin typeface="Aparajita" pitchFamily="34" charset="0"/>
              <a:cs typeface="Aparajita" pitchFamily="34" charset="0"/>
            </a:endParaRPr>
          </a:p>
          <a:p>
            <a:pPr>
              <a:buFont typeface="Wingdings" pitchFamily="2" charset="2"/>
              <a:buChar char="q"/>
            </a:pPr>
            <a:r>
              <a:rPr lang="es-MX" sz="2400" dirty="0"/>
              <a:t>Repeticiones de sonidos y sílabas</a:t>
            </a:r>
          </a:p>
          <a:p>
            <a:pPr>
              <a:buFont typeface="Wingdings" pitchFamily="2" charset="2"/>
              <a:buChar char="q"/>
            </a:pPr>
            <a:r>
              <a:rPr lang="es-MX" sz="2400" dirty="0"/>
              <a:t>Prolongaciones de sonidos</a:t>
            </a:r>
          </a:p>
          <a:p>
            <a:pPr>
              <a:buFont typeface="Wingdings" pitchFamily="2" charset="2"/>
              <a:buChar char="q"/>
            </a:pPr>
            <a:r>
              <a:rPr lang="es-MX" sz="2400" dirty="0"/>
              <a:t>Interjecciones</a:t>
            </a:r>
          </a:p>
          <a:p>
            <a:pPr>
              <a:buFont typeface="Wingdings" pitchFamily="2" charset="2"/>
              <a:buChar char="q"/>
            </a:pPr>
            <a:r>
              <a:rPr lang="es-MX" sz="2400" dirty="0"/>
              <a:t>Palabras fragmentadas (p. ej., pausas dentro de una palabra)</a:t>
            </a:r>
          </a:p>
          <a:p>
            <a:pPr>
              <a:buFont typeface="Wingdings" pitchFamily="2" charset="2"/>
              <a:buChar char="q"/>
            </a:pPr>
            <a:r>
              <a:rPr lang="es-MX" sz="2400" dirty="0"/>
              <a:t>Bloqueos audibles o silenciosos (pausas en el habla)</a:t>
            </a:r>
          </a:p>
          <a:p>
            <a:pPr>
              <a:buFont typeface="Wingdings" pitchFamily="2" charset="2"/>
              <a:buChar char="q"/>
            </a:pPr>
            <a:r>
              <a:rPr lang="es-MX" sz="2400" dirty="0"/>
              <a:t>Circunloquios (sustituciones de palabras para evitar palabras problemáticas)</a:t>
            </a:r>
          </a:p>
          <a:p>
            <a:pPr>
              <a:buFont typeface="Wingdings" pitchFamily="2" charset="2"/>
              <a:buChar char="q"/>
            </a:pPr>
            <a:r>
              <a:rPr lang="es-MX" sz="2400" dirty="0"/>
              <a:t>Palabras producidas con un exceso de tensión física</a:t>
            </a:r>
          </a:p>
          <a:p>
            <a:pPr>
              <a:buFont typeface="Wingdings" pitchFamily="2" charset="2"/>
              <a:buChar char="q"/>
            </a:pPr>
            <a:r>
              <a:rPr lang="es-MX" sz="2400" dirty="0"/>
              <a:t>Repeticiones de palabras monosilábicas (p. ej., «Yo-yo-yo le veo»)</a:t>
            </a:r>
            <a:endParaRPr lang="es-MX" sz="2400" dirty="0">
              <a:latin typeface="Century Schoolbook" pitchFamily="18" charset="0"/>
              <a:cs typeface="Andalus" pitchFamily="18" charset="-78"/>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3288"/>
            <a:ext cx="2299958" cy="1977962"/>
          </a:xfrm>
          <a:prstGeom prst="rect">
            <a:avLst/>
          </a:prstGeom>
          <a:ln>
            <a:noFill/>
          </a:ln>
          <a:effectLst>
            <a:softEdge rad="112500"/>
          </a:effectLst>
        </p:spPr>
      </p:pic>
    </p:spTree>
    <p:extLst>
      <p:ext uri="{BB962C8B-B14F-4D97-AF65-F5344CB8AC3E}">
        <p14:creationId xmlns:p14="http://schemas.microsoft.com/office/powerpoint/2010/main" val="202966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b="1" dirty="0"/>
              <a:t>Manifestaciones disfémicas:</a:t>
            </a:r>
          </a:p>
        </p:txBody>
      </p:sp>
      <p:graphicFrame>
        <p:nvGraphicFramePr>
          <p:cNvPr id="4" name="3 Diagrama"/>
          <p:cNvGraphicFramePr/>
          <p:nvPr>
            <p:extLst>
              <p:ext uri="{D42A27DB-BD31-4B8C-83A1-F6EECF244321}">
                <p14:modId xmlns:p14="http://schemas.microsoft.com/office/powerpoint/2010/main" val="3959106222"/>
              </p:ext>
            </p:extLst>
          </p:nvPr>
        </p:nvGraphicFramePr>
        <p:xfrm>
          <a:off x="827584" y="836712"/>
          <a:ext cx="7704856"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843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229600" cy="360040"/>
          </a:xfrm>
        </p:spPr>
        <p:txBody>
          <a:bodyPr>
            <a:normAutofit fontScale="90000"/>
          </a:bodyPr>
          <a:lstStyle/>
          <a:p>
            <a:pPr algn="ctr"/>
            <a:r>
              <a:rPr lang="es-MX" dirty="0"/>
              <a:t>Clasificación </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086163365"/>
              </p:ext>
            </p:extLst>
          </p:nvPr>
        </p:nvGraphicFramePr>
        <p:xfrm>
          <a:off x="683568" y="2204864"/>
          <a:ext cx="7776864" cy="3474720"/>
        </p:xfrm>
        <a:graphic>
          <a:graphicData uri="http://schemas.openxmlformats.org/drawingml/2006/table">
            <a:tbl>
              <a:tblPr firstRow="1" bandRow="1">
                <a:tableStyleId>{5A111915-BE36-4E01-A7E5-04B1672EAD32}</a:tableStyleId>
              </a:tblPr>
              <a:tblGrid>
                <a:gridCol w="2147352">
                  <a:extLst>
                    <a:ext uri="{9D8B030D-6E8A-4147-A177-3AD203B41FA5}">
                      <a16:colId xmlns:a16="http://schemas.microsoft.com/office/drawing/2014/main" val="20000"/>
                    </a:ext>
                  </a:extLst>
                </a:gridCol>
                <a:gridCol w="5629512">
                  <a:extLst>
                    <a:ext uri="{9D8B030D-6E8A-4147-A177-3AD203B41FA5}">
                      <a16:colId xmlns:a16="http://schemas.microsoft.com/office/drawing/2014/main" val="20001"/>
                    </a:ext>
                  </a:extLst>
                </a:gridCol>
              </a:tblGrid>
              <a:tr h="507063">
                <a:tc gridSpan="2">
                  <a:txBody>
                    <a:bodyPr/>
                    <a:lstStyle/>
                    <a:p>
                      <a:pPr algn="ctr"/>
                      <a:r>
                        <a:rPr lang="es-MX" sz="2400" dirty="0">
                          <a:solidFill>
                            <a:schemeClr val="tx1"/>
                          </a:solidFill>
                          <a:latin typeface="Calisto MT" pitchFamily="18" charset="0"/>
                        </a:rPr>
                        <a:t>Desde</a:t>
                      </a:r>
                      <a:r>
                        <a:rPr lang="es-MX" sz="2400" baseline="0" dirty="0">
                          <a:solidFill>
                            <a:schemeClr val="tx1"/>
                          </a:solidFill>
                          <a:latin typeface="Calisto MT" pitchFamily="18" charset="0"/>
                        </a:rPr>
                        <a:t> una perspectiva sintomatológica, se distinguen 3 tipos de habla </a:t>
                      </a:r>
                      <a:r>
                        <a:rPr lang="es-MX" sz="2400" baseline="0" dirty="0" err="1">
                          <a:solidFill>
                            <a:schemeClr val="tx1"/>
                          </a:solidFill>
                          <a:latin typeface="Calisto MT" pitchFamily="18" charset="0"/>
                        </a:rPr>
                        <a:t>disfémica</a:t>
                      </a:r>
                      <a:endParaRPr lang="es-MX" sz="2400" b="1" dirty="0">
                        <a:solidFill>
                          <a:schemeClr val="tx1"/>
                        </a:solidFill>
                        <a:latin typeface="Calisto MT" pitchFamily="18" charset="0"/>
                        <a:cs typeface="Leelawadee" pitchFamily="34" charset="-34"/>
                      </a:endParaRPr>
                    </a:p>
                  </a:txBody>
                  <a:tcPr/>
                </a:tc>
                <a:tc hMerge="1">
                  <a:txBody>
                    <a:bodyPr/>
                    <a:lstStyle/>
                    <a:p>
                      <a:endParaRPr lang="es-MX" dirty="0"/>
                    </a:p>
                  </a:txBody>
                  <a:tcPr/>
                </a:tc>
                <a:extLst>
                  <a:ext uri="{0D108BD9-81ED-4DB2-BD59-A6C34878D82A}">
                    <a16:rowId xmlns:a16="http://schemas.microsoft.com/office/drawing/2014/main" val="10000"/>
                  </a:ext>
                </a:extLst>
              </a:tr>
              <a:tr h="370840">
                <a:tc>
                  <a:txBody>
                    <a:bodyPr/>
                    <a:lstStyle/>
                    <a:p>
                      <a:r>
                        <a:rPr lang="es-MX" sz="2400" dirty="0">
                          <a:latin typeface="Aparajita" pitchFamily="34" charset="0"/>
                          <a:cs typeface="Aparajita" pitchFamily="34" charset="0"/>
                        </a:rPr>
                        <a:t>Perspectiva</a:t>
                      </a:r>
                      <a:r>
                        <a:rPr lang="es-MX" sz="2400" baseline="0" dirty="0">
                          <a:latin typeface="Aparajita" pitchFamily="34" charset="0"/>
                          <a:cs typeface="Aparajita" pitchFamily="34" charset="0"/>
                        </a:rPr>
                        <a:t> sintomatológica</a:t>
                      </a:r>
                      <a:endParaRPr lang="es-MX" sz="2400" b="0" dirty="0">
                        <a:solidFill>
                          <a:schemeClr val="tx1"/>
                        </a:solidFill>
                        <a:latin typeface="Aparajita" pitchFamily="34" charset="0"/>
                        <a:cs typeface="Aparajita" pitchFamily="34" charset="0"/>
                      </a:endParaRPr>
                    </a:p>
                  </a:txBody>
                  <a:tcPr/>
                </a:tc>
                <a:tc>
                  <a:txBody>
                    <a:bodyPr/>
                    <a:lstStyle/>
                    <a:p>
                      <a:r>
                        <a:rPr lang="es-MX" sz="2400" b="1" dirty="0">
                          <a:latin typeface="Aparajita" pitchFamily="34" charset="0"/>
                          <a:cs typeface="Aparajita" pitchFamily="34" charset="0"/>
                        </a:rPr>
                        <a:t>Clónica</a:t>
                      </a:r>
                      <a:r>
                        <a:rPr lang="es-MX" sz="2400" dirty="0">
                          <a:latin typeface="Aparajita" pitchFamily="34" charset="0"/>
                          <a:cs typeface="Aparajita" pitchFamily="34" charset="0"/>
                        </a:rPr>
                        <a:t> (con</a:t>
                      </a:r>
                      <a:r>
                        <a:rPr lang="es-MX" sz="2400" baseline="0" dirty="0">
                          <a:latin typeface="Aparajita" pitchFamily="34" charset="0"/>
                          <a:cs typeface="Aparajita" pitchFamily="34" charset="0"/>
                        </a:rPr>
                        <a:t> repeticiones silábicas y ligeros espasmos repetitivos)</a:t>
                      </a:r>
                      <a:r>
                        <a:rPr lang="es-MX" sz="2400" dirty="0">
                          <a:latin typeface="Aparajita" pitchFamily="34" charset="0"/>
                          <a:cs typeface="Aparajita" pitchFamily="34" charset="0"/>
                        </a:rPr>
                        <a:t>.</a:t>
                      </a:r>
                    </a:p>
                    <a:p>
                      <a:r>
                        <a:rPr lang="es-MX" sz="2400" b="1" dirty="0">
                          <a:latin typeface="Aparajita" pitchFamily="34" charset="0"/>
                          <a:cs typeface="Aparajita" pitchFamily="34" charset="0"/>
                        </a:rPr>
                        <a:t>Tónica</a:t>
                      </a:r>
                      <a:r>
                        <a:rPr lang="es-MX" sz="2400" dirty="0">
                          <a:latin typeface="Aparajita" pitchFamily="34" charset="0"/>
                          <a:cs typeface="Aparajita" pitchFamily="34" charset="0"/>
                        </a:rPr>
                        <a:t> (caracterizada por las múltiples interrupciones ocasionadas por espasmos.</a:t>
                      </a:r>
                      <a:r>
                        <a:rPr lang="es-MX" sz="2400" baseline="0" dirty="0">
                          <a:latin typeface="Aparajita" pitchFamily="34" charset="0"/>
                          <a:cs typeface="Aparajita" pitchFamily="34" charset="0"/>
                        </a:rPr>
                        <a:t> </a:t>
                      </a:r>
                      <a:r>
                        <a:rPr lang="es-MX" sz="2400" dirty="0">
                          <a:latin typeface="Aparajita" pitchFamily="34" charset="0"/>
                          <a:cs typeface="Aparajita" pitchFamily="34" charset="0"/>
                        </a:rPr>
                        <a:t>Durante las interrupciones la</a:t>
                      </a:r>
                      <a:r>
                        <a:rPr lang="es-MX" sz="2400" baseline="0" dirty="0">
                          <a:latin typeface="Aparajita" pitchFamily="34" charset="0"/>
                          <a:cs typeface="Aparajita" pitchFamily="34" charset="0"/>
                        </a:rPr>
                        <a:t> persona</a:t>
                      </a:r>
                      <a:r>
                        <a:rPr lang="es-MX" sz="2400" dirty="0">
                          <a:latin typeface="Aparajita" pitchFamily="34" charset="0"/>
                          <a:cs typeface="Aparajita" pitchFamily="34" charset="0"/>
                        </a:rPr>
                        <a:t> muestra rigidez y tensión facial).</a:t>
                      </a:r>
                    </a:p>
                    <a:p>
                      <a:r>
                        <a:rPr lang="es-MX" sz="2400" b="1" dirty="0">
                          <a:latin typeface="Aparajita" pitchFamily="34" charset="0"/>
                          <a:cs typeface="Aparajita" pitchFamily="34" charset="0"/>
                        </a:rPr>
                        <a:t>Mixta</a:t>
                      </a:r>
                      <a:r>
                        <a:rPr lang="es-MX" sz="2400" b="0" baseline="0" dirty="0">
                          <a:latin typeface="Aparajita" pitchFamily="34" charset="0"/>
                          <a:cs typeface="Aparajita" pitchFamily="34" charset="0"/>
                        </a:rPr>
                        <a:t> (presenta la sintomatología de las dos anteriores).</a:t>
                      </a:r>
                      <a:endParaRPr lang="es-MX" sz="2400" b="1" dirty="0">
                        <a:latin typeface="Aparajita" pitchFamily="34" charset="0"/>
                        <a:cs typeface="Aparajita"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47330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252728"/>
          </a:xfrm>
        </p:spPr>
        <p:txBody>
          <a:bodyPr>
            <a:normAutofit fontScale="90000"/>
          </a:bodyPr>
          <a:lstStyle/>
          <a:p>
            <a:pPr algn="ctr"/>
            <a:r>
              <a:rPr lang="es-MX" dirty="0"/>
              <a:t>Principales factores desencadenantes de la tartamudez:</a:t>
            </a:r>
            <a:br>
              <a:rPr lang="es-MX" dirty="0"/>
            </a:br>
            <a:endParaRPr lang="es-MX" dirty="0"/>
          </a:p>
        </p:txBody>
      </p:sp>
      <p:sp>
        <p:nvSpPr>
          <p:cNvPr id="3" name="2 Marcador de contenido"/>
          <p:cNvSpPr>
            <a:spLocks noGrp="1"/>
          </p:cNvSpPr>
          <p:nvPr>
            <p:ph idx="1"/>
          </p:nvPr>
        </p:nvSpPr>
        <p:spPr/>
        <p:txBody>
          <a:bodyPr/>
          <a:lstStyle/>
          <a:p>
            <a:r>
              <a:rPr lang="es-MX" sz="3600" dirty="0">
                <a:latin typeface="Calisto MT" pitchFamily="18" charset="0"/>
              </a:rPr>
              <a:t>Herencia</a:t>
            </a:r>
          </a:p>
          <a:p>
            <a:r>
              <a:rPr lang="es-MX" sz="3600" dirty="0">
                <a:latin typeface="Calisto MT" pitchFamily="18" charset="0"/>
              </a:rPr>
              <a:t>Zurdería</a:t>
            </a:r>
          </a:p>
          <a:p>
            <a:r>
              <a:rPr lang="es-MX" sz="3600" dirty="0">
                <a:latin typeface="Calisto MT" pitchFamily="18" charset="0"/>
              </a:rPr>
              <a:t>Trastornos lingüísticos</a:t>
            </a:r>
          </a:p>
          <a:p>
            <a:r>
              <a:rPr lang="es-MX" sz="3600" dirty="0">
                <a:latin typeface="Calisto MT" pitchFamily="18" charset="0"/>
              </a:rPr>
              <a:t>Trastornos psicológicos</a:t>
            </a:r>
          </a:p>
          <a:p>
            <a:endParaRPr lang="es-MX" dirty="0"/>
          </a:p>
          <a:p>
            <a:pPr marL="118872" indent="0">
              <a:buNone/>
            </a:pPr>
            <a:endParaRPr lang="es-MX" dirty="0"/>
          </a:p>
          <a:p>
            <a:endParaRPr lang="es-MX" dirty="0"/>
          </a:p>
        </p:txBody>
      </p:sp>
    </p:spTree>
    <p:extLst>
      <p:ext uri="{BB962C8B-B14F-4D97-AF65-F5344CB8AC3E}">
        <p14:creationId xmlns:p14="http://schemas.microsoft.com/office/powerpoint/2010/main" val="1048038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Evaluación del lenguaje oral</a:t>
            </a:r>
          </a:p>
        </p:txBody>
      </p:sp>
      <p:sp>
        <p:nvSpPr>
          <p:cNvPr id="3" name="2 Marcador de contenido"/>
          <p:cNvSpPr>
            <a:spLocks noGrp="1"/>
          </p:cNvSpPr>
          <p:nvPr>
            <p:ph idx="1"/>
          </p:nvPr>
        </p:nvSpPr>
        <p:spPr/>
        <p:txBody>
          <a:bodyPr/>
          <a:lstStyle/>
          <a:p>
            <a:pPr marL="118872" indent="0">
              <a:buNone/>
            </a:pPr>
            <a:endParaRPr lang="es-MX" dirty="0">
              <a:latin typeface="Leelawadee" pitchFamily="34" charset="-34"/>
              <a:cs typeface="Leelawadee" pitchFamily="34" charset="-34"/>
            </a:endParaRPr>
          </a:p>
          <a:p>
            <a:r>
              <a:rPr lang="es-MX" dirty="0">
                <a:latin typeface="Leelawadee" pitchFamily="34" charset="-34"/>
                <a:cs typeface="Leelawadee" pitchFamily="34" charset="-34"/>
              </a:rPr>
              <a:t>Detección del problema.</a:t>
            </a:r>
          </a:p>
          <a:p>
            <a:r>
              <a:rPr lang="es-MX" dirty="0">
                <a:latin typeface="Leelawadee" pitchFamily="34" charset="-34"/>
                <a:cs typeface="Leelawadee" pitchFamily="34" charset="-34"/>
              </a:rPr>
              <a:t>Evaluación inicial de las conductas problema.</a:t>
            </a:r>
          </a:p>
          <a:p>
            <a:r>
              <a:rPr lang="es-MX" dirty="0">
                <a:latin typeface="Leelawadee" pitchFamily="34" charset="-34"/>
                <a:cs typeface="Leelawadee" pitchFamily="34" charset="-34"/>
              </a:rPr>
              <a:t>Recomendaciones para la intervención.</a:t>
            </a:r>
          </a:p>
        </p:txBody>
      </p:sp>
    </p:spTree>
    <p:extLst>
      <p:ext uri="{BB962C8B-B14F-4D97-AF65-F5344CB8AC3E}">
        <p14:creationId xmlns:p14="http://schemas.microsoft.com/office/powerpoint/2010/main" val="17860632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 Para qué evaluar? (Objetivos de la evaluación)</a:t>
            </a:r>
          </a:p>
        </p:txBody>
      </p:sp>
      <p:sp>
        <p:nvSpPr>
          <p:cNvPr id="3" name="2 Marcador de contenido"/>
          <p:cNvSpPr>
            <a:spLocks noGrp="1"/>
          </p:cNvSpPr>
          <p:nvPr>
            <p:ph idx="1"/>
          </p:nvPr>
        </p:nvSpPr>
        <p:spPr>
          <a:xfrm>
            <a:off x="467544" y="2228658"/>
            <a:ext cx="8229600" cy="4625609"/>
          </a:xfrm>
        </p:spPr>
        <p:txBody>
          <a:bodyPr>
            <a:normAutofit/>
          </a:bodyPr>
          <a:lstStyle/>
          <a:p>
            <a:pPr algn="just"/>
            <a:r>
              <a:rPr lang="es-MX" dirty="0">
                <a:latin typeface="AngsanaUPC" pitchFamily="18" charset="-34"/>
                <a:cs typeface="AngsanaUPC" pitchFamily="18" charset="-34"/>
              </a:rPr>
              <a:t>Detectar posibles problemas.</a:t>
            </a:r>
          </a:p>
          <a:p>
            <a:pPr algn="just"/>
            <a:r>
              <a:rPr lang="es-MX" dirty="0">
                <a:latin typeface="AngsanaUPC" pitchFamily="18" charset="-34"/>
                <a:cs typeface="AngsanaUPC" pitchFamily="18" charset="-34"/>
              </a:rPr>
              <a:t>Establecer el nivel de conducta lingüística.</a:t>
            </a:r>
          </a:p>
          <a:p>
            <a:pPr algn="just"/>
            <a:r>
              <a:rPr lang="es-MX" dirty="0">
                <a:latin typeface="AngsanaUPC" pitchFamily="18" charset="-34"/>
                <a:cs typeface="AngsanaUPC" pitchFamily="18" charset="-34"/>
              </a:rPr>
              <a:t>Medir los cambios de conducta producidos durante el programa de intervención</a:t>
            </a:r>
            <a:r>
              <a:rPr lang="es-MX" sz="4400" dirty="0">
                <a:latin typeface="AngsanaUPC" pitchFamily="18" charset="-34"/>
                <a:cs typeface="AngsanaUPC" pitchFamily="18" charset="-34"/>
              </a:rPr>
              <a:t>.</a:t>
            </a:r>
          </a:p>
        </p:txBody>
      </p:sp>
    </p:spTree>
    <p:extLst>
      <p:ext uri="{BB962C8B-B14F-4D97-AF65-F5344CB8AC3E}">
        <p14:creationId xmlns:p14="http://schemas.microsoft.com/office/powerpoint/2010/main" val="3546779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¿Qué evaluar? (Contenidos de la evaluación)</a:t>
            </a:r>
          </a:p>
        </p:txBody>
      </p:sp>
      <p:sp>
        <p:nvSpPr>
          <p:cNvPr id="3" name="2 Marcador de contenido"/>
          <p:cNvSpPr>
            <a:spLocks noGrp="1"/>
          </p:cNvSpPr>
          <p:nvPr>
            <p:ph idx="1"/>
          </p:nvPr>
        </p:nvSpPr>
        <p:spPr>
          <a:xfrm>
            <a:off x="467544" y="1700808"/>
            <a:ext cx="8229600" cy="4625609"/>
          </a:xfrm>
        </p:spPr>
        <p:txBody>
          <a:bodyPr>
            <a:normAutofit/>
          </a:bodyPr>
          <a:lstStyle/>
          <a:p>
            <a:pPr algn="just"/>
            <a:r>
              <a:rPr lang="es-MX" b="1" dirty="0">
                <a:cs typeface="AngsanaUPC" pitchFamily="18" charset="-34"/>
              </a:rPr>
              <a:t>Bases anatómicas y funcionales: </a:t>
            </a:r>
            <a:r>
              <a:rPr lang="es-MX" dirty="0">
                <a:cs typeface="AngsanaUPC" pitchFamily="18" charset="-34"/>
              </a:rPr>
              <a:t>audición, aparato fonador (respiración, habilidad motora, voz).</a:t>
            </a:r>
          </a:p>
          <a:p>
            <a:pPr algn="just"/>
            <a:r>
              <a:rPr lang="es-MX" b="1" dirty="0">
                <a:cs typeface="AngsanaUPC" pitchFamily="18" charset="-34"/>
              </a:rPr>
              <a:t>Dimensiones del lenguaje: </a:t>
            </a:r>
            <a:r>
              <a:rPr lang="es-MX" dirty="0">
                <a:cs typeface="AngsanaUPC" pitchFamily="18" charset="-34"/>
              </a:rPr>
              <a:t>forma (fonología, sintaxis), contenido y uso del lenguaje.</a:t>
            </a:r>
          </a:p>
          <a:p>
            <a:pPr algn="just"/>
            <a:r>
              <a:rPr lang="es-MX" b="1" dirty="0">
                <a:cs typeface="AngsanaUPC" pitchFamily="18" charset="-34"/>
              </a:rPr>
              <a:t>Procesos del lenguaje: </a:t>
            </a:r>
            <a:r>
              <a:rPr lang="es-MX" dirty="0">
                <a:cs typeface="AngsanaUPC" pitchFamily="18" charset="-34"/>
              </a:rPr>
              <a:t>comprensión y producción.</a:t>
            </a:r>
          </a:p>
          <a:p>
            <a:pPr algn="just"/>
            <a:r>
              <a:rPr lang="es-MX" b="1" dirty="0">
                <a:cs typeface="AngsanaUPC" pitchFamily="18" charset="-34"/>
              </a:rPr>
              <a:t>Desarrollo cognitivo: </a:t>
            </a:r>
            <a:r>
              <a:rPr lang="es-MX" dirty="0">
                <a:cs typeface="AngsanaUPC" pitchFamily="18" charset="-34"/>
              </a:rPr>
              <a:t>períodos evolutivos de Piaget y nivel de inteligencia general.</a:t>
            </a:r>
          </a:p>
        </p:txBody>
      </p:sp>
    </p:spTree>
    <p:extLst>
      <p:ext uri="{BB962C8B-B14F-4D97-AF65-F5344CB8AC3E}">
        <p14:creationId xmlns:p14="http://schemas.microsoft.com/office/powerpoint/2010/main" val="12928945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¿Cómo evaluar?: Procedimientos y estrategias de evaluación.</a:t>
            </a:r>
          </a:p>
        </p:txBody>
      </p:sp>
      <p:sp>
        <p:nvSpPr>
          <p:cNvPr id="3" name="2 Marcador de contenido"/>
          <p:cNvSpPr>
            <a:spLocks noGrp="1"/>
          </p:cNvSpPr>
          <p:nvPr>
            <p:ph idx="1"/>
          </p:nvPr>
        </p:nvSpPr>
        <p:spPr>
          <a:xfrm>
            <a:off x="251520" y="1628800"/>
            <a:ext cx="8676456" cy="4985649"/>
          </a:xfrm>
        </p:spPr>
        <p:txBody>
          <a:bodyPr>
            <a:normAutofit fontScale="32500" lnSpcReduction="20000"/>
          </a:bodyPr>
          <a:lstStyle/>
          <a:p>
            <a:pPr algn="just"/>
            <a:r>
              <a:rPr lang="es-MX" sz="9800" b="1" dirty="0">
                <a:latin typeface="Leelawadee" pitchFamily="34" charset="-34"/>
                <a:cs typeface="Leelawadee" pitchFamily="34" charset="-34"/>
              </a:rPr>
              <a:t>Tests estandarizados.</a:t>
            </a:r>
          </a:p>
          <a:p>
            <a:pPr algn="just"/>
            <a:endParaRPr lang="es-MX" dirty="0">
              <a:latin typeface="Leelawadee" pitchFamily="34" charset="-34"/>
              <a:cs typeface="Leelawadee" pitchFamily="34" charset="-34"/>
            </a:endParaRPr>
          </a:p>
          <a:p>
            <a:pPr marL="118872" indent="0" algn="just">
              <a:buNone/>
            </a:pPr>
            <a:r>
              <a:rPr lang="es-MX" sz="7400" dirty="0">
                <a:cs typeface="AngsanaUPC" pitchFamily="18" charset="-34"/>
              </a:rPr>
              <a:t>Test </a:t>
            </a:r>
            <a:r>
              <a:rPr lang="es-MX" sz="7400" dirty="0" err="1">
                <a:cs typeface="AngsanaUPC" pitchFamily="18" charset="-34"/>
              </a:rPr>
              <a:t>Illionois</a:t>
            </a:r>
            <a:r>
              <a:rPr lang="es-MX" sz="7400" dirty="0">
                <a:cs typeface="AngsanaUPC" pitchFamily="18" charset="-34"/>
              </a:rPr>
              <a:t> de aptitudes psicolingüísticas (ITPA). Objetivo de medida: comprensión, producción y asociación. Edad: 3-9 años.</a:t>
            </a:r>
          </a:p>
          <a:p>
            <a:pPr marL="118872" indent="0" algn="just">
              <a:buNone/>
            </a:pPr>
            <a:endParaRPr lang="es-MX" sz="7400" dirty="0">
              <a:cs typeface="AngsanaUPC" pitchFamily="18" charset="-34"/>
            </a:endParaRPr>
          </a:p>
          <a:p>
            <a:pPr marL="118872" indent="0" algn="just">
              <a:buNone/>
            </a:pPr>
            <a:r>
              <a:rPr lang="es-MX" sz="7400" dirty="0">
                <a:cs typeface="AngsanaUPC" pitchFamily="18" charset="-34"/>
              </a:rPr>
              <a:t>Desarrollo de la morfosintaxis en el niño (TSA),Aguado.</a:t>
            </a:r>
          </a:p>
          <a:p>
            <a:pPr marL="118872" indent="0" algn="just">
              <a:buNone/>
            </a:pPr>
            <a:r>
              <a:rPr lang="es-MX" sz="7400" dirty="0">
                <a:cs typeface="AngsanaUPC" pitchFamily="18" charset="-34"/>
              </a:rPr>
              <a:t>Objetivo de medida: comprensión y producción. Edad: 3-7 años.</a:t>
            </a:r>
          </a:p>
          <a:p>
            <a:pPr marL="118872" indent="0" algn="just">
              <a:buNone/>
            </a:pPr>
            <a:endParaRPr lang="es-MX" sz="7400" dirty="0">
              <a:cs typeface="AngsanaUPC" pitchFamily="18" charset="-34"/>
            </a:endParaRPr>
          </a:p>
          <a:p>
            <a:pPr marL="118872" indent="0" algn="just">
              <a:buNone/>
            </a:pPr>
            <a:r>
              <a:rPr lang="es-MX" sz="7400" dirty="0">
                <a:cs typeface="AngsanaUPC" pitchFamily="18" charset="-34"/>
              </a:rPr>
              <a:t>Test de vocabulario en imágenes </a:t>
            </a:r>
            <a:r>
              <a:rPr lang="es-MX" sz="7400" dirty="0" err="1">
                <a:cs typeface="AngsanaUPC" pitchFamily="18" charset="-34"/>
              </a:rPr>
              <a:t>Peabody</a:t>
            </a:r>
            <a:r>
              <a:rPr lang="es-MX" sz="7400" dirty="0">
                <a:cs typeface="AngsanaUPC" pitchFamily="18" charset="-34"/>
              </a:rPr>
              <a:t>, </a:t>
            </a:r>
            <a:r>
              <a:rPr lang="es-MX" sz="7400" dirty="0" err="1">
                <a:cs typeface="AngsanaUPC" pitchFamily="18" charset="-34"/>
              </a:rPr>
              <a:t>Dunn</a:t>
            </a:r>
            <a:r>
              <a:rPr lang="es-MX" sz="7400" dirty="0">
                <a:cs typeface="AngsanaUPC" pitchFamily="18" charset="-34"/>
              </a:rPr>
              <a:t>.</a:t>
            </a:r>
          </a:p>
          <a:p>
            <a:pPr marL="118872" indent="0" algn="just">
              <a:buNone/>
            </a:pPr>
            <a:r>
              <a:rPr lang="es-MX" sz="7400" dirty="0">
                <a:cs typeface="AngsanaUPC" pitchFamily="18" charset="-34"/>
              </a:rPr>
              <a:t>Objetivo de medida: comprensión. Edad: 2-16 años.</a:t>
            </a:r>
          </a:p>
          <a:p>
            <a:pPr marL="118872" indent="0" algn="just">
              <a:buNone/>
            </a:pPr>
            <a:endParaRPr lang="es-MX" sz="7400" dirty="0">
              <a:cs typeface="AngsanaUPC" pitchFamily="18" charset="-34"/>
            </a:endParaRPr>
          </a:p>
          <a:p>
            <a:pPr marL="118872" indent="0" algn="just">
              <a:buNone/>
            </a:pPr>
            <a:r>
              <a:rPr lang="es-MX" sz="7400" dirty="0">
                <a:cs typeface="AngsanaUPC" pitchFamily="18" charset="-34"/>
              </a:rPr>
              <a:t>Prueba de lenguaje oral de Navarra (PLON), </a:t>
            </a:r>
            <a:r>
              <a:rPr lang="es-MX" sz="7400" dirty="0" err="1">
                <a:cs typeface="AngsanaUPC" pitchFamily="18" charset="-34"/>
              </a:rPr>
              <a:t>Aguinada</a:t>
            </a:r>
            <a:r>
              <a:rPr lang="es-MX" sz="7400" dirty="0">
                <a:cs typeface="AngsanaUPC" pitchFamily="18" charset="-34"/>
              </a:rPr>
              <a:t> y cols. </a:t>
            </a:r>
          </a:p>
          <a:p>
            <a:pPr marL="118872" indent="0" algn="just">
              <a:buNone/>
            </a:pPr>
            <a:r>
              <a:rPr lang="es-MX" sz="7400" dirty="0">
                <a:cs typeface="AngsanaUPC" pitchFamily="18" charset="-34"/>
              </a:rPr>
              <a:t>Objetivo de medida: Forma, contenido y uso. Edad: 4-6 años.</a:t>
            </a:r>
          </a:p>
          <a:p>
            <a:pPr marL="118872" indent="0" algn="just">
              <a:buNone/>
            </a:pPr>
            <a:endParaRPr lang="es-MX" sz="7400" dirty="0">
              <a:cs typeface="AngsanaUPC" pitchFamily="18" charset="-34"/>
            </a:endParaRPr>
          </a:p>
          <a:p>
            <a:pPr marL="118872" indent="0" algn="just">
              <a:buNone/>
            </a:pPr>
            <a:r>
              <a:rPr lang="es-MX" sz="7400" dirty="0">
                <a:cs typeface="AngsanaUPC" pitchFamily="18" charset="-34"/>
              </a:rPr>
              <a:t>Prueba de lenguaje oral, Nieto. Objetivo de medida: Comprensión y producción gestual y oral. Edad: 6-12 años.</a:t>
            </a:r>
          </a:p>
          <a:p>
            <a:endParaRPr lang="es-MX" dirty="0"/>
          </a:p>
        </p:txBody>
      </p:sp>
    </p:spTree>
    <p:extLst>
      <p:ext uri="{BB962C8B-B14F-4D97-AF65-F5344CB8AC3E}">
        <p14:creationId xmlns:p14="http://schemas.microsoft.com/office/powerpoint/2010/main" val="2300793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Marcador de contenido"/>
          <p:cNvSpPr>
            <a:spLocks noGrp="1"/>
          </p:cNvSpPr>
          <p:nvPr>
            <p:ph idx="1"/>
          </p:nvPr>
        </p:nvSpPr>
        <p:spPr/>
        <p:txBody>
          <a:bodyPr>
            <a:normAutofit fontScale="92500" lnSpcReduction="20000"/>
          </a:bodyPr>
          <a:lstStyle/>
          <a:p>
            <a:r>
              <a:rPr lang="es-MX" dirty="0">
                <a:latin typeface="+mj-lt"/>
              </a:rPr>
              <a:t> </a:t>
            </a:r>
            <a:r>
              <a:rPr lang="es-MX" b="1" dirty="0">
                <a:latin typeface="+mj-lt"/>
                <a:cs typeface="Leelawadee" pitchFamily="34" charset="-34"/>
              </a:rPr>
              <a:t>Escalas de desarrollo </a:t>
            </a:r>
            <a:r>
              <a:rPr lang="es-MX" sz="3200" dirty="0">
                <a:latin typeface="+mj-lt"/>
                <a:cs typeface="AngsanaUPC" pitchFamily="18" charset="-34"/>
              </a:rPr>
              <a:t>(se determina el nivel evolutivo comparando la conducta lingüística del niño con las de las escalas).</a:t>
            </a:r>
          </a:p>
          <a:p>
            <a:pPr marL="118872" indent="0" algn="just">
              <a:buNone/>
            </a:pPr>
            <a:endParaRPr lang="es-MX" sz="2600" dirty="0">
              <a:latin typeface="+mj-lt"/>
              <a:cs typeface="AngsanaUPC" pitchFamily="18" charset="-34"/>
            </a:endParaRPr>
          </a:p>
          <a:p>
            <a:pPr algn="just"/>
            <a:r>
              <a:rPr lang="es-MX" b="1" dirty="0" err="1">
                <a:latin typeface="+mj-lt"/>
                <a:cs typeface="Leelawadee" pitchFamily="34" charset="-34"/>
              </a:rPr>
              <a:t>Tests</a:t>
            </a:r>
            <a:r>
              <a:rPr lang="es-MX" b="1" dirty="0">
                <a:latin typeface="+mj-lt"/>
                <a:cs typeface="Leelawadee" pitchFamily="34" charset="-34"/>
              </a:rPr>
              <a:t> no estandarizados </a:t>
            </a:r>
            <a:endParaRPr lang="es-MX" dirty="0">
              <a:latin typeface="+mj-lt"/>
              <a:cs typeface="Leelawadee" pitchFamily="34" charset="-34"/>
            </a:endParaRPr>
          </a:p>
          <a:p>
            <a:pPr marL="118872" lvl="1" indent="0" algn="just">
              <a:spcBef>
                <a:spcPts val="0"/>
              </a:spcBef>
              <a:buClr>
                <a:schemeClr val="accent1"/>
              </a:buClr>
              <a:buSzPct val="80000"/>
              <a:buNone/>
            </a:pPr>
            <a:r>
              <a:rPr lang="es-MX" b="1" dirty="0">
                <a:latin typeface="+mj-lt"/>
                <a:cs typeface="Leelawadee" pitchFamily="34" charset="-34"/>
              </a:rPr>
              <a:t>Producción verbal espontánea:</a:t>
            </a:r>
            <a:r>
              <a:rPr lang="es-MX" sz="3600" b="1" dirty="0">
                <a:latin typeface="+mj-lt"/>
                <a:cs typeface="Leelawadee" pitchFamily="34" charset="-34"/>
              </a:rPr>
              <a:t> </a:t>
            </a:r>
            <a:r>
              <a:rPr lang="es-MX" sz="3200" dirty="0">
                <a:latin typeface="+mj-lt"/>
                <a:cs typeface="AngsanaUPC" pitchFamily="18" charset="-34"/>
              </a:rPr>
              <a:t>el análisis de la producción espontánea es uno de los procedimiento más completos para realizar la evaluación de las dimensiones del lenguaje y del proceso productivo.</a:t>
            </a:r>
          </a:p>
          <a:p>
            <a:pPr marL="118872" lvl="1" indent="0" algn="just">
              <a:spcBef>
                <a:spcPts val="0"/>
              </a:spcBef>
              <a:buClr>
                <a:schemeClr val="accent1"/>
              </a:buClr>
              <a:buSzPct val="80000"/>
              <a:buNone/>
            </a:pPr>
            <a:r>
              <a:rPr lang="es-MX" sz="3200" dirty="0">
                <a:latin typeface="+mj-lt"/>
                <a:cs typeface="AngsanaUPC" pitchFamily="18" charset="-34"/>
              </a:rPr>
              <a:t>-Se recoge una muestra, se transcribe y luego se analiza.</a:t>
            </a:r>
          </a:p>
          <a:p>
            <a:endParaRPr lang="es-MX" dirty="0"/>
          </a:p>
        </p:txBody>
      </p:sp>
    </p:spTree>
    <p:extLst>
      <p:ext uri="{BB962C8B-B14F-4D97-AF65-F5344CB8AC3E}">
        <p14:creationId xmlns:p14="http://schemas.microsoft.com/office/powerpoint/2010/main" val="14341413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67544" y="1700808"/>
            <a:ext cx="8280920" cy="4625609"/>
          </a:xfrm>
        </p:spPr>
        <p:txBody>
          <a:bodyPr>
            <a:normAutofit fontScale="85000" lnSpcReduction="20000"/>
          </a:bodyPr>
          <a:lstStyle/>
          <a:p>
            <a:pPr marL="118872" indent="0" algn="just">
              <a:buNone/>
            </a:pPr>
            <a:r>
              <a:rPr lang="es-MX" sz="3500" b="1" dirty="0">
                <a:latin typeface="+mj-lt"/>
                <a:cs typeface="AngsanaUPC" pitchFamily="18" charset="-34"/>
              </a:rPr>
              <a:t>Producción verbal provocada</a:t>
            </a:r>
          </a:p>
          <a:p>
            <a:pPr marL="118872" indent="0" algn="just">
              <a:buNone/>
            </a:pPr>
            <a:r>
              <a:rPr lang="es-MX" sz="3500" dirty="0">
                <a:latin typeface="+mj-lt"/>
                <a:cs typeface="AngsanaUPC" pitchFamily="18" charset="-34"/>
              </a:rPr>
              <a:t>-Tareas de expresión de relatos mediante la presentación de láminas que desencadenan la producción verbal.</a:t>
            </a:r>
          </a:p>
          <a:p>
            <a:pPr marL="118872" indent="0" algn="just">
              <a:buNone/>
            </a:pPr>
            <a:endParaRPr lang="es-MX" sz="3500" dirty="0">
              <a:latin typeface="+mj-lt"/>
              <a:cs typeface="AngsanaUPC" pitchFamily="18" charset="-34"/>
            </a:endParaRPr>
          </a:p>
          <a:p>
            <a:pPr marL="118872" indent="0" algn="just">
              <a:buNone/>
            </a:pPr>
            <a:r>
              <a:rPr lang="es-MX" sz="3500" b="1" dirty="0">
                <a:latin typeface="+mj-lt"/>
                <a:cs typeface="AngsanaUPC" pitchFamily="18" charset="-34"/>
              </a:rPr>
              <a:t>Comprensión</a:t>
            </a:r>
          </a:p>
          <a:p>
            <a:pPr marL="118872" indent="0" algn="just">
              <a:buNone/>
            </a:pPr>
            <a:r>
              <a:rPr lang="es-MX" sz="3500" dirty="0">
                <a:latin typeface="+mj-lt"/>
                <a:cs typeface="AngsanaUPC" pitchFamily="18" charset="-34"/>
              </a:rPr>
              <a:t>-Señalar qué dibujos entre varios expresa mejor el significado de una frase dada.</a:t>
            </a:r>
          </a:p>
          <a:p>
            <a:pPr marL="118872" indent="0" algn="just">
              <a:buNone/>
            </a:pPr>
            <a:endParaRPr lang="es-MX" sz="3500" b="1" dirty="0">
              <a:latin typeface="+mj-lt"/>
              <a:cs typeface="AngsanaUPC" pitchFamily="18" charset="-34"/>
            </a:endParaRPr>
          </a:p>
          <a:p>
            <a:pPr marL="118872" indent="0" algn="just">
              <a:buNone/>
            </a:pPr>
            <a:r>
              <a:rPr lang="es-MX" sz="3500" b="1" dirty="0">
                <a:latin typeface="+mj-lt"/>
                <a:cs typeface="AngsanaUPC" pitchFamily="18" charset="-34"/>
              </a:rPr>
              <a:t>Imitación provocada</a:t>
            </a:r>
          </a:p>
          <a:p>
            <a:pPr marL="118872" indent="0" algn="just">
              <a:buNone/>
            </a:pPr>
            <a:r>
              <a:rPr lang="es-MX" sz="3500" dirty="0">
                <a:latin typeface="+mj-lt"/>
                <a:cs typeface="AngsanaUPC" pitchFamily="18" charset="-34"/>
              </a:rPr>
              <a:t>-Pedir al niño que repita una serie de palabras o frases dichas por el evaluador.</a:t>
            </a:r>
          </a:p>
          <a:p>
            <a:pPr marL="118872" indent="0">
              <a:buNone/>
            </a:pPr>
            <a:endParaRPr lang="es-MX" sz="2600" dirty="0"/>
          </a:p>
          <a:p>
            <a:pPr marL="118872" indent="0">
              <a:buNone/>
            </a:pPr>
            <a:endParaRPr lang="es-MX" sz="2600" dirty="0"/>
          </a:p>
          <a:p>
            <a:pPr marL="118872" indent="0">
              <a:buNone/>
            </a:pPr>
            <a:endParaRPr lang="es-MX" dirty="0"/>
          </a:p>
        </p:txBody>
      </p:sp>
    </p:spTree>
    <p:extLst>
      <p:ext uri="{BB962C8B-B14F-4D97-AF65-F5344CB8AC3E}">
        <p14:creationId xmlns:p14="http://schemas.microsoft.com/office/powerpoint/2010/main" val="340502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Áreas del Lenguaje</a:t>
            </a:r>
          </a:p>
        </p:txBody>
      </p:sp>
      <p:sp>
        <p:nvSpPr>
          <p:cNvPr id="4" name="AutoShape 2" descr="data:image/jpeg;base64,/9j/4AAQSkZJRgABAQAAAQABAAD/2wCEAAkGBhQSERUUExQVFRQVFxgYFRcSFxoXFhgbGhsZFxYbGBoZICcfGBkjGRsXIC8gIycrLCwsFx8xNzAqNScuLCkBCQoKDgwOGg8PGi8kHyQ1LTUsLjIvNS4sMiksNCouNSwqLDQsLS01NS0sLSwqLC0sLyw0LC81NS0sLCwsLDIsL//AABEIALIBGwMBIgACEQEDEQH/xAAcAAEAAgMBAQEAAAAAAAAAAAAABAUCAwYHAQj/xABGEAACAgEDAgUBBgMEBggHAQABAgMRAAQSIRMxBQYiQVFhByMyQnGBFFKRM0NioRVygrGy0SQ0U3ODksHTF5OUoqPh8Bb/xAAbAQEAAgMBAQAAAAAAAAAAAAAABAYBAwUCB//EAC0RAQABAwIDBgYDAQAAAAAAAAABAgMRBCEFEjETQVFxkbEGYYGh0fAyweHx/9oADAMBAAIRAxEAPwD3HGMYDGMYDGMYDGMYDGMYDGMYDGMYEDxfxqPTKrSbiXYJGsal3diCQqqvJNKx+AATla/nrSq+xjICLBJicIHEXXMRaqEoi9Wzv7d+Mn+N+BJqlQOzo0TiSN4m2ujgFbBojlWYEEEEE8ZWyeQdOzs7GU7iXZDJ6DKYjAZqr+1MZIvtfNXzga1+0XTbkBEyxvp5NT1XidIxFHttjuG6juFGueP5hf1PtH0ZRX3uA8jxAGJ76qhW6VAf2jKylV/NfGb9V5H00ixKwfbFp30u3dw8LqqlX9z+BWBFG1ByO/2e6dolid5mVG3od4Uo/o2uvTVRvUJw1X6m77jgTvMPm7T6Lb1y4LJJIBHG8lJHt6jHYDtChgSTkVvtA0oUtcpIkePpiCXq3Giyuent3bRGytdfmA7msm+NeV4dV/a7j9zNB6Wr0TbOp+/oWj7ZD1nkTTyMzhpY5GkeTfFJtcGSNIZFBr8LIicfIBBB5wNSfaLpS8ijqERiDayoWWY6hQ0KwgcsxBHFD3PYE5K8P866aeSOOIyM8il6EUg2AO8TdQkVGVkRlIauRkaT7PNLZKdSPiAKI3oI2nG2B0sGnVfT7ggmwcm+D+UoNNJ1I9+/pmMl2LFg0jzMzX3dpHYk/XAusYxgMZX+K+PwaZoVmkCGeQRRAgnc57Dgce3J45HzkiTxCNd26RBtFtbAbR2s2eBfzgSMZp/jY9wTem5huVdw3EfIHcj65F8V8dh0+zquAXdEVRyxMjrGvHetzCz7YFhjNUerRt21lbYaYKQSp70QOx+mVGl866SQWkwa1gcUrXWobZBxV2zcV7e9YF5jI/8ApCP1feJ6SVb1D0sBZB54NexzUvi0ZdlvhY1lL/3e1iwBD9j+Ek/Ar5wJuMrtJ4/DJLJGjgtGIiT+UiXd09rdmvae2TYdSr7trK207W2kHaR3BrsfocDZjGMBjGMBjGMBjGMBjGMBjGMBjGMBjGMBjGMBjPl4vAjeKSFYJWU0RG5BHsQpIObdKxKKT3Kgn+maPGP+rzf90/8AwnN2i/s0/wBVf9wwN2MXjAYxjA5Hzd5EOvd2ad46hCacR8BH39Vnewd33iQGlo1F35yBrvs2aSKb7yMTyawarcEKhgFUdJyDu22GYH2NGuM67xPXMpWOKjLIeN10qit8jV7AcAe7MosXYnDA4CD7Opkn0jrLEItL0dkdOaCLIkihydz2HsFjxtqgDkvxvyHJNrTOJItjSaSQ9SMtKn8M+7bE90qsLJ47k/OdrjA5DyL5IbQNIWdZCwChwX3Ood3UupO0MN55F2STx2ys8F+yjoaqObrWiSzOU2nlDR0qd/7ltzA/J+mehYwPNvCvsmMYjWR4pBHPBIzMHYzJD1qDox2q33vcX7/oN2n+zCRIQgmjLJFpkAaMmNjBqZdTtdb5jYOFI+l/TPQ8YHEjyLN/GLqxLEjDo3CiHo0qyJJQsEOBJaP7eqwQ2SPIXkg+H9QMyuWVE3gvucIXKl1YlVan9r5s37DrsYDGMYDGMYDGMYDGMYDGMYDGMYDGMYDI+t8QjhXdI6oCaBY1Z+B8n6DK7xfxsq3Th2lx+NmtljFe4BG5ya9NihZPsGoJWRGDyMWkbgO/rkPztCj0r9EAUX2F4HQN5qi9lnP1EEg/4lGV2p8VmlsX0UP5Uoykf4n7Jx7JZHs+Vmp8Mi3FrMTsR6kkaMswNjgHa5v2YNd1RBrNuk6oJWTawA4kX0k/Ro/yn6qSDXZe2Bi/hMLG2jRye7SKHY/Us9sT+pzXN4Xp0UsYYqHeolP+QF5YZT+Oaz+7H0Lf+g/9f6ZF1eojT2puT9PNI01ib9yKI+vkp2XgqGkCcgKJZAoXttChqArigKzVPIyrYkmFbf76WgLAP5+1XmrSzFpJPVuT0lTQoE7gygjhgKU/I3EX8b9QPQ3+qf8AdlKjU3qbkTNUz07588LfOntVUTimI690Os/g64EuoocD/pEx/wB73mcXUT8E8o+d7dUH9pdxH+yRlSXkjgjkWYE7EIScLTkqCERkUOGPsfWfo2T9NLI5DFemlfhejISe17SQgA9uTfxXN/UhaQ+YZ1/tIo5B8xMUY8fyOCo9/wC89x9TlivmKIwtLZ9AG6Mj70M3CJs772alUfmJFXeUuVccQnkEtlVjsQshpiezSA8gp3VQeD6mrlTgdh4TomXdLLXWlotRsIovZGp+FBNn3ZmPF0LHKnwfxneelJQlAsEClkX+Zfr8r7foQctsBjGMBjGMBjGMBjGMBjGMBjGMBjGMBjGMBjGMBjGaNbrFijeRzSRqWY/AUWf14wNruACSQAOSTwBnO67x9pDt05AjrmarJPxDfB9/WbHIoNzVf4prXmoujEMRsh5CLXqBmIsEiubsA8KGNFq+TV21STAFfy6Xqlwb7uY7Za7UaFnnsMCSNWqxFkBYbqW+Oo7NtB3G9wZze/mxbcjMdQvQiml4aQIzsx4sqpIABvagoUv7mySToXaw08cPKIysbu1SIMqg7qbcZFC880HPtlpLCHUq34WBVv0Io/5HAjxeExqCGUSMRtZ5fWzfNlr4P8o49qzGKWmEUakqlB2YkhRVhASdxeih+Ap73QyAfE2SGByyrwYnDnYgm27VDk/hXqoUv/GtWDeTfD51G2OM9QKPXIpUrZskkg8uzEtQut1muLDfrp9kbGyOCBXez2r6+/7Zw+s1jyTMrq5UAFtlW5PY+lgVQURVcn6DnoPHtaLq6VO5Pa/f+nb+uUmnsyO5UqpVAN1A+kuSSL4FMO/PewMqPE9Z2l2aI/jT79/os/D9LFu3FU9avZnp9SthApQgWFZdvAoce1CxwDxYzaumadulGSL/ALSSuEWwG2mqMpBNL7dzwKMjQ+GyziwelGRYdlDM/aii3wtX6n+npIN5ZxeEx6ZomjWrPTkP5n39nc+79QL6j33ke4rboOFTVVFy9GI8PHza9bxKKaZt2pzPj+G3QMglZTuWYC1V2BAj7Do1Q6fFGhfA3e1yJPEQGKhJHKkBti2ASA1WSOdrKf3zLW6Xeo2mnUhkJugw45AItSCVI9wx96IgtrelLMtAySNG0S7uW3RiPn4AMEjE/wAov6ZaVcfZdW8z9EI0a1czsyhgh4VVCMWVno8miqgnvWSvCZd8Sv7PbIKAARiTGAB2pNv/AO8j67T9PSyi7Zlfe3YszjazAX6foPYBR2GWhWuPjAwkjv5BBsEcMpHYqfYj/mOQSMvPBfFTICj11UHqrgMCSFdfoa5HsQR2ommzVLEdyulCVL6bH2uiyk99j7QGHwAe6qQHZZQeeZpU0bmHqA74uoYATKIuonXMYHO8Rb6rkdxzljovGY5IOtexADv6np2FeHD32INg+2fNBrnlJYRlIa9Jfh3N9wn5UrkE8m+wrkOCk8ZAkjOiSd445dRUksmolViNE0ild7fh6hCFWsbgao5lr/NniEUcB9Jkk0yTov8ADPU0zlQdKKYmMqpuyb9V8BSM9KxgcR9o0+skEen0IlEu153eJglbBUSFmIBDSkWoNlUbjnIUHnLWyahGSOtO02mTptC2/bPpus5MhPGyQbe1AmjnomMDy7QfaBq+8hBpNHLMp00kZhE2oMepSj6nWNFIDgdwe9Z8/wD9RqeodU6zCtJqAAsTUCNf0oiY3IAbpUSW7C2quM9F8N8Eg0+7oQxxbq3dNQt1dXXcCzQ9rybgcF5T8ya3VSwJIVQCOdpz0Wtmi1HSRQSQELRkN2PyAPbvcYwGMYwGMYwGMYwGMYwGc95k1O9lgB4G2SWvhWBjQ/R2BJ/wxsD+IHOgZqFnOAn1LSDcCUbVSEhl/Eke07WFjhuhGvccO4/TAy1uqV9qK4Nyqkmx/UBteQg7Ta7hGV7g+o/FGRppAGeNVCrGEIC0B6t3ZQKFbc0eJxiOC1AVYSjgDsBG6uQB/qqaHzWNU4glMjXskCo5qwjKW2MfhTuKkngEJ7EkBs0Y3TTN8GOP/wAi77/rKR+gGbtVqRGpZr4rhRbEmqUKOSxsUPrmiXwmIlmdA242RISybqC2EYlQaUCwL4yIs0HUgSFoaDu22FkIH3UnO1P17/XAm6TSUCzqoZ2Dso5Aago+hYKACwq6vJEjhVJ7AAn6fOR9Xq2jtilxgWWQkuB7kx7eQP8ACSfoe2Y+Kt9y1HvXb3Fj/LNN+vs7VVcd0TPo22aO0uU0T3zEOS8R7NI3q2glV4/H7HngtdAfFn5zfpNP1ZYoWG4VvmBFrsUHhvank2rXuN/FA5o1I3sI/YU7/sbRf3YE/opHvl15a/tJ/oIQf/ymv6EH9x85UOG24u6imK+7M/j77rRxC5NuzVNPfsum1iiQRk0zDct8buSCFJ/Ew7kDkAg++R5fDuq56tPGK2RUClgg73v8bX2H4Vq+SbHyZBJOqkAiJRLyL9bF0jI/1Qsv7sMng5dVSQI1MfqWQNBVnqMW2KASWR+Sy1XDXwLBHYwZD649SxKt+FUPBEDsitY933mFz8UF+bkafShqiBJihPqJr1uGLBOABsjO00OLCr+VhmUmm65n5IUoYFYcnkEyMPmmKrz7wn55MN/jP/Vp/wDuZf8AgbJYyml8QMiMrhhs9GpCKSWb03HGCLKOrbiw7IwogklLTS6kSCwCPow2t/TPXLOM42Y56c8ud2TTgMqnuwYj/Z23/wAQyGPEgoKm5JA7KFRaZuzjg0FARlBYkLfvZ5itqzLqSsJWkjAMjcohZ5BJQ7SMDEgoEBdrWb9J36DSD0zRE3KqmQy8u6n1KWI7OgLAAekBiKAor5ZbdDD050lm9SsyhkUt043vbFIFPDsL2lyB+RgF253ecfIwAO6tterdW2ve74r9cneS/Ho54jGknUMG1C3Nstehju5ugQfqpPvmMxnD3FFU0zVEbR39zosYxmXkxjGAxjGAxjGAxjGAxjGAxjGAxjGBSebJbiWEXc7qnFVsHrlu/Yxq6+/LqOxOc5oG6tahqoqel/hjfaxZjZ9TbVJ/lAA77ibLxPUmTVSGvTAvTTkWzMFkk/QV0lB+Q9+2QE07yV1QFQVUSncCe9uaAYdqUCuCSWsBQw1HikLqUJZt4K0kcjbgQb2EKQ3ps2L4F5u0kh6AMw2kJUgeq4FMTyRtIBNWeGo++JdMTMrk+hEalH8x4uqs+ixV+/Y8Vo/iVnkUIQY46eT53g/doQRYIYMxB5BjUEc4EKOJAXeTTsYQwEZfaURKW2ETncg3lyfSDtA4oACf4wNirL26L72oE2lMkvA+EZm/VBklXSVCAQ6MCp2nggimFj6HKfU+aNNApi1UyB1G1hyWdSKDbUsgMO/wb+hPqmmapxTGZF/2/UZR6kiOKdADsjZSoFkgMFfao+ASQAOwoe2afLXnDTagLEk6tKtpRDIX2WAyhgL3KA1DkWeOM3eZGEablVd8hRTZIDbbCAkA1y5F17/pkXiFNVqxXFcTGYnrt1290nRxzX6MePtuo9DAVW2/G3qejY3UBQ+goAfp9Tl75XU1MfYy0P2iiB/zzn11jBwrptDUFZW3C/USG4FGlv3HOXflbVgdWJq3I5kHyySGw3P8rWh+Nq/Iys8H21MzV3xt9ne4rvp4inulbaSaN5ZBGLcUJGUGrUcIW7FlB7DtfNHNHiYnDbIWQNICRuViYwAAz2CVNGqUqLLe9HJflFf+iRm1YsXZirbwC0juV3/mKliCfcgnLVdOoYuANzABj7kLe0E/As/1PzmjW/E1dnUVW7dETFM436zMdfL0n77cGmzmMy5l9Ayw7TKII0Uj7juBRsmSQE3Z3WADY7knJ/h61DGNoQ9NLRRQU7RagewB4r6ZL8S0itW4WLVqPbcrBlP1pgD+2RZ9Vt9IG5+KQEXz2Lfypx+I/tZ4y16PVU6qxTep6T++7RVTyzhAk1W+R1qijbf1G1Xv9PXXHxlTr/DZnbidxGWS406a7lLASAsU/CEJoG7I5vgCw8Q0Ky2HAvkBhw633KN+JDwORXYZnCpCgE7mAAJqrNcmvaz7ZaKbUTbiiemFWrvTF2bkdctkWjG4xsXUkE+kgLKg4A7bkCAgbFKgb/cNlk5CLZpVUfoAOw/5UMj+J6LqxlQaburAkEH9RyARamuaY5z3mDUQRadz0hHMQUCVRBaxvBHDirIk5PAujwK/XVFMTVK26ezVfuU2qeszhzvmnzc2p+7RdkQPufU9di1cV7gf/wAN32ZeJNF4jEAARMGja/it4I+oKD+pzlc7L7LfBpJdW0qFB0Eu5FZhue1WgGXnaJP04+mcazXVcvxV+4fSeI6exouF12ojbHrVON/Xd7bjK3o6r/tYP/kv/wC7m7SRzBvvHiZa4EcbKb49y7cVftnbfMFZ494vKup0+lgMaPOszmSVS4CxbLVUDLuclx+bgKx5yE/nfozdCWNpCkkME08YCIJZlDRARsxfaQUs2aLDvRrf52aIDTdeBZYm1CRs5JDQmQFUkVhyvr2oTY4fOXh8b0Mcg1MmmiRI9OJYiqkyFDO+n08hLEINyEMC3KiQ+oC8C2j+0hiNNIdK6QaiGacu0iF1jhjSQtsW7vceLvgfND4n2pxjTfxL6adYxIiE0P7xN8TKWoMCxCGj6WPeuc26rxTw9FhDwV/DxQyRKFVummok/hkVSjFSC3BAJFAHnjKrXeI6CLq6aLSoXikhVo5aaPZPMujcrTtspXYBTtIDdqOB6LExKgkbSQLF3R9xY71meYQQhFVVFKoCqPgAUB/TM8BjGMBjGMBjGMBnw59z4cDiPCmuFGJsyDqkn5lJlPb4L1+gGZNIJARHKAVNEptej/KwN8fTg8dxkLT6USaWBdkTt0Yq6yhgvoUFgCDdcccXxyM3Dwwrt6Um0hQrbkDB1BJHpG0KQWattKN1baAADbpdS17JQBJRNoDscA1a3yD2tCSRfcimOuFAmpk4AMqIwIFWY7Rr+SFaLv7ED2zPUaRTGOsd3Tt96goylQfUu02CFJHHcEg2CRlZFqCQvWn3N+JY4ow00ZI4sxXbLZBOwKRYIq7CJ5017aHw9jBuDF9qsDym92kJurPNjnk7uST38LL2ee5N38/P757f5n0Gr1eklhWNSrKGVpSI5CVYNt6aFwxNVyU9v1Hh5j4rL58M8vYVckRzRO/liMR9px80W91ZrIVYMpIIIog0QRyCCOxv3z2jw7XDWeFxyyW3TVlmLXZ6Y9TX3JoK1j3PyM8VU2M7LRyzroIo2pYJWeRVF7pKIFvx+CwNo9yCT+XNPxjasV6Dmq75jGOv0+uJ8yxqp0tXa4zj/i18V8y7zUIUqDfUfd+IdiiirH1Jo/BGUOonMj/eszmrBc2O43AKKUVS8AfH7ZZqcW6j4tv8tv8Anu/yz5DatU29qY/Ln6vi2p1lU89WI8I2j/fq9d8heMPNowlgPGemrMCwoAFb9Q7A13HYZe9XUggFIKsW3UccWNxCdM81dDd3+MpPKfg/8PplU/jf1vfsSBx+wofreWOp1ZB2Jy5Fi72qO2569r7LdsQa7MV0Xvhqm9X2kVYzvMTGd/lOY9Jy7emu1U2qYr64RYzLM0ollpY5Sqrp7QFdqON7m3JIYA7SvY97zaFEToqqqo+/caNmT0lLa+Sw6nLWSQouzR2aPR7NxLbnchnagoJChRQHYbVA5JPHJORdXqhLvhQEsPzfhRWVgb3c2VYewILAr+V9to09ijT2qbVEbR+/fqTOZzKTqdNfI7/A5+mR4HQSBSw3XVUe9bgu4jbuog7bujdZv6jRoTI4kNgKFTYST2WgWsk/HYDtxn3TaALGUen3FmkvkMzMXbg+248D2AHxk+NTcijkyhzpLU18+N/7Ss4n7TG9EA9t0n+5P+edGfEYYWKvqLYV6HZWdBVj0qN9UR6nsnjn55jzjL/GdJYAx2biXdWjj9VAUWFt+E/hU8VzkDUUzVbmKeqwcHvW7Gtt3Ls4pjOZ+k/24zSaN5ZFjjG53IVB8k9v0H19hZz9C+WvL0eigWKMCwAXauXehuY/r8ewoe2cn9lnlWKOIaliG1B3KRZqHnlQCAdxFWSO34fSbb0HNelsdlGauspvHeLRrrkUWv4U9PnPjj2/0xjGS1dQvGPCItVC8Ey74pBTLZF8gjkcgggGx8ZF1PlaB23AOjdFYA0UjIRGjb1UbTQF/wBRwbHGW+MDmj9neiqMCN1WJERVWWRVKxydaPeA3rqQlvVfJOIvs80auXCPbGyOrJt/thqhS7qAEw3fuR2OdLjAYxjAYznPOfnRfD1jLRmQu3qCmikS11ZeRyE3Lx3O4ZnrfPGmiaZXL/clFciNtm9+mY0VqpnYSLQB7WTQF4HQYznIvP2lb+GIZyuqIWJ+m23eWZAjH2bepUj296BBzDzZ52TR2io0so6JKhW2IssohUu4BC366HuVwOmxlJ4R5x02pnkgifdJGCTwQGCuY2KH8wDgr/T2IOUHh/2pxtJOJYwkcG/c0bmVwV1H8MoeMICC7eobS3HesDus+MwA57Zz5886YSiNjIhJVSzxsqI7p1FjkYikkKc0fkXyaynk8b0SwDVzrqZojyJNTG7KVIDCRYyAiqVqiqA/TAr/ABKWI9aGH7149x05gG/p7g3TAcemPY4ZaLDhQO1gbRqtTNzF0YV5sTBpZQ38rIjoqUf8Tdvredb4x4R1URoSqvH+Cx6ShAtOPwg0tHmioNHsebbWRruYI28kq4jjLSbk4KvsB9Q9rNfBrnAhfwkjjbKkkje++UJp6+QIhZB9lZGI967mSkU8agRppytj0IGhAHuQRuHA9tvNdxkrTaveSCkiEV/aAc38FSyn9LsfGfdQGLIF4Aa3PFUARtruSSQf9k89gTGGczEC1XcfYXtv9+azznz95SOocSxxRRSlXJubmXYLNKI6LgUL3C757Xne+IyH0oOoS3tEKsDvchoRj67gT2HfIJ0gibrSbUjjFhIxZU8qqqFAv8TdrLvIvYIoMnTaq7pa+0s1YkmmKoxLyzwX7O521UMcyARN94zI6sDGKJIKk/itVB/xfTPVvMmghkg2OvJ9MIRRvDV6RGOB2HI4AAN0BYx8NhGnjaWUVJKR6F9Wzv0oIh77QTwONzSNwvbbIWjU6iRAZFU2A19KK9zqh2ne1KCe24qADQXN3Edfd4hVFV7G0YxHT9l47Onlmnxcpp/svagXnUORyFQlV+QpLAkfWhfeh2Fj4X9nSRyB3kL7SCAq7Aa5Fmyav4rLrSeNRqiLLIBKoVJFP9p1BSt6ANxtrIIFEEEcZvTWyPzHF6eKaYtFdgGwhQvx/iC/S85Eaa1E5w0xo7MTnlSdTqVRSzdvYDux9lUfmY+wHfNEGlbaxLbZJDbFabbVBVG4EEBRXbklj75lp9BT9RiXkqr/ACqO5CL2UfJ5Y0LJoAbtROqC3IUdueLPsB8n6DnJCUgatpwNpkiG87FZY332wPIHU4IALfACk9hm1I5lARVhVRwrbnJA9vu9oBNf4+/P0zAEDdqJbVUDFA1jpoB6mIHO5gLINkChxzddqfMEjcRx9MfzzUzf7Makj92b/ZOBN1On6ZEz6gKwG0GUKIq7lVSwQx55DFj2JYCsga3xl5bEe6OMjhuVmPe+CPux29t3H5chCIbi5tnPd2Nsf3/KP8K0PgDM8DGKILe0VZs/U+5J7k/U85ljMJpdqlu9Amvmuw/ftgdf9n+iIE03ZZCqKPkxFwzfuW2/+H8VnX5A8C8N/h9PFFx6EANdi1W59rtrN+95PwGMYwGMYwGMYwGMYwKjxTypptS7PPGspMXSAk9SqpJJKA/hY3yw59K/GRG8h6YwSQEOVkMTFi5LhoUjjiYN/MBGn683dnOixgctL9nWmaSKRmlMkXT2tvANxSNKhIC0KZmFAAEHtwCJXjHkqDUymVzKGZY1cRyFUfpP1Yt6jhirXX6/pl/jApvBfKkOlkkeLeBIWOwkFFLtvbbxdFrNEkC+KyB/8OtKSxPVbcWIDSNSbpl1LhB+UNKik/pWdRjAodV5K08moMzBzuZZHj3notIqdNZCn8wTj44BqwDkDVfZnpZIo4ZGndIldIw0l7EdBGUFj8IUCj3Fd++dbjA1wRbVVbJ2gC25JoVZPucqvFfADJIJInWNyNr70Lq4H4bAdSGU9mvsSCDwVucYHLTeE6lLpIpaFjY5iJ47BWDAH25evqPbWuh1LXtgC/8AfSqo/bp9S/3r27+3W4wObi8uzN+OVY/pCodv/PIK/wDs/wCYrPM/hcemEEsksrKspLb9pBIil6dIiC237doUWWqrJzstVqVjRnchURSzMewAFkn9sqU8POqt9QpVbuGMkhk44kau012R/IK97ww5ldJLIyyPtjIvYCA7xg8EC/QJCLtvUB+EAiy27/RlsN0sjqOdjFdpYEEMSqgtRHCk7feu1TZ4Xik6cnNi0cCg4HcHilkA5KjgjkcAhfuGUXxQt0X2k2ADwa4DBmr9gckK4IBHIIsH5B5GZZCVDFwqllNCNFFbe+4biQqxgVQPI5AsbVAbtRp0k9LgNXNX2/ocqvE100I27KlYAr0VUz8MCGDN2UMByx23Q+mTI4+issrgFmO9hECzcIkaIprc7HaABQtnoDnOabVkEtPuieQhmEyNFtv0qo6gW1FbQfc381gTtb4jJNwyqkdg7FJLGqI3ngUCL2gdwOT2zRldBIYSYtpdVG5NlF1Qk0rKSCQOQu2yQAKsczdPqVcWhBF1x7H3BHcH6HnA2YxjAZY+W9B1tXGpB2R/euRVWpHSBv5ez/4ZytZwO/uQB7kk8AADkk+wHJzvvJ/gZ08JZxU0p3ye+3ikS/8ACoF0a3FyO+BfYxjAYxjAYxjAYxjAYxjAYxjAYxnDeLQKdfN/GxTyQmOL+EMSTSRqRu6wqEHZMXo7jRK7aPBwO5xnmms8d8U+/wCmsvUC6m4zp7SIrMi6Xots+/3xFieW7E+ntm/xvU+IaefU9KTUT/caYxXECn9qy6l02RFeqqUQtEnde19oGB6JjPPNJ4x4iH0e4ySROduqZNMw2fet0XXeiNbKAkh2Uo9YC7hm/wC0OHWyuv8ACI9aRRqbDsgklDWkagKet92koKWBcyc4HeYzzubzP4iZZFihmNSahow+nKoYv4MSaZGegNx1Fg83fBrjKrweHVSatZWTUSB9Roi0mo03TZQNNqhKwXYAoSRlXdX5gCTdkPWcxdwoJJAAFkngADuTnlPg/wDpLpq4EraqPQz3JqIfUZU1MbCHcyiw8YIHzdg8cT/FfHfEyquqTR9WKSWGNdOJD1DIoh08/pPTHR9TMSvqd/UAoGB2WjvUkSuCsIpoEbgt7iVx7exRDyPxEBqCW+fEuhff3z7gRPE/DlmTaSQQQysO6sOxF8HuRR4IJHvlK/gGoHaSF/oY3j/e973+lD/0zpcYHLf6K1X/AGcP/wBQ/wD7GB4RqiQNkCi+WMrvQ+QnSTcbrjcP1zqcYFLoPLIRxJLI0rggoCAsaGiCVRe7G+7FiPasuJIwwKkAgiiCLBB7gj3GZYwOZ8U8hwMv/R0j08g7NGlI3ttkRSAwrt2K0KNWDwvi3g8sMn3kbQsKPWHqhfkqqswoMpo/i2sPTVEjPYMxdAQQRYPBB7EfXA8d6ko/u0P16jD/AC6ZrJvgel68/RlkEDMLiob+pVllDNQDqBe3bZHIPpat3jWgEGreCNJSm1GjCxSvW7fuVSoO5V23ftuC+wzQ3hEsqkfw07L77oinPcV1NpsfI7HsbGB6D4P5Xh053KC8n/aSkMw+i0AqD52gX73lvnMeTv40bl1AbpAfdmbaZybNglSQUAoAt6iTyT3PT4DGMYDGMYDGMYDGMxZAe/sbwMsYxgMYxgMYxgMYxgMYxgMYxgc15486jw6NH6TTMxJKIaKxIAZZTwfSoK/uwyZqPN+lSaOAy3LKqPGqI77kdtqtaqQFvuSaA5NDnIPjPkSPWTyS6l3ZWiEMaRvJEEQ2Zd2xh1N7FbBFVGoo5E8veQGgkR5Z+tt0I0RpChZRIzq17jXoIWvpd+2BaaPzzo5d/TlLbE6hAjltkLFA8Q2XMpcFbj3C+MxHnzR9LqdVqMxg2iKbrdUcmPo7OrvA5rbnL6D7J5IYJYotREjNF0o9RHDIuo271fbI/W27SFKkIqk3djsco/sqZdNNpzJpnWXUGcdSCX7tmQKemVm3oQQNp3E1YN3eB3Gp8ahj051Mj9OEJvLSKykKflWAYHkDaRd8Vec54T9o8Usut3+iDTNp1RykgkczLe3pMu/dv9IULZ+Ml+LeTTP4X/AtO7N04167jcxeMq6swJ59SiwT29/fKPWfZbJONS8+qV5tRLppgyQlY0fTqUAKdQlkKmvxA+94Fy3nhH1OhjgqSPVtqVZmDI6GBNxXYwBDbuCGAIywfzFXiK6LZ+LTNqOpu7bZFj27a+t3f7ZS+FeQDFLpJC0CHTSahymnidEczxiP88jsGFWSSb7UO+TfGPLE765NZp54o3XTtAVmhaVSGcSEjbIlGwB/XAnDzdpTqf4bq/e7ilbH2b1XeydTb0+oF5Kbt1e2RfDvtC0E5qPUKfu3ltldF2IakO51C+n3F2BzVZT+HfZqYtadTvgcPMdQ3UhcyJIw+86TCXaqlrI3KxW65yLF9lezTRRGYuIdJrICEQKz/wAQS1ruelI7UeD8jA6GD7QtCyyMJiBFEJn3xSoREeFcBkBZTYoi7BsZLfzZpgZVDszQiIyLHFLI46wLRUqKS24An0g1XNZwPg3kfWar+KGqLxiTQx6NHljiR7Vid3TilkG0cWSwLFjVDtZv9meoPXY61epOdIX2wskZXTqyGNgsoZo3DC6YH09+eAvU86RSy6PoyRNDqhqDufqK/wByoJ2qVoEG9wcrVcXk/wAF81abVsywSbiqqxBR0tGsK671G9DRplsGu+cF4Z9nsyajS6ZlZtNphr989LGrJq0UKqDezFwxcEkKBXv3PSeR/IZ8PY20D1GIldIXSZlBBHUZpWX27Ko55wOwxjGAxjGAxjGAxjGAxjGAxjGAxjGAxjGAxjGAxjGAxjGAxjGAxjGAxjGAxjGAxjGAxjGAxjGAxjGAxjGAxjGAxjGAxjGAxjG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AutoShape 4" descr="data:image/jpeg;base64,/9j/4AAQSkZJRgABAQAAAQABAAD/2wCEAAkGBhQSERUUExQVFRQVFxgYFRcSFxoXFhgbGhsZFxYbGBoZICcfGBkjGRsXIC8gIycrLCwsFx8xNzAqNScuLCkBCQoKDgwOGg8PGi8kHyQ1LTUsLjIvNS4sMiksNCouNSwqLDQsLS01NS0sLSwqLC0sLyw0LC81NS0sLCwsLDIsL//AABEIALIBGwMBIgACEQEDEQH/xAAcAAEAAgMBAQEAAAAAAAAAAAAABAUCAwYHAQj/xABGEAACAgEDAgUBBgMEBggHAQABAgMRAAQSIRMxBQYiQVFhByMyQnGBFFKRM0NioRVygrGy0SQ0U3ODksHTF5OUoqPh8Bb/xAAbAQEAAgMBAQAAAAAAAAAAAAAABAYBAwUCB//EAC0RAQABAwIDBgYDAQAAAAAAAAABAgMRBCEFEjETQVFxkbEGYYGh0fAyweHx/9oADAMBAAIRAxEAPwD3HGMYDGMYDGMYDGMYDGMYDGMYDGMYEDxfxqPTKrSbiXYJGsal3diCQqqvJNKx+AATla/nrSq+xjICLBJicIHEXXMRaqEoi9Wzv7d+Mn+N+BJqlQOzo0TiSN4m2ujgFbBojlWYEEEEE8ZWyeQdOzs7GU7iXZDJ6DKYjAZqr+1MZIvtfNXzga1+0XTbkBEyxvp5NT1XidIxFHttjuG6juFGueP5hf1PtH0ZRX3uA8jxAGJ76qhW6VAf2jKylV/NfGb9V5H00ixKwfbFp30u3dw8LqqlX9z+BWBFG1ByO/2e6dolid5mVG3od4Uo/o2uvTVRvUJw1X6m77jgTvMPm7T6Lb1y4LJJIBHG8lJHt6jHYDtChgSTkVvtA0oUtcpIkePpiCXq3Giyuent3bRGytdfmA7msm+NeV4dV/a7j9zNB6Wr0TbOp+/oWj7ZD1nkTTyMzhpY5GkeTfFJtcGSNIZFBr8LIicfIBBB5wNSfaLpS8ijqERiDayoWWY6hQ0KwgcsxBHFD3PYE5K8P866aeSOOIyM8il6EUg2AO8TdQkVGVkRlIauRkaT7PNLZKdSPiAKI3oI2nG2B0sGnVfT7ggmwcm+D+UoNNJ1I9+/pmMl2LFg0jzMzX3dpHYk/XAusYxgMZX+K+PwaZoVmkCGeQRRAgnc57Dgce3J45HzkiTxCNd26RBtFtbAbR2s2eBfzgSMZp/jY9wTem5huVdw3EfIHcj65F8V8dh0+zquAXdEVRyxMjrGvHetzCz7YFhjNUerRt21lbYaYKQSp70QOx+mVGl866SQWkwa1gcUrXWobZBxV2zcV7e9YF5jI/8ApCP1feJ6SVb1D0sBZB54NexzUvi0ZdlvhY1lL/3e1iwBD9j+Ek/Ar5wJuMrtJ4/DJLJGjgtGIiT+UiXd09rdmvae2TYdSr7trK207W2kHaR3BrsfocDZjGMBjGMBjGMBjGMBjGMBjGMBjGMBjGMBjGMBjPl4vAjeKSFYJWU0RG5BHsQpIObdKxKKT3Kgn+maPGP+rzf90/8AwnN2i/s0/wBVf9wwN2MXjAYxjA5Hzd5EOvd2ad46hCacR8BH39Vnewd33iQGlo1F35yBrvs2aSKb7yMTyawarcEKhgFUdJyDu22GYH2NGuM67xPXMpWOKjLIeN10qit8jV7AcAe7MosXYnDA4CD7Opkn0jrLEItL0dkdOaCLIkihydz2HsFjxtqgDkvxvyHJNrTOJItjSaSQ9SMtKn8M+7bE90qsLJ47k/OdrjA5DyL5IbQNIWdZCwChwX3Ood3UupO0MN55F2STx2ys8F+yjoaqObrWiSzOU2nlDR0qd/7ltzA/J+mehYwPNvCvsmMYjWR4pBHPBIzMHYzJD1qDox2q33vcX7/oN2n+zCRIQgmjLJFpkAaMmNjBqZdTtdb5jYOFI+l/TPQ8YHEjyLN/GLqxLEjDo3CiHo0qyJJQsEOBJaP7eqwQ2SPIXkg+H9QMyuWVE3gvucIXKl1YlVan9r5s37DrsYDGMYDGMYDGMYDGMYDGMYDGMYDGMYDI+t8QjhXdI6oCaBY1Z+B8n6DK7xfxsq3Th2lx+NmtljFe4BG5ya9NihZPsGoJWRGDyMWkbgO/rkPztCj0r9EAUX2F4HQN5qi9lnP1EEg/4lGV2p8VmlsX0UP5Uoykf4n7Jx7JZHs+Vmp8Mi3FrMTsR6kkaMswNjgHa5v2YNd1RBrNuk6oJWTawA4kX0k/Ro/yn6qSDXZe2Bi/hMLG2jRye7SKHY/Us9sT+pzXN4Xp0UsYYqHeolP+QF5YZT+Oaz+7H0Lf+g/9f6ZF1eojT2puT9PNI01ib9yKI+vkp2XgqGkCcgKJZAoXttChqArigKzVPIyrYkmFbf76WgLAP5+1XmrSzFpJPVuT0lTQoE7gygjhgKU/I3EX8b9QPQ3+qf8AdlKjU3qbkTNUz07588LfOntVUTimI690Os/g64EuoocD/pEx/wB73mcXUT8E8o+d7dUH9pdxH+yRlSXkjgjkWYE7EIScLTkqCERkUOGPsfWfo2T9NLI5DFemlfhejISe17SQgA9uTfxXN/UhaQ+YZ1/tIo5B8xMUY8fyOCo9/wC89x9TlivmKIwtLZ9AG6Mj70M3CJs772alUfmJFXeUuVccQnkEtlVjsQshpiezSA8gp3VQeD6mrlTgdh4TomXdLLXWlotRsIovZGp+FBNn3ZmPF0LHKnwfxneelJQlAsEClkX+Zfr8r7foQctsBjGMBjGMBjGMBjGMBjGMBjGMBjGMBjGMBjGMBjGaNbrFijeRzSRqWY/AUWf14wNruACSQAOSTwBnO67x9pDt05AjrmarJPxDfB9/WbHIoNzVf4prXmoujEMRsh5CLXqBmIsEiubsA8KGNFq+TV21STAFfy6Xqlwb7uY7Za7UaFnnsMCSNWqxFkBYbqW+Oo7NtB3G9wZze/mxbcjMdQvQiml4aQIzsx4sqpIABvagoUv7mySToXaw08cPKIysbu1SIMqg7qbcZFC880HPtlpLCHUq34WBVv0Io/5HAjxeExqCGUSMRtZ5fWzfNlr4P8o49qzGKWmEUakqlB2YkhRVhASdxeih+Ap73QyAfE2SGByyrwYnDnYgm27VDk/hXqoUv/GtWDeTfD51G2OM9QKPXIpUrZskkg8uzEtQut1muLDfrp9kbGyOCBXez2r6+/7Zw+s1jyTMrq5UAFtlW5PY+lgVQURVcn6DnoPHtaLq6VO5Pa/f+nb+uUmnsyO5UqpVAN1A+kuSSL4FMO/PewMqPE9Z2l2aI/jT79/os/D9LFu3FU9avZnp9SthApQgWFZdvAoce1CxwDxYzaumadulGSL/ALSSuEWwG2mqMpBNL7dzwKMjQ+GyziwelGRYdlDM/aii3wtX6n+npIN5ZxeEx6ZomjWrPTkP5n39nc+79QL6j33ke4rboOFTVVFy9GI8PHza9bxKKaZt2pzPj+G3QMglZTuWYC1V2BAj7Do1Q6fFGhfA3e1yJPEQGKhJHKkBti2ASA1WSOdrKf3zLW6Xeo2mnUhkJugw45AItSCVI9wx96IgtrelLMtAySNG0S7uW3RiPn4AMEjE/wAov6ZaVcfZdW8z9EI0a1czsyhgh4VVCMWVno8miqgnvWSvCZd8Sv7PbIKAARiTGAB2pNv/AO8j67T9PSyi7Zlfe3YszjazAX6foPYBR2GWhWuPjAwkjv5BBsEcMpHYqfYj/mOQSMvPBfFTICj11UHqrgMCSFdfoa5HsQR2ommzVLEdyulCVL6bH2uiyk99j7QGHwAe6qQHZZQeeZpU0bmHqA74uoYATKIuonXMYHO8Rb6rkdxzljovGY5IOtexADv6np2FeHD32INg+2fNBrnlJYRlIa9Jfh3N9wn5UrkE8m+wrkOCk8ZAkjOiSd445dRUksmolViNE0ild7fh6hCFWsbgao5lr/NniEUcB9Jkk0yTov8ADPU0zlQdKKYmMqpuyb9V8BSM9KxgcR9o0+skEen0IlEu153eJglbBUSFmIBDSkWoNlUbjnIUHnLWyahGSOtO02mTptC2/bPpus5MhPGyQbe1AmjnomMDy7QfaBq+8hBpNHLMp00kZhE2oMepSj6nWNFIDgdwe9Z8/wD9RqeodU6zCtJqAAsTUCNf0oiY3IAbpUSW7C2quM9F8N8Eg0+7oQxxbq3dNQt1dXXcCzQ9rybgcF5T8ya3VSwJIVQCOdpz0Wtmi1HSRQSQELRkN2PyAPbvcYwGMYwGMYwGMYwGMYwGc95k1O9lgB4G2SWvhWBjQ/R2BJ/wxsD+IHOgZqFnOAn1LSDcCUbVSEhl/Eke07WFjhuhGvccO4/TAy1uqV9qK4Nyqkmx/UBteQg7Ta7hGV7g+o/FGRppAGeNVCrGEIC0B6t3ZQKFbc0eJxiOC1AVYSjgDsBG6uQB/qqaHzWNU4glMjXskCo5qwjKW2MfhTuKkngEJ7EkBs0Y3TTN8GOP/wAi77/rKR+gGbtVqRGpZr4rhRbEmqUKOSxsUPrmiXwmIlmdA242RISybqC2EYlQaUCwL4yIs0HUgSFoaDu22FkIH3UnO1P17/XAm6TSUCzqoZ2Dso5Aago+hYKACwq6vJEjhVJ7AAn6fOR9Xq2jtilxgWWQkuB7kx7eQP8ACSfoe2Y+Kt9y1HvXb3Fj/LNN+vs7VVcd0TPo22aO0uU0T3zEOS8R7NI3q2glV4/H7HngtdAfFn5zfpNP1ZYoWG4VvmBFrsUHhvank2rXuN/FA5o1I3sI/YU7/sbRf3YE/opHvl15a/tJ/oIQf/ymv6EH9x85UOG24u6imK+7M/j77rRxC5NuzVNPfsum1iiQRk0zDct8buSCFJ/Ew7kDkAg++R5fDuq56tPGK2RUClgg73v8bX2H4Vq+SbHyZBJOqkAiJRLyL9bF0jI/1Qsv7sMng5dVSQI1MfqWQNBVnqMW2KASWR+Sy1XDXwLBHYwZD649SxKt+FUPBEDsitY933mFz8UF+bkafShqiBJihPqJr1uGLBOABsjO00OLCr+VhmUmm65n5IUoYFYcnkEyMPmmKrz7wn55MN/jP/Vp/wDuZf8AgbJYyml8QMiMrhhs9GpCKSWb03HGCLKOrbiw7IwogklLTS6kSCwCPow2t/TPXLOM42Y56c8ud2TTgMqnuwYj/Z23/wAQyGPEgoKm5JA7KFRaZuzjg0FARlBYkLfvZ5itqzLqSsJWkjAMjcohZ5BJQ7SMDEgoEBdrWb9J36DSD0zRE3KqmQy8u6n1KWI7OgLAAekBiKAor5ZbdDD050lm9SsyhkUt043vbFIFPDsL2lyB+RgF253ecfIwAO6tterdW2ve74r9cneS/Ho54jGknUMG1C3Nstehju5ugQfqpPvmMxnD3FFU0zVEbR39zosYxmXkxjGAxjGAxjGAxjGAxjGAxjGAxjGBSebJbiWEXc7qnFVsHrlu/Yxq6+/LqOxOc5oG6tahqoqel/hjfaxZjZ9TbVJ/lAA77ibLxPUmTVSGvTAvTTkWzMFkk/QV0lB+Q9+2QE07yV1QFQVUSncCe9uaAYdqUCuCSWsBQw1HikLqUJZt4K0kcjbgQb2EKQ3ps2L4F5u0kh6AMw2kJUgeq4FMTyRtIBNWeGo++JdMTMrk+hEalH8x4uqs+ixV+/Y8Vo/iVnkUIQY46eT53g/doQRYIYMxB5BjUEc4EKOJAXeTTsYQwEZfaURKW2ETncg3lyfSDtA4oACf4wNirL26L72oE2lMkvA+EZm/VBklXSVCAQ6MCp2nggimFj6HKfU+aNNApi1UyB1G1hyWdSKDbUsgMO/wb+hPqmmapxTGZF/2/UZR6kiOKdADsjZSoFkgMFfao+ASQAOwoe2afLXnDTagLEk6tKtpRDIX2WAyhgL3KA1DkWeOM3eZGEablVd8hRTZIDbbCAkA1y5F17/pkXiFNVqxXFcTGYnrt1290nRxzX6MePtuo9DAVW2/G3qejY3UBQ+goAfp9Tl75XU1MfYy0P2iiB/zzn11jBwrptDUFZW3C/USG4FGlv3HOXflbVgdWJq3I5kHyySGw3P8rWh+Nq/Iys8H21MzV3xt9ne4rvp4inulbaSaN5ZBGLcUJGUGrUcIW7FlB7DtfNHNHiYnDbIWQNICRuViYwAAz2CVNGqUqLLe9HJflFf+iRm1YsXZirbwC0juV3/mKliCfcgnLVdOoYuANzABj7kLe0E/As/1PzmjW/E1dnUVW7dETFM436zMdfL0n77cGmzmMy5l9Ayw7TKII0Uj7juBRsmSQE3Z3WADY7knJ/h61DGNoQ9NLRRQU7RagewB4r6ZL8S0itW4WLVqPbcrBlP1pgD+2RZ9Vt9IG5+KQEXz2Lfypx+I/tZ4y16PVU6qxTep6T++7RVTyzhAk1W+R1qijbf1G1Xv9PXXHxlTr/DZnbidxGWS406a7lLASAsU/CEJoG7I5vgCw8Q0Ky2HAvkBhw633KN+JDwORXYZnCpCgE7mAAJqrNcmvaz7ZaKbUTbiiemFWrvTF2bkdctkWjG4xsXUkE+kgLKg4A7bkCAgbFKgb/cNlk5CLZpVUfoAOw/5UMj+J6LqxlQaburAkEH9RyARamuaY5z3mDUQRadz0hHMQUCVRBaxvBHDirIk5PAujwK/XVFMTVK26ezVfuU2qeszhzvmnzc2p+7RdkQPufU9di1cV7gf/wAN32ZeJNF4jEAARMGja/it4I+oKD+pzlc7L7LfBpJdW0qFB0Eu5FZhue1WgGXnaJP04+mcazXVcvxV+4fSeI6exouF12ojbHrVON/Xd7bjK3o6r/tYP/kv/wC7m7SRzBvvHiZa4EcbKb49y7cVftnbfMFZ494vKup0+lgMaPOszmSVS4CxbLVUDLuclx+bgKx5yE/nfozdCWNpCkkME08YCIJZlDRARsxfaQUs2aLDvRrf52aIDTdeBZYm1CRs5JDQmQFUkVhyvr2oTY4fOXh8b0Mcg1MmmiRI9OJYiqkyFDO+n08hLEINyEMC3KiQ+oC8C2j+0hiNNIdK6QaiGacu0iF1jhjSQtsW7vceLvgfND4n2pxjTfxL6adYxIiE0P7xN8TKWoMCxCGj6WPeuc26rxTw9FhDwV/DxQyRKFVummok/hkVSjFSC3BAJFAHnjKrXeI6CLq6aLSoXikhVo5aaPZPMujcrTtspXYBTtIDdqOB6LExKgkbSQLF3R9xY71meYQQhFVVFKoCqPgAUB/TM8BjGMBjGMBjGMBnw59z4cDiPCmuFGJsyDqkn5lJlPb4L1+gGZNIJARHKAVNEptej/KwN8fTg8dxkLT6USaWBdkTt0Yq6yhgvoUFgCDdcccXxyM3Dwwrt6Um0hQrbkDB1BJHpG0KQWattKN1baAADbpdS17JQBJRNoDscA1a3yD2tCSRfcimOuFAmpk4AMqIwIFWY7Rr+SFaLv7ED2zPUaRTGOsd3Tt96goylQfUu02CFJHHcEg2CRlZFqCQvWn3N+JY4ow00ZI4sxXbLZBOwKRYIq7CJ5017aHw9jBuDF9qsDym92kJurPNjnk7uST38LL2ee5N38/P757f5n0Gr1eklhWNSrKGVpSI5CVYNt6aFwxNVyU9v1Hh5j4rL58M8vYVckRzRO/liMR9px80W91ZrIVYMpIIIog0QRyCCOxv3z2jw7XDWeFxyyW3TVlmLXZ6Y9TX3JoK1j3PyM8VU2M7LRyzroIo2pYJWeRVF7pKIFvx+CwNo9yCT+XNPxjasV6Dmq75jGOv0+uJ8yxqp0tXa4zj/i18V8y7zUIUqDfUfd+IdiiirH1Jo/BGUOonMj/eszmrBc2O43AKKUVS8AfH7ZZqcW6j4tv8tv8Anu/yz5DatU29qY/Ln6vi2p1lU89WI8I2j/fq9d8heMPNowlgPGemrMCwoAFb9Q7A13HYZe9XUggFIKsW3UccWNxCdM81dDd3+MpPKfg/8PplU/jf1vfsSBx+wofreWOp1ZB2Jy5Fi72qO2569r7LdsQa7MV0Xvhqm9X2kVYzvMTGd/lOY9Jy7emu1U2qYr64RYzLM0ollpY5Sqrp7QFdqON7m3JIYA7SvY97zaFEToqqqo+/caNmT0lLa+Sw6nLWSQouzR2aPR7NxLbnchnagoJChRQHYbVA5JPHJORdXqhLvhQEsPzfhRWVgb3c2VYewILAr+V9to09ijT2qbVEbR+/fqTOZzKTqdNfI7/A5+mR4HQSBSw3XVUe9bgu4jbuog7bujdZv6jRoTI4kNgKFTYST2WgWsk/HYDtxn3TaALGUen3FmkvkMzMXbg+248D2AHxk+NTcijkyhzpLU18+N/7Ss4n7TG9EA9t0n+5P+edGfEYYWKvqLYV6HZWdBVj0qN9UR6nsnjn55jzjL/GdJYAx2biXdWjj9VAUWFt+E/hU8VzkDUUzVbmKeqwcHvW7Gtt3Ls4pjOZ+k/24zSaN5ZFjjG53IVB8k9v0H19hZz9C+WvL0eigWKMCwAXauXehuY/r8ewoe2cn9lnlWKOIaliG1B3KRZqHnlQCAdxFWSO34fSbb0HNelsdlGauspvHeLRrrkUWv4U9PnPjj2/0xjGS1dQvGPCItVC8Ey74pBTLZF8gjkcgggGx8ZF1PlaB23AOjdFYA0UjIRGjb1UbTQF/wBRwbHGW+MDmj9neiqMCN1WJERVWWRVKxydaPeA3rqQlvVfJOIvs80auXCPbGyOrJt/thqhS7qAEw3fuR2OdLjAYxjAYznPOfnRfD1jLRmQu3qCmikS11ZeRyE3Lx3O4ZnrfPGmiaZXL/clFciNtm9+mY0VqpnYSLQB7WTQF4HQYznIvP2lb+GIZyuqIWJ+m23eWZAjH2bepUj296BBzDzZ52TR2io0so6JKhW2IssohUu4BC366HuVwOmxlJ4R5x02pnkgifdJGCTwQGCuY2KH8wDgr/T2IOUHh/2pxtJOJYwkcG/c0bmVwV1H8MoeMICC7eobS3HesDus+MwA57Zz5886YSiNjIhJVSzxsqI7p1FjkYikkKc0fkXyaynk8b0SwDVzrqZojyJNTG7KVIDCRYyAiqVqiqA/TAr/ABKWI9aGH7149x05gG/p7g3TAcemPY4ZaLDhQO1gbRqtTNzF0YV5sTBpZQ38rIjoqUf8Tdvredb4x4R1URoSqvH+Cx6ShAtOPwg0tHmioNHsebbWRruYI28kq4jjLSbk4KvsB9Q9rNfBrnAhfwkjjbKkkje++UJp6+QIhZB9lZGI967mSkU8agRppytj0IGhAHuQRuHA9tvNdxkrTaveSCkiEV/aAc38FSyn9LsfGfdQGLIF4Aa3PFUARtruSSQf9k89gTGGczEC1XcfYXtv9+azznz95SOocSxxRRSlXJubmXYLNKI6LgUL3C757Xne+IyH0oOoS3tEKsDvchoRj67gT2HfIJ0gibrSbUjjFhIxZU8qqqFAv8TdrLvIvYIoMnTaq7pa+0s1YkmmKoxLyzwX7O521UMcyARN94zI6sDGKJIKk/itVB/xfTPVvMmghkg2OvJ9MIRRvDV6RGOB2HI4AAN0BYx8NhGnjaWUVJKR6F9Wzv0oIh77QTwONzSNwvbbIWjU6iRAZFU2A19KK9zqh2ne1KCe24qADQXN3Edfd4hVFV7G0YxHT9l47Onlmnxcpp/svagXnUORyFQlV+QpLAkfWhfeh2Fj4X9nSRyB3kL7SCAq7Aa5Fmyav4rLrSeNRqiLLIBKoVJFP9p1BSt6ANxtrIIFEEEcZvTWyPzHF6eKaYtFdgGwhQvx/iC/S85Eaa1E5w0xo7MTnlSdTqVRSzdvYDux9lUfmY+wHfNEGlbaxLbZJDbFabbVBVG4EEBRXbklj75lp9BT9RiXkqr/ACqO5CL2UfJ5Y0LJoAbtROqC3IUdueLPsB8n6DnJCUgatpwNpkiG87FZY332wPIHU4IALfACk9hm1I5lARVhVRwrbnJA9vu9oBNf4+/P0zAEDdqJbVUDFA1jpoB6mIHO5gLINkChxzddqfMEjcRx9MfzzUzf7Makj92b/ZOBN1On6ZEz6gKwG0GUKIq7lVSwQx55DFj2JYCsga3xl5bEe6OMjhuVmPe+CPux29t3H5chCIbi5tnPd2Nsf3/KP8K0PgDM8DGKILe0VZs/U+5J7k/U85ljMJpdqlu9Amvmuw/ftgdf9n+iIE03ZZCqKPkxFwzfuW2/+H8VnX5A8C8N/h9PFFx6EANdi1W59rtrN+95PwGMYwGMYwGMYwGMYwKjxTypptS7PPGspMXSAk9SqpJJKA/hY3yw59K/GRG8h6YwSQEOVkMTFi5LhoUjjiYN/MBGn683dnOixgctL9nWmaSKRmlMkXT2tvANxSNKhIC0KZmFAAEHtwCJXjHkqDUymVzKGZY1cRyFUfpP1Yt6jhirXX6/pl/jApvBfKkOlkkeLeBIWOwkFFLtvbbxdFrNEkC+KyB/8OtKSxPVbcWIDSNSbpl1LhB+UNKik/pWdRjAodV5K08moMzBzuZZHj3notIqdNZCn8wTj44BqwDkDVfZnpZIo4ZGndIldIw0l7EdBGUFj8IUCj3Fd++dbjA1wRbVVbJ2gC25JoVZPucqvFfADJIJInWNyNr70Lq4H4bAdSGU9mvsSCDwVucYHLTeE6lLpIpaFjY5iJ47BWDAH25evqPbWuh1LXtgC/8AfSqo/bp9S/3r27+3W4wObi8uzN+OVY/pCodv/PIK/wDs/wCYrPM/hcemEEsksrKspLb9pBIil6dIiC237doUWWqrJzstVqVjRnchURSzMewAFkn9sqU8POqt9QpVbuGMkhk44kau012R/IK97ww5ldJLIyyPtjIvYCA7xg8EC/QJCLtvUB+EAiy27/RlsN0sjqOdjFdpYEEMSqgtRHCk7feu1TZ4Xik6cnNi0cCg4HcHilkA5KjgjkcAhfuGUXxQt0X2k2ADwa4DBmr9gckK4IBHIIsH5B5GZZCVDFwqllNCNFFbe+4biQqxgVQPI5AsbVAbtRp0k9LgNXNX2/ocqvE100I27KlYAr0VUz8MCGDN2UMByx23Q+mTI4+issrgFmO9hECzcIkaIprc7HaABQtnoDnOabVkEtPuieQhmEyNFtv0qo6gW1FbQfc381gTtb4jJNwyqkdg7FJLGqI3ngUCL2gdwOT2zRldBIYSYtpdVG5NlF1Qk0rKSCQOQu2yQAKsczdPqVcWhBF1x7H3BHcH6HnA2YxjAZY+W9B1tXGpB2R/euRVWpHSBv5ez/4ZytZwO/uQB7kk8AADkk+wHJzvvJ/gZ08JZxU0p3ye+3ikS/8ACoF0a3FyO+BfYxjAYxjAYxjAYxjAYxjAYxjAYxnDeLQKdfN/GxTyQmOL+EMSTSRqRu6wqEHZMXo7jRK7aPBwO5xnmms8d8U+/wCmsvUC6m4zp7SIrMi6Xots+/3xFieW7E+ntm/xvU+IaefU9KTUT/caYxXECn9qy6l02RFeqqUQtEnde19oGB6JjPPNJ4x4iH0e4ySROduqZNMw2fet0XXeiNbKAkh2Uo9YC7hm/wC0OHWyuv8ACI9aRRqbDsgklDWkagKet92koKWBcyc4HeYzzubzP4iZZFihmNSahow+nKoYv4MSaZGegNx1Fg83fBrjKrweHVSatZWTUSB9Roi0mo03TZQNNqhKwXYAoSRlXdX5gCTdkPWcxdwoJJAAFkngADuTnlPg/wDpLpq4EraqPQz3JqIfUZU1MbCHcyiw8YIHzdg8cT/FfHfEyquqTR9WKSWGNdOJD1DIoh08/pPTHR9TMSvqd/UAoGB2WjvUkSuCsIpoEbgt7iVx7exRDyPxEBqCW+fEuhff3z7gRPE/DlmTaSQQQysO6sOxF8HuRR4IJHvlK/gGoHaSF/oY3j/e973+lD/0zpcYHLf6K1X/AGcP/wBQ/wD7GB4RqiQNkCi+WMrvQ+QnSTcbrjcP1zqcYFLoPLIRxJLI0rggoCAsaGiCVRe7G+7FiPasuJIwwKkAgiiCLBB7gj3GZYwOZ8U8hwMv/R0j08g7NGlI3ttkRSAwrt2K0KNWDwvi3g8sMn3kbQsKPWHqhfkqqswoMpo/i2sPTVEjPYMxdAQQRYPBB7EfXA8d6ko/u0P16jD/AC6ZrJvgel68/RlkEDMLiob+pVllDNQDqBe3bZHIPpat3jWgEGreCNJSm1GjCxSvW7fuVSoO5V23ftuC+wzQ3hEsqkfw07L77oinPcV1NpsfI7HsbGB6D4P5Xh053KC8n/aSkMw+i0AqD52gX73lvnMeTv40bl1AbpAfdmbaZybNglSQUAoAt6iTyT3PT4DGMYDGMYDGMYDGMxZAe/sbwMsYxgMYxgMYxgMYxgMYxgMYxgc15486jw6NH6TTMxJKIaKxIAZZTwfSoK/uwyZqPN+lSaOAy3LKqPGqI77kdtqtaqQFvuSaA5NDnIPjPkSPWTyS6l3ZWiEMaRvJEEQ2Zd2xh1N7FbBFVGoo5E8veQGgkR5Z+tt0I0RpChZRIzq17jXoIWvpd+2BaaPzzo5d/TlLbE6hAjltkLFA8Q2XMpcFbj3C+MxHnzR9LqdVqMxg2iKbrdUcmPo7OrvA5rbnL6D7J5IYJYotREjNF0o9RHDIuo271fbI/W27SFKkIqk3djsco/sqZdNNpzJpnWXUGcdSCX7tmQKemVm3oQQNp3E1YN3eB3Gp8ahj051Mj9OEJvLSKykKflWAYHkDaRd8Vec54T9o8Usut3+iDTNp1RykgkczLe3pMu/dv9IULZ+Ml+LeTTP4X/AtO7N04167jcxeMq6swJ59SiwT29/fKPWfZbJONS8+qV5tRLppgyQlY0fTqUAKdQlkKmvxA+94Fy3nhH1OhjgqSPVtqVZmDI6GBNxXYwBDbuCGAIywfzFXiK6LZ+LTNqOpu7bZFj27a+t3f7ZS+FeQDFLpJC0CHTSahymnidEczxiP88jsGFWSSb7UO+TfGPLE765NZp54o3XTtAVmhaVSGcSEjbIlGwB/XAnDzdpTqf4bq/e7ilbH2b1XeydTb0+oF5Kbt1e2RfDvtC0E5qPUKfu3ltldF2IakO51C+n3F2BzVZT+HfZqYtadTvgcPMdQ3UhcyJIw+86TCXaqlrI3KxW65yLF9lezTRRGYuIdJrICEQKz/wAQS1ruelI7UeD8jA6GD7QtCyyMJiBFEJn3xSoREeFcBkBZTYoi7BsZLfzZpgZVDszQiIyLHFLI46wLRUqKS24An0g1XNZwPg3kfWar+KGqLxiTQx6NHljiR7Vid3TilkG0cWSwLFjVDtZv9meoPXY61epOdIX2wskZXTqyGNgsoZo3DC6YH09+eAvU86RSy6PoyRNDqhqDufqK/wByoJ2qVoEG9wcrVcXk/wAF81abVsywSbiqqxBR0tGsK671G9DRplsGu+cF4Z9nsyajS6ZlZtNphr989LGrJq0UKqDezFwxcEkKBXv3PSeR/IZ8PY20D1GIldIXSZlBBHUZpWX27Ko55wOwxjGAxjGAxjGAxjGAxjGAxjGAxjGAxjGAxjGAxjGAxjGAxjGAxjGAxjGAxjGAxjGAxjGAxjGAxjGAxjGAxjGAxjGAxjGAxjG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6" name="AutoShape 6" descr="data:image/jpeg;base64,/9j/4AAQSkZJRgABAQAAAQABAAD/2wCEAAkGBhQSERUUExQVFRQVFxgYFRcSFxoXFhgbGhsZFxYbGBoZICcfGBkjGRsXIC8gIycrLCwsFx8xNzAqNScuLCkBCQoKDgwOGg8PGi8kHyQ1LTUsLjIvNS4sMiksNCouNSwqLDQsLS01NS0sLSwqLC0sLyw0LC81NS0sLCwsLDIsL//AABEIALIBGwMBIgACEQEDEQH/xAAcAAEAAgMBAQEAAAAAAAAAAAAABAUCAwYHAQj/xABGEAACAgEDAgUBBgMEBggHAQABAgMRAAQSIRMxBQYiQVFhByMyQnGBFFKRM0NioRVygrGy0SQ0U3ODksHTF5OUoqPh8Bb/xAAbAQEAAgMBAQAAAAAAAAAAAAAABAYBAwUCB//EAC0RAQABAwIDBgYDAQAAAAAAAAABAgMRBCEFEjETQVFxkbEGYYGh0fAyweHx/9oADAMBAAIRAxEAPwD3HGMYDGMYDGMYDGMYDGMYDGMYDGMYEDxfxqPTKrSbiXYJGsal3diCQqqvJNKx+AATla/nrSq+xjICLBJicIHEXXMRaqEoi9Wzv7d+Mn+N+BJqlQOzo0TiSN4m2ujgFbBojlWYEEEEE8ZWyeQdOzs7GU7iXZDJ6DKYjAZqr+1MZIvtfNXzga1+0XTbkBEyxvp5NT1XidIxFHttjuG6juFGueP5hf1PtH0ZRX3uA8jxAGJ76qhW6VAf2jKylV/NfGb9V5H00ixKwfbFp30u3dw8LqqlX9z+BWBFG1ByO/2e6dolid5mVG3od4Uo/o2uvTVRvUJw1X6m77jgTvMPm7T6Lb1y4LJJIBHG8lJHt6jHYDtChgSTkVvtA0oUtcpIkePpiCXq3Giyuent3bRGytdfmA7msm+NeV4dV/a7j9zNB6Wr0TbOp+/oWj7ZD1nkTTyMzhpY5GkeTfFJtcGSNIZFBr8LIicfIBBB5wNSfaLpS8ijqERiDayoWWY6hQ0KwgcsxBHFD3PYE5K8P866aeSOOIyM8il6EUg2AO8TdQkVGVkRlIauRkaT7PNLZKdSPiAKI3oI2nG2B0sGnVfT7ggmwcm+D+UoNNJ1I9+/pmMl2LFg0jzMzX3dpHYk/XAusYxgMZX+K+PwaZoVmkCGeQRRAgnc57Dgce3J45HzkiTxCNd26RBtFtbAbR2s2eBfzgSMZp/jY9wTem5huVdw3EfIHcj65F8V8dh0+zquAXdEVRyxMjrGvHetzCz7YFhjNUerRt21lbYaYKQSp70QOx+mVGl866SQWkwa1gcUrXWobZBxV2zcV7e9YF5jI/8ApCP1feJ6SVb1D0sBZB54NexzUvi0ZdlvhY1lL/3e1iwBD9j+Ek/Ar5wJuMrtJ4/DJLJGjgtGIiT+UiXd09rdmvae2TYdSr7trK207W2kHaR3BrsfocDZjGMBjGMBjGMBjGMBjGMBjGMBjGMBjGMBjGMBjPl4vAjeKSFYJWU0RG5BHsQpIObdKxKKT3Kgn+maPGP+rzf90/8AwnN2i/s0/wBVf9wwN2MXjAYxjA5Hzd5EOvd2ad46hCacR8BH39Vnewd33iQGlo1F35yBrvs2aSKb7yMTyawarcEKhgFUdJyDu22GYH2NGuM67xPXMpWOKjLIeN10qit8jV7AcAe7MosXYnDA4CD7Opkn0jrLEItL0dkdOaCLIkihydz2HsFjxtqgDkvxvyHJNrTOJItjSaSQ9SMtKn8M+7bE90qsLJ47k/OdrjA5DyL5IbQNIWdZCwChwX3Ood3UupO0MN55F2STx2ys8F+yjoaqObrWiSzOU2nlDR0qd/7ltzA/J+mehYwPNvCvsmMYjWR4pBHPBIzMHYzJD1qDox2q33vcX7/oN2n+zCRIQgmjLJFpkAaMmNjBqZdTtdb5jYOFI+l/TPQ8YHEjyLN/GLqxLEjDo3CiHo0qyJJQsEOBJaP7eqwQ2SPIXkg+H9QMyuWVE3gvucIXKl1YlVan9r5s37DrsYDGMYDGMYDGMYDGMYDGMYDGMYDGMYDI+t8QjhXdI6oCaBY1Z+B8n6DK7xfxsq3Th2lx+NmtljFe4BG5ya9NihZPsGoJWRGDyMWkbgO/rkPztCj0r9EAUX2F4HQN5qi9lnP1EEg/4lGV2p8VmlsX0UP5Uoykf4n7Jx7JZHs+Vmp8Mi3FrMTsR6kkaMswNjgHa5v2YNd1RBrNuk6oJWTawA4kX0k/Ro/yn6qSDXZe2Bi/hMLG2jRye7SKHY/Us9sT+pzXN4Xp0UsYYqHeolP+QF5YZT+Oaz+7H0Lf+g/9f6ZF1eojT2puT9PNI01ib9yKI+vkp2XgqGkCcgKJZAoXttChqArigKzVPIyrYkmFbf76WgLAP5+1XmrSzFpJPVuT0lTQoE7gygjhgKU/I3EX8b9QPQ3+qf8AdlKjU3qbkTNUz07588LfOntVUTimI690Os/g64EuoocD/pEx/wB73mcXUT8E8o+d7dUH9pdxH+yRlSXkjgjkWYE7EIScLTkqCERkUOGPsfWfo2T9NLI5DFemlfhejISe17SQgA9uTfxXN/UhaQ+YZ1/tIo5B8xMUY8fyOCo9/wC89x9TlivmKIwtLZ9AG6Mj70M3CJs772alUfmJFXeUuVccQnkEtlVjsQshpiezSA8gp3VQeD6mrlTgdh4TomXdLLXWlotRsIovZGp+FBNn3ZmPF0LHKnwfxneelJQlAsEClkX+Zfr8r7foQctsBjGMBjGMBjGMBjGMBjGMBjGMBjGMBjGMBjGMBjGaNbrFijeRzSRqWY/AUWf14wNruACSQAOSTwBnO67x9pDt05AjrmarJPxDfB9/WbHIoNzVf4prXmoujEMRsh5CLXqBmIsEiubsA8KGNFq+TV21STAFfy6Xqlwb7uY7Za7UaFnnsMCSNWqxFkBYbqW+Oo7NtB3G9wZze/mxbcjMdQvQiml4aQIzsx4sqpIABvagoUv7mySToXaw08cPKIysbu1SIMqg7qbcZFC880HPtlpLCHUq34WBVv0Io/5HAjxeExqCGUSMRtZ5fWzfNlr4P8o49qzGKWmEUakqlB2YkhRVhASdxeih+Ap73QyAfE2SGByyrwYnDnYgm27VDk/hXqoUv/GtWDeTfD51G2OM9QKPXIpUrZskkg8uzEtQut1muLDfrp9kbGyOCBXez2r6+/7Zw+s1jyTMrq5UAFtlW5PY+lgVQURVcn6DnoPHtaLq6VO5Pa/f+nb+uUmnsyO5UqpVAN1A+kuSSL4FMO/PewMqPE9Z2l2aI/jT79/os/D9LFu3FU9avZnp9SthApQgWFZdvAoce1CxwDxYzaumadulGSL/ALSSuEWwG2mqMpBNL7dzwKMjQ+GyziwelGRYdlDM/aii3wtX6n+npIN5ZxeEx6ZomjWrPTkP5n39nc+79QL6j33ke4rboOFTVVFy9GI8PHza9bxKKaZt2pzPj+G3QMglZTuWYC1V2BAj7Do1Q6fFGhfA3e1yJPEQGKhJHKkBti2ASA1WSOdrKf3zLW6Xeo2mnUhkJugw45AItSCVI9wx96IgtrelLMtAySNG0S7uW3RiPn4AMEjE/wAov6ZaVcfZdW8z9EI0a1czsyhgh4VVCMWVno8miqgnvWSvCZd8Sv7PbIKAARiTGAB2pNv/AO8j67T9PSyi7Zlfe3YszjazAX6foPYBR2GWhWuPjAwkjv5BBsEcMpHYqfYj/mOQSMvPBfFTICj11UHqrgMCSFdfoa5HsQR2ommzVLEdyulCVL6bH2uiyk99j7QGHwAe6qQHZZQeeZpU0bmHqA74uoYATKIuonXMYHO8Rb6rkdxzljovGY5IOtexADv6np2FeHD32INg+2fNBrnlJYRlIa9Jfh3N9wn5UrkE8m+wrkOCk8ZAkjOiSd445dRUksmolViNE0ild7fh6hCFWsbgao5lr/NniEUcB9Jkk0yTov8ADPU0zlQdKKYmMqpuyb9V8BSM9KxgcR9o0+skEen0IlEu153eJglbBUSFmIBDSkWoNlUbjnIUHnLWyahGSOtO02mTptC2/bPpus5MhPGyQbe1AmjnomMDy7QfaBq+8hBpNHLMp00kZhE2oMepSj6nWNFIDgdwe9Z8/wD9RqeodU6zCtJqAAsTUCNf0oiY3IAbpUSW7C2quM9F8N8Eg0+7oQxxbq3dNQt1dXXcCzQ9rybgcF5T8ya3VSwJIVQCOdpz0Wtmi1HSRQSQELRkN2PyAPbvcYwGMYwGMYwGMYwGMYwGc95k1O9lgB4G2SWvhWBjQ/R2BJ/wxsD+IHOgZqFnOAn1LSDcCUbVSEhl/Eke07WFjhuhGvccO4/TAy1uqV9qK4Nyqkmx/UBteQg7Ta7hGV7g+o/FGRppAGeNVCrGEIC0B6t3ZQKFbc0eJxiOC1AVYSjgDsBG6uQB/qqaHzWNU4glMjXskCo5qwjKW2MfhTuKkngEJ7EkBs0Y3TTN8GOP/wAi77/rKR+gGbtVqRGpZr4rhRbEmqUKOSxsUPrmiXwmIlmdA242RISybqC2EYlQaUCwL4yIs0HUgSFoaDu22FkIH3UnO1P17/XAm6TSUCzqoZ2Dso5Aago+hYKACwq6vJEjhVJ7AAn6fOR9Xq2jtilxgWWQkuB7kx7eQP8ACSfoe2Y+Kt9y1HvXb3Fj/LNN+vs7VVcd0TPo22aO0uU0T3zEOS8R7NI3q2glV4/H7HngtdAfFn5zfpNP1ZYoWG4VvmBFrsUHhvank2rXuN/FA5o1I3sI/YU7/sbRf3YE/opHvl15a/tJ/oIQf/ymv6EH9x85UOG24u6imK+7M/j77rRxC5NuzVNPfsum1iiQRk0zDct8buSCFJ/Ew7kDkAg++R5fDuq56tPGK2RUClgg73v8bX2H4Vq+SbHyZBJOqkAiJRLyL9bF0jI/1Qsv7sMng5dVSQI1MfqWQNBVnqMW2KASWR+Sy1XDXwLBHYwZD649SxKt+FUPBEDsitY933mFz8UF+bkafShqiBJihPqJr1uGLBOABsjO00OLCr+VhmUmm65n5IUoYFYcnkEyMPmmKrz7wn55MN/jP/Vp/wDuZf8AgbJYyml8QMiMrhhs9GpCKSWb03HGCLKOrbiw7IwogklLTS6kSCwCPow2t/TPXLOM42Y56c8ud2TTgMqnuwYj/Z23/wAQyGPEgoKm5JA7KFRaZuzjg0FARlBYkLfvZ5itqzLqSsJWkjAMjcohZ5BJQ7SMDEgoEBdrWb9J36DSD0zRE3KqmQy8u6n1KWI7OgLAAekBiKAor5ZbdDD050lm9SsyhkUt043vbFIFPDsL2lyB+RgF253ecfIwAO6tterdW2ve74r9cneS/Ho54jGknUMG1C3Nstehju5ugQfqpPvmMxnD3FFU0zVEbR39zosYxmXkxjGAxjGAxjGAxjGAxjGAxjGAxjGBSebJbiWEXc7qnFVsHrlu/Yxq6+/LqOxOc5oG6tahqoqel/hjfaxZjZ9TbVJ/lAA77ibLxPUmTVSGvTAvTTkWzMFkk/QV0lB+Q9+2QE07yV1QFQVUSncCe9uaAYdqUCuCSWsBQw1HikLqUJZt4K0kcjbgQb2EKQ3ps2L4F5u0kh6AMw2kJUgeq4FMTyRtIBNWeGo++JdMTMrk+hEalH8x4uqs+ixV+/Y8Vo/iVnkUIQY46eT53g/doQRYIYMxB5BjUEc4EKOJAXeTTsYQwEZfaURKW2ETncg3lyfSDtA4oACf4wNirL26L72oE2lMkvA+EZm/VBklXSVCAQ6MCp2nggimFj6HKfU+aNNApi1UyB1G1hyWdSKDbUsgMO/wb+hPqmmapxTGZF/2/UZR6kiOKdADsjZSoFkgMFfao+ASQAOwoe2afLXnDTagLEk6tKtpRDIX2WAyhgL3KA1DkWeOM3eZGEablVd8hRTZIDbbCAkA1y5F17/pkXiFNVqxXFcTGYnrt1290nRxzX6MePtuo9DAVW2/G3qejY3UBQ+goAfp9Tl75XU1MfYy0P2iiB/zzn11jBwrptDUFZW3C/USG4FGlv3HOXflbVgdWJq3I5kHyySGw3P8rWh+Nq/Iys8H21MzV3xt9ne4rvp4inulbaSaN5ZBGLcUJGUGrUcIW7FlB7DtfNHNHiYnDbIWQNICRuViYwAAz2CVNGqUqLLe9HJflFf+iRm1YsXZirbwC0juV3/mKliCfcgnLVdOoYuANzABj7kLe0E/As/1PzmjW/E1dnUVW7dETFM436zMdfL0n77cGmzmMy5l9Ayw7TKII0Uj7juBRsmSQE3Z3WADY7knJ/h61DGNoQ9NLRRQU7RagewB4r6ZL8S0itW4WLVqPbcrBlP1pgD+2RZ9Vt9IG5+KQEXz2Lfypx+I/tZ4y16PVU6qxTep6T++7RVTyzhAk1W+R1qijbf1G1Xv9PXXHxlTr/DZnbidxGWS406a7lLASAsU/CEJoG7I5vgCw8Q0Ky2HAvkBhw633KN+JDwORXYZnCpCgE7mAAJqrNcmvaz7ZaKbUTbiiemFWrvTF2bkdctkWjG4xsXUkE+kgLKg4A7bkCAgbFKgb/cNlk5CLZpVUfoAOw/5UMj+J6LqxlQaburAkEH9RyARamuaY5z3mDUQRadz0hHMQUCVRBaxvBHDirIk5PAujwK/XVFMTVK26ezVfuU2qeszhzvmnzc2p+7RdkQPufU9di1cV7gf/wAN32ZeJNF4jEAARMGja/it4I+oKD+pzlc7L7LfBpJdW0qFB0Eu5FZhue1WgGXnaJP04+mcazXVcvxV+4fSeI6exouF12ojbHrVON/Xd7bjK3o6r/tYP/kv/wC7m7SRzBvvHiZa4EcbKb49y7cVftnbfMFZ494vKup0+lgMaPOszmSVS4CxbLVUDLuclx+bgKx5yE/nfozdCWNpCkkME08YCIJZlDRARsxfaQUs2aLDvRrf52aIDTdeBZYm1CRs5JDQmQFUkVhyvr2oTY4fOXh8b0Mcg1MmmiRI9OJYiqkyFDO+n08hLEINyEMC3KiQ+oC8C2j+0hiNNIdK6QaiGacu0iF1jhjSQtsW7vceLvgfND4n2pxjTfxL6adYxIiE0P7xN8TKWoMCxCGj6WPeuc26rxTw9FhDwV/DxQyRKFVummok/hkVSjFSC3BAJFAHnjKrXeI6CLq6aLSoXikhVo5aaPZPMujcrTtspXYBTtIDdqOB6LExKgkbSQLF3R9xY71meYQQhFVVFKoCqPgAUB/TM8BjGMBjGMBjGMBnw59z4cDiPCmuFGJsyDqkn5lJlPb4L1+gGZNIJARHKAVNEptej/KwN8fTg8dxkLT6USaWBdkTt0Yq6yhgvoUFgCDdcccXxyM3Dwwrt6Um0hQrbkDB1BJHpG0KQWattKN1baAADbpdS17JQBJRNoDscA1a3yD2tCSRfcimOuFAmpk4AMqIwIFWY7Rr+SFaLv7ED2zPUaRTGOsd3Tt96goylQfUu02CFJHHcEg2CRlZFqCQvWn3N+JY4ow00ZI4sxXbLZBOwKRYIq7CJ5017aHw9jBuDF9qsDym92kJurPNjnk7uST38LL2ee5N38/P757f5n0Gr1eklhWNSrKGVpSI5CVYNt6aFwxNVyU9v1Hh5j4rL58M8vYVckRzRO/liMR9px80W91ZrIVYMpIIIog0QRyCCOxv3z2jw7XDWeFxyyW3TVlmLXZ6Y9TX3JoK1j3PyM8VU2M7LRyzroIo2pYJWeRVF7pKIFvx+CwNo9yCT+XNPxjasV6Dmq75jGOv0+uJ8yxqp0tXa4zj/i18V8y7zUIUqDfUfd+IdiiirH1Jo/BGUOonMj/eszmrBc2O43AKKUVS8AfH7ZZqcW6j4tv8tv8Anu/yz5DatU29qY/Ln6vi2p1lU89WI8I2j/fq9d8heMPNowlgPGemrMCwoAFb9Q7A13HYZe9XUggFIKsW3UccWNxCdM81dDd3+MpPKfg/8PplU/jf1vfsSBx+wofreWOp1ZB2Jy5Fi72qO2569r7LdsQa7MV0Xvhqm9X2kVYzvMTGd/lOY9Jy7emu1U2qYr64RYzLM0ollpY5Sqrp7QFdqON7m3JIYA7SvY97zaFEToqqqo+/caNmT0lLa+Sw6nLWSQouzR2aPR7NxLbnchnagoJChRQHYbVA5JPHJORdXqhLvhQEsPzfhRWVgb3c2VYewILAr+V9to09ijT2qbVEbR+/fqTOZzKTqdNfI7/A5+mR4HQSBSw3XVUe9bgu4jbuog7bujdZv6jRoTI4kNgKFTYST2WgWsk/HYDtxn3TaALGUen3FmkvkMzMXbg+248D2AHxk+NTcijkyhzpLU18+N/7Ss4n7TG9EA9t0n+5P+edGfEYYWKvqLYV6HZWdBVj0qN9UR6nsnjn55jzjL/GdJYAx2biXdWjj9VAUWFt+E/hU8VzkDUUzVbmKeqwcHvW7Gtt3Ls4pjOZ+k/24zSaN5ZFjjG53IVB8k9v0H19hZz9C+WvL0eigWKMCwAXauXehuY/r8ewoe2cn9lnlWKOIaliG1B3KRZqHnlQCAdxFWSO34fSbb0HNelsdlGauspvHeLRrrkUWv4U9PnPjj2/0xjGS1dQvGPCItVC8Ey74pBTLZF8gjkcgggGx8ZF1PlaB23AOjdFYA0UjIRGjb1UbTQF/wBRwbHGW+MDmj9neiqMCN1WJERVWWRVKxydaPeA3rqQlvVfJOIvs80auXCPbGyOrJt/thqhS7qAEw3fuR2OdLjAYxjAYznPOfnRfD1jLRmQu3qCmikS11ZeRyE3Lx3O4ZnrfPGmiaZXL/clFciNtm9+mY0VqpnYSLQB7WTQF4HQYznIvP2lb+GIZyuqIWJ+m23eWZAjH2bepUj296BBzDzZ52TR2io0so6JKhW2IssohUu4BC366HuVwOmxlJ4R5x02pnkgifdJGCTwQGCuY2KH8wDgr/T2IOUHh/2pxtJOJYwkcG/c0bmVwV1H8MoeMICC7eobS3HesDus+MwA57Zz5886YSiNjIhJVSzxsqI7p1FjkYikkKc0fkXyaynk8b0SwDVzrqZojyJNTG7KVIDCRYyAiqVqiqA/TAr/ABKWI9aGH7149x05gG/p7g3TAcemPY4ZaLDhQO1gbRqtTNzF0YV5sTBpZQ38rIjoqUf8Tdvredb4x4R1URoSqvH+Cx6ShAtOPwg0tHmioNHsebbWRruYI28kq4jjLSbk4KvsB9Q9rNfBrnAhfwkjjbKkkje++UJp6+QIhZB9lZGI967mSkU8agRppytj0IGhAHuQRuHA9tvNdxkrTaveSCkiEV/aAc38FSyn9LsfGfdQGLIF4Aa3PFUARtruSSQf9k89gTGGczEC1XcfYXtv9+azznz95SOocSxxRRSlXJubmXYLNKI6LgUL3C757Xne+IyH0oOoS3tEKsDvchoRj67gT2HfIJ0gibrSbUjjFhIxZU8qqqFAv8TdrLvIvYIoMnTaq7pa+0s1YkmmKoxLyzwX7O521UMcyARN94zI6sDGKJIKk/itVB/xfTPVvMmghkg2OvJ9MIRRvDV6RGOB2HI4AAN0BYx8NhGnjaWUVJKR6F9Wzv0oIh77QTwONzSNwvbbIWjU6iRAZFU2A19KK9zqh2ne1KCe24qADQXN3Edfd4hVFV7G0YxHT9l47Onlmnxcpp/svagXnUORyFQlV+QpLAkfWhfeh2Fj4X9nSRyB3kL7SCAq7Aa5Fmyav4rLrSeNRqiLLIBKoVJFP9p1BSt6ANxtrIIFEEEcZvTWyPzHF6eKaYtFdgGwhQvx/iC/S85Eaa1E5w0xo7MTnlSdTqVRSzdvYDux9lUfmY+wHfNEGlbaxLbZJDbFabbVBVG4EEBRXbklj75lp9BT9RiXkqr/ACqO5CL2UfJ5Y0LJoAbtROqC3IUdueLPsB8n6DnJCUgatpwNpkiG87FZY332wPIHU4IALfACk9hm1I5lARVhVRwrbnJA9vu9oBNf4+/P0zAEDdqJbVUDFA1jpoB6mIHO5gLINkChxzddqfMEjcRx9MfzzUzf7Makj92b/ZOBN1On6ZEz6gKwG0GUKIq7lVSwQx55DFj2JYCsga3xl5bEe6OMjhuVmPe+CPux29t3H5chCIbi5tnPd2Nsf3/KP8K0PgDM8DGKILe0VZs/U+5J7k/U85ljMJpdqlu9Amvmuw/ftgdf9n+iIE03ZZCqKPkxFwzfuW2/+H8VnX5A8C8N/h9PFFx6EANdi1W59rtrN+95PwGMYwGMYwGMYwGMYwKjxTypptS7PPGspMXSAk9SqpJJKA/hY3yw59K/GRG8h6YwSQEOVkMTFi5LhoUjjiYN/MBGn683dnOixgctL9nWmaSKRmlMkXT2tvANxSNKhIC0KZmFAAEHtwCJXjHkqDUymVzKGZY1cRyFUfpP1Yt6jhirXX6/pl/jApvBfKkOlkkeLeBIWOwkFFLtvbbxdFrNEkC+KyB/8OtKSxPVbcWIDSNSbpl1LhB+UNKik/pWdRjAodV5K08moMzBzuZZHj3notIqdNZCn8wTj44BqwDkDVfZnpZIo4ZGndIldIw0l7EdBGUFj8IUCj3Fd++dbjA1wRbVVbJ2gC25JoVZPucqvFfADJIJInWNyNr70Lq4H4bAdSGU9mvsSCDwVucYHLTeE6lLpIpaFjY5iJ47BWDAH25evqPbWuh1LXtgC/8AfSqo/bp9S/3r27+3W4wObi8uzN+OVY/pCodv/PIK/wDs/wCYrPM/hcemEEsksrKspLb9pBIil6dIiC237doUWWqrJzstVqVjRnchURSzMewAFkn9sqU8POqt9QpVbuGMkhk44kau012R/IK97ww5ldJLIyyPtjIvYCA7xg8EC/QJCLtvUB+EAiy27/RlsN0sjqOdjFdpYEEMSqgtRHCk7feu1TZ4Xik6cnNi0cCg4HcHilkA5KjgjkcAhfuGUXxQt0X2k2ADwa4DBmr9gckK4IBHIIsH5B5GZZCVDFwqllNCNFFbe+4biQqxgVQPI5AsbVAbtRp0k9LgNXNX2/ocqvE100I27KlYAr0VUz8MCGDN2UMByx23Q+mTI4+issrgFmO9hECzcIkaIprc7HaABQtnoDnOabVkEtPuieQhmEyNFtv0qo6gW1FbQfc381gTtb4jJNwyqkdg7FJLGqI3ngUCL2gdwOT2zRldBIYSYtpdVG5NlF1Qk0rKSCQOQu2yQAKsczdPqVcWhBF1x7H3BHcH6HnA2YxjAZY+W9B1tXGpB2R/euRVWpHSBv5ez/4ZytZwO/uQB7kk8AADkk+wHJzvvJ/gZ08JZxU0p3ye+3ikS/8ACoF0a3FyO+BfYxjAYxjAYxjAYxjAYxjAYxjAYxnDeLQKdfN/GxTyQmOL+EMSTSRqRu6wqEHZMXo7jRK7aPBwO5xnmms8d8U+/wCmsvUC6m4zp7SIrMi6Xots+/3xFieW7E+ntm/xvU+IaefU9KTUT/caYxXECn9qy6l02RFeqqUQtEnde19oGB6JjPPNJ4x4iH0e4ySROduqZNMw2fet0XXeiNbKAkh2Uo9YC7hm/wC0OHWyuv8ACI9aRRqbDsgklDWkagKet92koKWBcyc4HeYzzubzP4iZZFihmNSahow+nKoYv4MSaZGegNx1Fg83fBrjKrweHVSatZWTUSB9Roi0mo03TZQNNqhKwXYAoSRlXdX5gCTdkPWcxdwoJJAAFkngADuTnlPg/wDpLpq4EraqPQz3JqIfUZU1MbCHcyiw8YIHzdg8cT/FfHfEyquqTR9WKSWGNdOJD1DIoh08/pPTHR9TMSvqd/UAoGB2WjvUkSuCsIpoEbgt7iVx7exRDyPxEBqCW+fEuhff3z7gRPE/DlmTaSQQQysO6sOxF8HuRR4IJHvlK/gGoHaSF/oY3j/e973+lD/0zpcYHLf6K1X/AGcP/wBQ/wD7GB4RqiQNkCi+WMrvQ+QnSTcbrjcP1zqcYFLoPLIRxJLI0rggoCAsaGiCVRe7G+7FiPasuJIwwKkAgiiCLBB7gj3GZYwOZ8U8hwMv/R0j08g7NGlI3ttkRSAwrt2K0KNWDwvi3g8sMn3kbQsKPWHqhfkqqswoMpo/i2sPTVEjPYMxdAQQRYPBB7EfXA8d6ko/u0P16jD/AC6ZrJvgel68/RlkEDMLiob+pVllDNQDqBe3bZHIPpat3jWgEGreCNJSm1GjCxSvW7fuVSoO5V23ftuC+wzQ3hEsqkfw07L77oinPcV1NpsfI7HsbGB6D4P5Xh053KC8n/aSkMw+i0AqD52gX73lvnMeTv40bl1AbpAfdmbaZybNglSQUAoAt6iTyT3PT4DGMYDGMYDGMYDGMxZAe/sbwMsYxgMYxgMYxgMYxgMYxgMYxgc15486jw6NH6TTMxJKIaKxIAZZTwfSoK/uwyZqPN+lSaOAy3LKqPGqI77kdtqtaqQFvuSaA5NDnIPjPkSPWTyS6l3ZWiEMaRvJEEQ2Zd2xh1N7FbBFVGoo5E8veQGgkR5Z+tt0I0RpChZRIzq17jXoIWvpd+2BaaPzzo5d/TlLbE6hAjltkLFA8Q2XMpcFbj3C+MxHnzR9LqdVqMxg2iKbrdUcmPo7OrvA5rbnL6D7J5IYJYotREjNF0o9RHDIuo271fbI/W27SFKkIqk3djsco/sqZdNNpzJpnWXUGcdSCX7tmQKemVm3oQQNp3E1YN3eB3Gp8ahj051Mj9OEJvLSKykKflWAYHkDaRd8Vec54T9o8Usut3+iDTNp1RykgkczLe3pMu/dv9IULZ+Ml+LeTTP4X/AtO7N04167jcxeMq6swJ59SiwT29/fKPWfZbJONS8+qV5tRLppgyQlY0fTqUAKdQlkKmvxA+94Fy3nhH1OhjgqSPVtqVZmDI6GBNxXYwBDbuCGAIywfzFXiK6LZ+LTNqOpu7bZFj27a+t3f7ZS+FeQDFLpJC0CHTSahymnidEczxiP88jsGFWSSb7UO+TfGPLE765NZp54o3XTtAVmhaVSGcSEjbIlGwB/XAnDzdpTqf4bq/e7ilbH2b1XeydTb0+oF5Kbt1e2RfDvtC0E5qPUKfu3ltldF2IakO51C+n3F2BzVZT+HfZqYtadTvgcPMdQ3UhcyJIw+86TCXaqlrI3KxW65yLF9lezTRRGYuIdJrICEQKz/wAQS1ruelI7UeD8jA6GD7QtCyyMJiBFEJn3xSoREeFcBkBZTYoi7BsZLfzZpgZVDszQiIyLHFLI46wLRUqKS24An0g1XNZwPg3kfWar+KGqLxiTQx6NHljiR7Vid3TilkG0cWSwLFjVDtZv9meoPXY61epOdIX2wskZXTqyGNgsoZo3DC6YH09+eAvU86RSy6PoyRNDqhqDufqK/wByoJ2qVoEG9wcrVcXk/wAF81abVsywSbiqqxBR0tGsK671G9DRplsGu+cF4Z9nsyajS6ZlZtNphr989LGrJq0UKqDezFwxcEkKBXv3PSeR/IZ8PY20D1GIldIXSZlBBHUZpWX27Ko55wOwxjGAxjGAxjGAxjGAxjGAxjGAxjGAxjGAxjGAxjGAxjGAxjGAxjGAxjGAxjGAxjGAxjGAxjGAxjGAxjGAxjGAxjGAxjGAxjG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7" name="AutoShape 8" descr="data:image/jpeg;base64,/9j/4AAQSkZJRgABAQAAAQABAAD/2wCEAAkGBhQSERUUExQVFRQVFxgYFRcSFxoXFhgbGhsZFxYbGBoZICcfGBkjGRsXIC8gIycrLCwsFx8xNzAqNScuLCkBCQoKDgwOGg8PGi8kHyQ1LTUsLjIvNS4sMiksNCouNSwqLDQsLS01NS0sLSwqLC0sLyw0LC81NS0sLCwsLDIsL//AABEIALIBGwMBIgACEQEDEQH/xAAcAAEAAgMBAQEAAAAAAAAAAAAABAUCAwYHAQj/xABGEAACAgEDAgUBBgMEBggHAQABAgMRAAQSIRMxBQYiQVFhByMyQnGBFFKRM0NioRVygrGy0SQ0U3ODksHTF5OUoqPh8Bb/xAAbAQEAAgMBAQAAAAAAAAAAAAAABAYBAwUCB//EAC0RAQABAwIDBgYDAQAAAAAAAAABAgMRBCEFEjETQVFxkbEGYYGh0fAyweHx/9oADAMBAAIRAxEAPwD3HGMYDGMYDGMYDGMYDGMYDGMYDGMYEDxfxqPTKrSbiXYJGsal3diCQqqvJNKx+AATla/nrSq+xjICLBJicIHEXXMRaqEoi9Wzv7d+Mn+N+BJqlQOzo0TiSN4m2ujgFbBojlWYEEEEE8ZWyeQdOzs7GU7iXZDJ6DKYjAZqr+1MZIvtfNXzga1+0XTbkBEyxvp5NT1XidIxFHttjuG6juFGueP5hf1PtH0ZRX3uA8jxAGJ76qhW6VAf2jKylV/NfGb9V5H00ixKwfbFp30u3dw8LqqlX9z+BWBFG1ByO/2e6dolid5mVG3od4Uo/o2uvTVRvUJw1X6m77jgTvMPm7T6Lb1y4LJJIBHG8lJHt6jHYDtChgSTkVvtA0oUtcpIkePpiCXq3Giyuent3bRGytdfmA7msm+NeV4dV/a7j9zNB6Wr0TbOp+/oWj7ZD1nkTTyMzhpY5GkeTfFJtcGSNIZFBr8LIicfIBBB5wNSfaLpS8ijqERiDayoWWY6hQ0KwgcsxBHFD3PYE5K8P866aeSOOIyM8il6EUg2AO8TdQkVGVkRlIauRkaT7PNLZKdSPiAKI3oI2nG2B0sGnVfT7ggmwcm+D+UoNNJ1I9+/pmMl2LFg0jzMzX3dpHYk/XAusYxgMZX+K+PwaZoVmkCGeQRRAgnc57Dgce3J45HzkiTxCNd26RBtFtbAbR2s2eBfzgSMZp/jY9wTem5huVdw3EfIHcj65F8V8dh0+zquAXdEVRyxMjrGvHetzCz7YFhjNUerRt21lbYaYKQSp70QOx+mVGl866SQWkwa1gcUrXWobZBxV2zcV7e9YF5jI/8ApCP1feJ6SVb1D0sBZB54NexzUvi0ZdlvhY1lL/3e1iwBD9j+Ek/Ar5wJuMrtJ4/DJLJGjgtGIiT+UiXd09rdmvae2TYdSr7trK207W2kHaR3BrsfocDZjGMBjGMBjGMBjGMBjGMBjGMBjGMBjGMBjGMBjPl4vAjeKSFYJWU0RG5BHsQpIObdKxKKT3Kgn+maPGP+rzf90/8AwnN2i/s0/wBVf9wwN2MXjAYxjA5Hzd5EOvd2ad46hCacR8BH39Vnewd33iQGlo1F35yBrvs2aSKb7yMTyawarcEKhgFUdJyDu22GYH2NGuM67xPXMpWOKjLIeN10qit8jV7AcAe7MosXYnDA4CD7Opkn0jrLEItL0dkdOaCLIkihydz2HsFjxtqgDkvxvyHJNrTOJItjSaSQ9SMtKn8M+7bE90qsLJ47k/OdrjA5DyL5IbQNIWdZCwChwX3Ood3UupO0MN55F2STx2ys8F+yjoaqObrWiSzOU2nlDR0qd/7ltzA/J+mehYwPNvCvsmMYjWR4pBHPBIzMHYzJD1qDox2q33vcX7/oN2n+zCRIQgmjLJFpkAaMmNjBqZdTtdb5jYOFI+l/TPQ8YHEjyLN/GLqxLEjDo3CiHo0qyJJQsEOBJaP7eqwQ2SPIXkg+H9QMyuWVE3gvucIXKl1YlVan9r5s37DrsYDGMYDGMYDGMYDGMYDGMYDGMYDGMYDI+t8QjhXdI6oCaBY1Z+B8n6DK7xfxsq3Th2lx+NmtljFe4BG5ya9NihZPsGoJWRGDyMWkbgO/rkPztCj0r9EAUX2F4HQN5qi9lnP1EEg/4lGV2p8VmlsX0UP5Uoykf4n7Jx7JZHs+Vmp8Mi3FrMTsR6kkaMswNjgHa5v2YNd1RBrNuk6oJWTawA4kX0k/Ro/yn6qSDXZe2Bi/hMLG2jRye7SKHY/Us9sT+pzXN4Xp0UsYYqHeolP+QF5YZT+Oaz+7H0Lf+g/9f6ZF1eojT2puT9PNI01ib9yKI+vkp2XgqGkCcgKJZAoXttChqArigKzVPIyrYkmFbf76WgLAP5+1XmrSzFpJPVuT0lTQoE7gygjhgKU/I3EX8b9QPQ3+qf8AdlKjU3qbkTNUz07588LfOntVUTimI690Os/g64EuoocD/pEx/wB73mcXUT8E8o+d7dUH9pdxH+yRlSXkjgjkWYE7EIScLTkqCERkUOGPsfWfo2T9NLI5DFemlfhejISe17SQgA9uTfxXN/UhaQ+YZ1/tIo5B8xMUY8fyOCo9/wC89x9TlivmKIwtLZ9AG6Mj70M3CJs772alUfmJFXeUuVccQnkEtlVjsQshpiezSA8gp3VQeD6mrlTgdh4TomXdLLXWlotRsIovZGp+FBNn3ZmPF0LHKnwfxneelJQlAsEClkX+Zfr8r7foQctsBjGMBjGMBjGMBjGMBjGMBjGMBjGMBjGMBjGMBjGaNbrFijeRzSRqWY/AUWf14wNruACSQAOSTwBnO67x9pDt05AjrmarJPxDfB9/WbHIoNzVf4prXmoujEMRsh5CLXqBmIsEiubsA8KGNFq+TV21STAFfy6Xqlwb7uY7Za7UaFnnsMCSNWqxFkBYbqW+Oo7NtB3G9wZze/mxbcjMdQvQiml4aQIzsx4sqpIABvagoUv7mySToXaw08cPKIysbu1SIMqg7qbcZFC880HPtlpLCHUq34WBVv0Io/5HAjxeExqCGUSMRtZ5fWzfNlr4P8o49qzGKWmEUakqlB2YkhRVhASdxeih+Ap73QyAfE2SGByyrwYnDnYgm27VDk/hXqoUv/GtWDeTfD51G2OM9QKPXIpUrZskkg8uzEtQut1muLDfrp9kbGyOCBXez2r6+/7Zw+s1jyTMrq5UAFtlW5PY+lgVQURVcn6DnoPHtaLq6VO5Pa/f+nb+uUmnsyO5UqpVAN1A+kuSSL4FMO/PewMqPE9Z2l2aI/jT79/os/D9LFu3FU9avZnp9SthApQgWFZdvAoce1CxwDxYzaumadulGSL/ALSSuEWwG2mqMpBNL7dzwKMjQ+GyziwelGRYdlDM/aii3wtX6n+npIN5ZxeEx6ZomjWrPTkP5n39nc+79QL6j33ke4rboOFTVVFy9GI8PHza9bxKKaZt2pzPj+G3QMglZTuWYC1V2BAj7Do1Q6fFGhfA3e1yJPEQGKhJHKkBti2ASA1WSOdrKf3zLW6Xeo2mnUhkJugw45AItSCVI9wx96IgtrelLMtAySNG0S7uW3RiPn4AMEjE/wAov6ZaVcfZdW8z9EI0a1czsyhgh4VVCMWVno8miqgnvWSvCZd8Sv7PbIKAARiTGAB2pNv/AO8j67T9PSyi7Zlfe3YszjazAX6foPYBR2GWhWuPjAwkjv5BBsEcMpHYqfYj/mOQSMvPBfFTICj11UHqrgMCSFdfoa5HsQR2ommzVLEdyulCVL6bH2uiyk99j7QGHwAe6qQHZZQeeZpU0bmHqA74uoYATKIuonXMYHO8Rb6rkdxzljovGY5IOtexADv6np2FeHD32INg+2fNBrnlJYRlIa9Jfh3N9wn5UrkE8m+wrkOCk8ZAkjOiSd445dRUksmolViNE0ild7fh6hCFWsbgao5lr/NniEUcB9Jkk0yTov8ADPU0zlQdKKYmMqpuyb9V8BSM9KxgcR9o0+skEen0IlEu153eJglbBUSFmIBDSkWoNlUbjnIUHnLWyahGSOtO02mTptC2/bPpus5MhPGyQbe1AmjnomMDy7QfaBq+8hBpNHLMp00kZhE2oMepSj6nWNFIDgdwe9Z8/wD9RqeodU6zCtJqAAsTUCNf0oiY3IAbpUSW7C2quM9F8N8Eg0+7oQxxbq3dNQt1dXXcCzQ9rybgcF5T8ya3VSwJIVQCOdpz0Wtmi1HSRQSQELRkN2PyAPbvcYwGMYwGMYwGMYwGMYwGc95k1O9lgB4G2SWvhWBjQ/R2BJ/wxsD+IHOgZqFnOAn1LSDcCUbVSEhl/Eke07WFjhuhGvccO4/TAy1uqV9qK4Nyqkmx/UBteQg7Ta7hGV7g+o/FGRppAGeNVCrGEIC0B6t3ZQKFbc0eJxiOC1AVYSjgDsBG6uQB/qqaHzWNU4glMjXskCo5qwjKW2MfhTuKkngEJ7EkBs0Y3TTN8GOP/wAi77/rKR+gGbtVqRGpZr4rhRbEmqUKOSxsUPrmiXwmIlmdA242RISybqC2EYlQaUCwL4yIs0HUgSFoaDu22FkIH3UnO1P17/XAm6TSUCzqoZ2Dso5Aago+hYKACwq6vJEjhVJ7AAn6fOR9Xq2jtilxgWWQkuB7kx7eQP8ACSfoe2Y+Kt9y1HvXb3Fj/LNN+vs7VVcd0TPo22aO0uU0T3zEOS8R7NI3q2glV4/H7HngtdAfFn5zfpNP1ZYoWG4VvmBFrsUHhvank2rXuN/FA5o1I3sI/YU7/sbRf3YE/opHvl15a/tJ/oIQf/ymv6EH9x85UOG24u6imK+7M/j77rRxC5NuzVNPfsum1iiQRk0zDct8buSCFJ/Ew7kDkAg++R5fDuq56tPGK2RUClgg73v8bX2H4Vq+SbHyZBJOqkAiJRLyL9bF0jI/1Qsv7sMng5dVSQI1MfqWQNBVnqMW2KASWR+Sy1XDXwLBHYwZD649SxKt+FUPBEDsitY933mFz8UF+bkafShqiBJihPqJr1uGLBOABsjO00OLCr+VhmUmm65n5IUoYFYcnkEyMPmmKrz7wn55MN/jP/Vp/wDuZf8AgbJYyml8QMiMrhhs9GpCKSWb03HGCLKOrbiw7IwogklLTS6kSCwCPow2t/TPXLOM42Y56c8ud2TTgMqnuwYj/Z23/wAQyGPEgoKm5JA7KFRaZuzjg0FARlBYkLfvZ5itqzLqSsJWkjAMjcohZ5BJQ7SMDEgoEBdrWb9J36DSD0zRE3KqmQy8u6n1KWI7OgLAAekBiKAor5ZbdDD050lm9SsyhkUt043vbFIFPDsL2lyB+RgF253ecfIwAO6tterdW2ve74r9cneS/Ho54jGknUMG1C3Nstehju5ugQfqpPvmMxnD3FFU0zVEbR39zosYxmXkxjGAxjGAxjGAxjGAxjGAxjGAxjGBSebJbiWEXc7qnFVsHrlu/Yxq6+/LqOxOc5oG6tahqoqel/hjfaxZjZ9TbVJ/lAA77ibLxPUmTVSGvTAvTTkWzMFkk/QV0lB+Q9+2QE07yV1QFQVUSncCe9uaAYdqUCuCSWsBQw1HikLqUJZt4K0kcjbgQb2EKQ3ps2L4F5u0kh6AMw2kJUgeq4FMTyRtIBNWeGo++JdMTMrk+hEalH8x4uqs+ixV+/Y8Vo/iVnkUIQY46eT53g/doQRYIYMxB5BjUEc4EKOJAXeTTsYQwEZfaURKW2ETncg3lyfSDtA4oACf4wNirL26L72oE2lMkvA+EZm/VBklXSVCAQ6MCp2nggimFj6HKfU+aNNApi1UyB1G1hyWdSKDbUsgMO/wb+hPqmmapxTGZF/2/UZR6kiOKdADsjZSoFkgMFfao+ASQAOwoe2afLXnDTagLEk6tKtpRDIX2WAyhgL3KA1DkWeOM3eZGEablVd8hRTZIDbbCAkA1y5F17/pkXiFNVqxXFcTGYnrt1290nRxzX6MePtuo9DAVW2/G3qejY3UBQ+goAfp9Tl75XU1MfYy0P2iiB/zzn11jBwrptDUFZW3C/USG4FGlv3HOXflbVgdWJq3I5kHyySGw3P8rWh+Nq/Iys8H21MzV3xt9ne4rvp4inulbaSaN5ZBGLcUJGUGrUcIW7FlB7DtfNHNHiYnDbIWQNICRuViYwAAz2CVNGqUqLLe9HJflFf+iRm1YsXZirbwC0juV3/mKliCfcgnLVdOoYuANzABj7kLe0E/As/1PzmjW/E1dnUVW7dETFM436zMdfL0n77cGmzmMy5l9Ayw7TKII0Uj7juBRsmSQE3Z3WADY7knJ/h61DGNoQ9NLRRQU7RagewB4r6ZL8S0itW4WLVqPbcrBlP1pgD+2RZ9Vt9IG5+KQEXz2Lfypx+I/tZ4y16PVU6qxTep6T++7RVTyzhAk1W+R1qijbf1G1Xv9PXXHxlTr/DZnbidxGWS406a7lLASAsU/CEJoG7I5vgCw8Q0Ky2HAvkBhw633KN+JDwORXYZnCpCgE7mAAJqrNcmvaz7ZaKbUTbiiemFWrvTF2bkdctkWjG4xsXUkE+kgLKg4A7bkCAgbFKgb/cNlk5CLZpVUfoAOw/5UMj+J6LqxlQaburAkEH9RyARamuaY5z3mDUQRadz0hHMQUCVRBaxvBHDirIk5PAujwK/XVFMTVK26ezVfuU2qeszhzvmnzc2p+7RdkQPufU9di1cV7gf/wAN32ZeJNF4jEAARMGja/it4I+oKD+pzlc7L7LfBpJdW0qFB0Eu5FZhue1WgGXnaJP04+mcazXVcvxV+4fSeI6exouF12ojbHrVON/Xd7bjK3o6r/tYP/kv/wC7m7SRzBvvHiZa4EcbKb49y7cVftnbfMFZ494vKup0+lgMaPOszmSVS4CxbLVUDLuclx+bgKx5yE/nfozdCWNpCkkME08YCIJZlDRARsxfaQUs2aLDvRrf52aIDTdeBZYm1CRs5JDQmQFUkVhyvr2oTY4fOXh8b0Mcg1MmmiRI9OJYiqkyFDO+n08hLEINyEMC3KiQ+oC8C2j+0hiNNIdK6QaiGacu0iF1jhjSQtsW7vceLvgfND4n2pxjTfxL6adYxIiE0P7xN8TKWoMCxCGj6WPeuc26rxTw9FhDwV/DxQyRKFVummok/hkVSjFSC3BAJFAHnjKrXeI6CLq6aLSoXikhVo5aaPZPMujcrTtspXYBTtIDdqOB6LExKgkbSQLF3R9xY71meYQQhFVVFKoCqPgAUB/TM8BjGMBjGMBjGMBnw59z4cDiPCmuFGJsyDqkn5lJlPb4L1+gGZNIJARHKAVNEptej/KwN8fTg8dxkLT6USaWBdkTt0Yq6yhgvoUFgCDdcccXxyM3Dwwrt6Um0hQrbkDB1BJHpG0KQWattKN1baAADbpdS17JQBJRNoDscA1a3yD2tCSRfcimOuFAmpk4AMqIwIFWY7Rr+SFaLv7ED2zPUaRTGOsd3Tt96goylQfUu02CFJHHcEg2CRlZFqCQvWn3N+JY4ow00ZI4sxXbLZBOwKRYIq7CJ5017aHw9jBuDF9qsDym92kJurPNjnk7uST38LL2ee5N38/P757f5n0Gr1eklhWNSrKGVpSI5CVYNt6aFwxNVyU9v1Hh5j4rL58M8vYVckRzRO/liMR9px80W91ZrIVYMpIIIog0QRyCCOxv3z2jw7XDWeFxyyW3TVlmLXZ6Y9TX3JoK1j3PyM8VU2M7LRyzroIo2pYJWeRVF7pKIFvx+CwNo9yCT+XNPxjasV6Dmq75jGOv0+uJ8yxqp0tXa4zj/i18V8y7zUIUqDfUfd+IdiiirH1Jo/BGUOonMj/eszmrBc2O43AKKUVS8AfH7ZZqcW6j4tv8tv8Anu/yz5DatU29qY/Ln6vi2p1lU89WI8I2j/fq9d8heMPNowlgPGemrMCwoAFb9Q7A13HYZe9XUggFIKsW3UccWNxCdM81dDd3+MpPKfg/8PplU/jf1vfsSBx+wofreWOp1ZB2Jy5Fi72qO2569r7LdsQa7MV0Xvhqm9X2kVYzvMTGd/lOY9Jy7emu1U2qYr64RYzLM0ollpY5Sqrp7QFdqON7m3JIYA7SvY97zaFEToqqqo+/caNmT0lLa+Sw6nLWSQouzR2aPR7NxLbnchnagoJChRQHYbVA5JPHJORdXqhLvhQEsPzfhRWVgb3c2VYewILAr+V9to09ijT2qbVEbR+/fqTOZzKTqdNfI7/A5+mR4HQSBSw3XVUe9bgu4jbuog7bujdZv6jRoTI4kNgKFTYST2WgWsk/HYDtxn3TaALGUen3FmkvkMzMXbg+248D2AHxk+NTcijkyhzpLU18+N/7Ss4n7TG9EA9t0n+5P+edGfEYYWKvqLYV6HZWdBVj0qN9UR6nsnjn55jzjL/GdJYAx2biXdWjj9VAUWFt+E/hU8VzkDUUzVbmKeqwcHvW7Gtt3Ls4pjOZ+k/24zSaN5ZFjjG53IVB8k9v0H19hZz9C+WvL0eigWKMCwAXauXehuY/r8ewoe2cn9lnlWKOIaliG1B3KRZqHnlQCAdxFWSO34fSbb0HNelsdlGauspvHeLRrrkUWv4U9PnPjj2/0xjGS1dQvGPCItVC8Ey74pBTLZF8gjkcgggGx8ZF1PlaB23AOjdFYA0UjIRGjb1UbTQF/wBRwbHGW+MDmj9neiqMCN1WJERVWWRVKxydaPeA3rqQlvVfJOIvs80auXCPbGyOrJt/thqhS7qAEw3fuR2OdLjAYxjAYznPOfnRfD1jLRmQu3qCmikS11ZeRyE3Lx3O4ZnrfPGmiaZXL/clFciNtm9+mY0VqpnYSLQB7WTQF4HQYznIvP2lb+GIZyuqIWJ+m23eWZAjH2bepUj296BBzDzZ52TR2io0so6JKhW2IssohUu4BC366HuVwOmxlJ4R5x02pnkgifdJGCTwQGCuY2KH8wDgr/T2IOUHh/2pxtJOJYwkcG/c0bmVwV1H8MoeMICC7eobS3HesDus+MwA57Zz5886YSiNjIhJVSzxsqI7p1FjkYikkKc0fkXyaynk8b0SwDVzrqZojyJNTG7KVIDCRYyAiqVqiqA/TAr/ABKWI9aGH7149x05gG/p7g3TAcemPY4ZaLDhQO1gbRqtTNzF0YV5sTBpZQ38rIjoqUf8Tdvredb4x4R1URoSqvH+Cx6ShAtOPwg0tHmioNHsebbWRruYI28kq4jjLSbk4KvsB9Q9rNfBrnAhfwkjjbKkkje++UJp6+QIhZB9lZGI967mSkU8agRppytj0IGhAHuQRuHA9tvNdxkrTaveSCkiEV/aAc38FSyn9LsfGfdQGLIF4Aa3PFUARtruSSQf9k89gTGGczEC1XcfYXtv9+azznz95SOocSxxRRSlXJubmXYLNKI6LgUL3C757Xne+IyH0oOoS3tEKsDvchoRj67gT2HfIJ0gibrSbUjjFhIxZU8qqqFAv8TdrLvIvYIoMnTaq7pa+0s1YkmmKoxLyzwX7O521UMcyARN94zI6sDGKJIKk/itVB/xfTPVvMmghkg2OvJ9MIRRvDV6RGOB2HI4AAN0BYx8NhGnjaWUVJKR6F9Wzv0oIh77QTwONzSNwvbbIWjU6iRAZFU2A19KK9zqh2ne1KCe24qADQXN3Edfd4hVFV7G0YxHT9l47Onlmnxcpp/svagXnUORyFQlV+QpLAkfWhfeh2Fj4X9nSRyB3kL7SCAq7Aa5Fmyav4rLrSeNRqiLLIBKoVJFP9p1BSt6ANxtrIIFEEEcZvTWyPzHF6eKaYtFdgGwhQvx/iC/S85Eaa1E5w0xo7MTnlSdTqVRSzdvYDux9lUfmY+wHfNEGlbaxLbZJDbFabbVBVG4EEBRXbklj75lp9BT9RiXkqr/ACqO5CL2UfJ5Y0LJoAbtROqC3IUdueLPsB8n6DnJCUgatpwNpkiG87FZY332wPIHU4IALfACk9hm1I5lARVhVRwrbnJA9vu9oBNf4+/P0zAEDdqJbVUDFA1jpoB6mIHO5gLINkChxzddqfMEjcRx9MfzzUzf7Makj92b/ZOBN1On6ZEz6gKwG0GUKIq7lVSwQx55DFj2JYCsga3xl5bEe6OMjhuVmPe+CPux29t3H5chCIbi5tnPd2Nsf3/KP8K0PgDM8DGKILe0VZs/U+5J7k/U85ljMJpdqlu9Amvmuw/ftgdf9n+iIE03ZZCqKPkxFwzfuW2/+H8VnX5A8C8N/h9PFFx6EANdi1W59rtrN+95PwGMYwGMYwGMYwGMYwKjxTypptS7PPGspMXSAk9SqpJJKA/hY3yw59K/GRG8h6YwSQEOVkMTFi5LhoUjjiYN/MBGn683dnOixgctL9nWmaSKRmlMkXT2tvANxSNKhIC0KZmFAAEHtwCJXjHkqDUymVzKGZY1cRyFUfpP1Yt6jhirXX6/pl/jApvBfKkOlkkeLeBIWOwkFFLtvbbxdFrNEkC+KyB/8OtKSxPVbcWIDSNSbpl1LhB+UNKik/pWdRjAodV5K08moMzBzuZZHj3notIqdNZCn8wTj44BqwDkDVfZnpZIo4ZGndIldIw0l7EdBGUFj8IUCj3Fd++dbjA1wRbVVbJ2gC25JoVZPucqvFfADJIJInWNyNr70Lq4H4bAdSGU9mvsSCDwVucYHLTeE6lLpIpaFjY5iJ47BWDAH25evqPbWuh1LXtgC/8AfSqo/bp9S/3r27+3W4wObi8uzN+OVY/pCodv/PIK/wDs/wCYrPM/hcemEEsksrKspLb9pBIil6dIiC237doUWWqrJzstVqVjRnchURSzMewAFkn9sqU8POqt9QpVbuGMkhk44kau012R/IK97ww5ldJLIyyPtjIvYCA7xg8EC/QJCLtvUB+EAiy27/RlsN0sjqOdjFdpYEEMSqgtRHCk7feu1TZ4Xik6cnNi0cCg4HcHilkA5KjgjkcAhfuGUXxQt0X2k2ADwa4DBmr9gckK4IBHIIsH5B5GZZCVDFwqllNCNFFbe+4biQqxgVQPI5AsbVAbtRp0k9LgNXNX2/ocqvE100I27KlYAr0VUz8MCGDN2UMByx23Q+mTI4+issrgFmO9hECzcIkaIprc7HaABQtnoDnOabVkEtPuieQhmEyNFtv0qo6gW1FbQfc381gTtb4jJNwyqkdg7FJLGqI3ngUCL2gdwOT2zRldBIYSYtpdVG5NlF1Qk0rKSCQOQu2yQAKsczdPqVcWhBF1x7H3BHcH6HnA2YxjAZY+W9B1tXGpB2R/euRVWpHSBv5ez/4ZytZwO/uQB7kk8AADkk+wHJzvvJ/gZ08JZxU0p3ye+3ikS/8ACoF0a3FyO+BfYxjAYxjAYxjAYxjAYxjAYxjAYxnDeLQKdfN/GxTyQmOL+EMSTSRqRu6wqEHZMXo7jRK7aPBwO5xnmms8d8U+/wCmsvUC6m4zp7SIrMi6Xots+/3xFieW7E+ntm/xvU+IaefU9KTUT/caYxXECn9qy6l02RFeqqUQtEnde19oGB6JjPPNJ4x4iH0e4ySROduqZNMw2fet0XXeiNbKAkh2Uo9YC7hm/wC0OHWyuv8ACI9aRRqbDsgklDWkagKet92koKWBcyc4HeYzzubzP4iZZFihmNSahow+nKoYv4MSaZGegNx1Fg83fBrjKrweHVSatZWTUSB9Roi0mo03TZQNNqhKwXYAoSRlXdX5gCTdkPWcxdwoJJAAFkngADuTnlPg/wDpLpq4EraqPQz3JqIfUZU1MbCHcyiw8YIHzdg8cT/FfHfEyquqTR9WKSWGNdOJD1DIoh08/pPTHR9TMSvqd/UAoGB2WjvUkSuCsIpoEbgt7iVx7exRDyPxEBqCW+fEuhff3z7gRPE/DlmTaSQQQysO6sOxF8HuRR4IJHvlK/gGoHaSF/oY3j/e973+lD/0zpcYHLf6K1X/AGcP/wBQ/wD7GB4RqiQNkCi+WMrvQ+QnSTcbrjcP1zqcYFLoPLIRxJLI0rggoCAsaGiCVRe7G+7FiPasuJIwwKkAgiiCLBB7gj3GZYwOZ8U8hwMv/R0j08g7NGlI3ttkRSAwrt2K0KNWDwvi3g8sMn3kbQsKPWHqhfkqqswoMpo/i2sPTVEjPYMxdAQQRYPBB7EfXA8d6ko/u0P16jD/AC6ZrJvgel68/RlkEDMLiob+pVllDNQDqBe3bZHIPpat3jWgEGreCNJSm1GjCxSvW7fuVSoO5V23ftuC+wzQ3hEsqkfw07L77oinPcV1NpsfI7HsbGB6D4P5Xh053KC8n/aSkMw+i0AqD52gX73lvnMeTv40bl1AbpAfdmbaZybNglSQUAoAt6iTyT3PT4DGMYDGMYDGMYDGMxZAe/sbwMsYxgMYxgMYxgMYxgMYxgMYxgc15486jw6NH6TTMxJKIaKxIAZZTwfSoK/uwyZqPN+lSaOAy3LKqPGqI77kdtqtaqQFvuSaA5NDnIPjPkSPWTyS6l3ZWiEMaRvJEEQ2Zd2xh1N7FbBFVGoo5E8veQGgkR5Z+tt0I0RpChZRIzq17jXoIWvpd+2BaaPzzo5d/TlLbE6hAjltkLFA8Q2XMpcFbj3C+MxHnzR9LqdVqMxg2iKbrdUcmPo7OrvA5rbnL6D7J5IYJYotREjNF0o9RHDIuo271fbI/W27SFKkIqk3djsco/sqZdNNpzJpnWXUGcdSCX7tmQKemVm3oQQNp3E1YN3eB3Gp8ahj051Mj9OEJvLSKykKflWAYHkDaRd8Vec54T9o8Usut3+iDTNp1RykgkczLe3pMu/dv9IULZ+Ml+LeTTP4X/AtO7N04167jcxeMq6swJ59SiwT29/fKPWfZbJONS8+qV5tRLppgyQlY0fTqUAKdQlkKmvxA+94Fy3nhH1OhjgqSPVtqVZmDI6GBNxXYwBDbuCGAIywfzFXiK6LZ+LTNqOpu7bZFj27a+t3f7ZS+FeQDFLpJC0CHTSahymnidEczxiP88jsGFWSSb7UO+TfGPLE765NZp54o3XTtAVmhaVSGcSEjbIlGwB/XAnDzdpTqf4bq/e7ilbH2b1XeydTb0+oF5Kbt1e2RfDvtC0E5qPUKfu3ltldF2IakO51C+n3F2BzVZT+HfZqYtadTvgcPMdQ3UhcyJIw+86TCXaqlrI3KxW65yLF9lezTRRGYuIdJrICEQKz/wAQS1ruelI7UeD8jA6GD7QtCyyMJiBFEJn3xSoREeFcBkBZTYoi7BsZLfzZpgZVDszQiIyLHFLI46wLRUqKS24An0g1XNZwPg3kfWar+KGqLxiTQx6NHljiR7Vid3TilkG0cWSwLFjVDtZv9meoPXY61epOdIX2wskZXTqyGNgsoZo3DC6YH09+eAvU86RSy6PoyRNDqhqDufqK/wByoJ2qVoEG9wcrVcXk/wAF81abVsywSbiqqxBR0tGsK671G9DRplsGu+cF4Z9nsyajS6ZlZtNphr989LGrJq0UKqDezFwxcEkKBXv3PSeR/IZ8PY20D1GIldIXSZlBBHUZpWX27Ko55wOwxjGAxjGAxjGAxjGAxjGAxjGAxjGAxjGAxjGAxjGAxjGAxjGAxjGAxjGAxjGAxjGAxjGAxjGAxjGAxjGAxjGAxjGAxjGAxjG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8" name="AutoShape 10" descr="data:image/jpeg;base64,/9j/4AAQSkZJRgABAQAAAQABAAD/2wCEAAkGBhQSERUUExQVFRQVFxgYFRcSFxoXFhgbGhsZFxYbGBoZICcfGBkjGRsXIC8gIycrLCwsFx8xNzAqNScuLCkBCQoKDgwOGg8PGi8kHyQ1LTUsLjIvNS4sMiksNCouNSwqLDQsLS01NS0sLSwqLC0sLyw0LC81NS0sLCwsLDIsL//AABEIALIBGwMBIgACEQEDEQH/xAAcAAEAAgMBAQEAAAAAAAAAAAAABAUCAwYHAQj/xABGEAACAgEDAgUBBgMEBggHAQABAgMRAAQSIRMxBQYiQVFhByMyQnGBFFKRM0NioRVygrGy0SQ0U3ODksHTF5OUoqPh8Bb/xAAbAQEAAgMBAQAAAAAAAAAAAAAABAYBAwUCB//EAC0RAQABAwIDBgYDAQAAAAAAAAABAgMRBCEFEjETQVFxkbEGYYGh0fAyweHx/9oADAMBAAIRAxEAPwD3HGMYDGMYDGMYDGMYDGMYDGMYDGMYEDxfxqPTKrSbiXYJGsal3diCQqqvJNKx+AATla/nrSq+xjICLBJicIHEXXMRaqEoi9Wzv7d+Mn+N+BJqlQOzo0TiSN4m2ujgFbBojlWYEEEEE8ZWyeQdOzs7GU7iXZDJ6DKYjAZqr+1MZIvtfNXzga1+0XTbkBEyxvp5NT1XidIxFHttjuG6juFGueP5hf1PtH0ZRX3uA8jxAGJ76qhW6VAf2jKylV/NfGb9V5H00ixKwfbFp30u3dw8LqqlX9z+BWBFG1ByO/2e6dolid5mVG3od4Uo/o2uvTVRvUJw1X6m77jgTvMPm7T6Lb1y4LJJIBHG8lJHt6jHYDtChgSTkVvtA0oUtcpIkePpiCXq3Giyuent3bRGytdfmA7msm+NeV4dV/a7j9zNB6Wr0TbOp+/oWj7ZD1nkTTyMzhpY5GkeTfFJtcGSNIZFBr8LIicfIBBB5wNSfaLpS8ijqERiDayoWWY6hQ0KwgcsxBHFD3PYE5K8P866aeSOOIyM8il6EUg2AO8TdQkVGVkRlIauRkaT7PNLZKdSPiAKI3oI2nG2B0sGnVfT7ggmwcm+D+UoNNJ1I9+/pmMl2LFg0jzMzX3dpHYk/XAusYxgMZX+K+PwaZoVmkCGeQRRAgnc57Dgce3J45HzkiTxCNd26RBtFtbAbR2s2eBfzgSMZp/jY9wTem5huVdw3EfIHcj65F8V8dh0+zquAXdEVRyxMjrGvHetzCz7YFhjNUerRt21lbYaYKQSp70QOx+mVGl866SQWkwa1gcUrXWobZBxV2zcV7e9YF5jI/8ApCP1feJ6SVb1D0sBZB54NexzUvi0ZdlvhY1lL/3e1iwBD9j+Ek/Ar5wJuMrtJ4/DJLJGjgtGIiT+UiXd09rdmvae2TYdSr7trK207W2kHaR3BrsfocDZjGMBjGMBjGMBjGMBjGMBjGMBjGMBjGMBjGMBjPl4vAjeKSFYJWU0RG5BHsQpIObdKxKKT3Kgn+maPGP+rzf90/8AwnN2i/s0/wBVf9wwN2MXjAYxjA5Hzd5EOvd2ad46hCacR8BH39Vnewd33iQGlo1F35yBrvs2aSKb7yMTyawarcEKhgFUdJyDu22GYH2NGuM67xPXMpWOKjLIeN10qit8jV7AcAe7MosXYnDA4CD7Opkn0jrLEItL0dkdOaCLIkihydz2HsFjxtqgDkvxvyHJNrTOJItjSaSQ9SMtKn8M+7bE90qsLJ47k/OdrjA5DyL5IbQNIWdZCwChwX3Ood3UupO0MN55F2STx2ys8F+yjoaqObrWiSzOU2nlDR0qd/7ltzA/J+mehYwPNvCvsmMYjWR4pBHPBIzMHYzJD1qDox2q33vcX7/oN2n+zCRIQgmjLJFpkAaMmNjBqZdTtdb5jYOFI+l/TPQ8YHEjyLN/GLqxLEjDo3CiHo0qyJJQsEOBJaP7eqwQ2SPIXkg+H9QMyuWVE3gvucIXKl1YlVan9r5s37DrsYDGMYDGMYDGMYDGMYDGMYDGMYDGMYDI+t8QjhXdI6oCaBY1Z+B8n6DK7xfxsq3Th2lx+NmtljFe4BG5ya9NihZPsGoJWRGDyMWkbgO/rkPztCj0r9EAUX2F4HQN5qi9lnP1EEg/4lGV2p8VmlsX0UP5Uoykf4n7Jx7JZHs+Vmp8Mi3FrMTsR6kkaMswNjgHa5v2YNd1RBrNuk6oJWTawA4kX0k/Ro/yn6qSDXZe2Bi/hMLG2jRye7SKHY/Us9sT+pzXN4Xp0UsYYqHeolP+QF5YZT+Oaz+7H0Lf+g/9f6ZF1eojT2puT9PNI01ib9yKI+vkp2XgqGkCcgKJZAoXttChqArigKzVPIyrYkmFbf76WgLAP5+1XmrSzFpJPVuT0lTQoE7gygjhgKU/I3EX8b9QPQ3+qf8AdlKjU3qbkTNUz07588LfOntVUTimI690Os/g64EuoocD/pEx/wB73mcXUT8E8o+d7dUH9pdxH+yRlSXkjgjkWYE7EIScLTkqCERkUOGPsfWfo2T9NLI5DFemlfhejISe17SQgA9uTfxXN/UhaQ+YZ1/tIo5B8xMUY8fyOCo9/wC89x9TlivmKIwtLZ9AG6Mj70M3CJs772alUfmJFXeUuVccQnkEtlVjsQshpiezSA8gp3VQeD6mrlTgdh4TomXdLLXWlotRsIovZGp+FBNn3ZmPF0LHKnwfxneelJQlAsEClkX+Zfr8r7foQctsBjGMBjGMBjGMBjGMBjGMBjGMBjGMBjGMBjGMBjGaNbrFijeRzSRqWY/AUWf14wNruACSQAOSTwBnO67x9pDt05AjrmarJPxDfB9/WbHIoNzVf4prXmoujEMRsh5CLXqBmIsEiubsA8KGNFq+TV21STAFfy6Xqlwb7uY7Za7UaFnnsMCSNWqxFkBYbqW+Oo7NtB3G9wZze/mxbcjMdQvQiml4aQIzsx4sqpIABvagoUv7mySToXaw08cPKIysbu1SIMqg7qbcZFC880HPtlpLCHUq34WBVv0Io/5HAjxeExqCGUSMRtZ5fWzfNlr4P8o49qzGKWmEUakqlB2YkhRVhASdxeih+Ap73QyAfE2SGByyrwYnDnYgm27VDk/hXqoUv/GtWDeTfD51G2OM9QKPXIpUrZskkg8uzEtQut1muLDfrp9kbGyOCBXez2r6+/7Zw+s1jyTMrq5UAFtlW5PY+lgVQURVcn6DnoPHtaLq6VO5Pa/f+nb+uUmnsyO5UqpVAN1A+kuSSL4FMO/PewMqPE9Z2l2aI/jT79/os/D9LFu3FU9avZnp9SthApQgWFZdvAoce1CxwDxYzaumadulGSL/ALSSuEWwG2mqMpBNL7dzwKMjQ+GyziwelGRYdlDM/aii3wtX6n+npIN5ZxeEx6ZomjWrPTkP5n39nc+79QL6j33ke4rboOFTVVFy9GI8PHza9bxKKaZt2pzPj+G3QMglZTuWYC1V2BAj7Do1Q6fFGhfA3e1yJPEQGKhJHKkBti2ASA1WSOdrKf3zLW6Xeo2mnUhkJugw45AItSCVI9wx96IgtrelLMtAySNG0S7uW3RiPn4AMEjE/wAov6ZaVcfZdW8z9EI0a1czsyhgh4VVCMWVno8miqgnvWSvCZd8Sv7PbIKAARiTGAB2pNv/AO8j67T9PSyi7Zlfe3YszjazAX6foPYBR2GWhWuPjAwkjv5BBsEcMpHYqfYj/mOQSMvPBfFTICj11UHqrgMCSFdfoa5HsQR2ommzVLEdyulCVL6bH2uiyk99j7QGHwAe6qQHZZQeeZpU0bmHqA74uoYATKIuonXMYHO8Rb6rkdxzljovGY5IOtexADv6np2FeHD32INg+2fNBrnlJYRlIa9Jfh3N9wn5UrkE8m+wrkOCk8ZAkjOiSd445dRUksmolViNE0ild7fh6hCFWsbgao5lr/NniEUcB9Jkk0yTov8ADPU0zlQdKKYmMqpuyb9V8BSM9KxgcR9o0+skEen0IlEu153eJglbBUSFmIBDSkWoNlUbjnIUHnLWyahGSOtO02mTptC2/bPpus5MhPGyQbe1AmjnomMDy7QfaBq+8hBpNHLMp00kZhE2oMepSj6nWNFIDgdwe9Z8/wD9RqeodU6zCtJqAAsTUCNf0oiY3IAbpUSW7C2quM9F8N8Eg0+7oQxxbq3dNQt1dXXcCzQ9rybgcF5T8ya3VSwJIVQCOdpz0Wtmi1HSRQSQELRkN2PyAPbvcYwGMYwGMYwGMYwGMYwGc95k1O9lgB4G2SWvhWBjQ/R2BJ/wxsD+IHOgZqFnOAn1LSDcCUbVSEhl/Eke07WFjhuhGvccO4/TAy1uqV9qK4Nyqkmx/UBteQg7Ta7hGV7g+o/FGRppAGeNVCrGEIC0B6t3ZQKFbc0eJxiOC1AVYSjgDsBG6uQB/qqaHzWNU4glMjXskCo5qwjKW2MfhTuKkngEJ7EkBs0Y3TTN8GOP/wAi77/rKR+gGbtVqRGpZr4rhRbEmqUKOSxsUPrmiXwmIlmdA242RISybqC2EYlQaUCwL4yIs0HUgSFoaDu22FkIH3UnO1P17/XAm6TSUCzqoZ2Dso5Aago+hYKACwq6vJEjhVJ7AAn6fOR9Xq2jtilxgWWQkuB7kx7eQP8ACSfoe2Y+Kt9y1HvXb3Fj/LNN+vs7VVcd0TPo22aO0uU0T3zEOS8R7NI3q2glV4/H7HngtdAfFn5zfpNP1ZYoWG4VvmBFrsUHhvank2rXuN/FA5o1I3sI/YU7/sbRf3YE/opHvl15a/tJ/oIQf/ymv6EH9x85UOG24u6imK+7M/j77rRxC5NuzVNPfsum1iiQRk0zDct8buSCFJ/Ew7kDkAg++R5fDuq56tPGK2RUClgg73v8bX2H4Vq+SbHyZBJOqkAiJRLyL9bF0jI/1Qsv7sMng5dVSQI1MfqWQNBVnqMW2KASWR+Sy1XDXwLBHYwZD649SxKt+FUPBEDsitY933mFz8UF+bkafShqiBJihPqJr1uGLBOABsjO00OLCr+VhmUmm65n5IUoYFYcnkEyMPmmKrz7wn55MN/jP/Vp/wDuZf8AgbJYyml8QMiMrhhs9GpCKSWb03HGCLKOrbiw7IwogklLTS6kSCwCPow2t/TPXLOM42Y56c8ud2TTgMqnuwYj/Z23/wAQyGPEgoKm5JA7KFRaZuzjg0FARlBYkLfvZ5itqzLqSsJWkjAMjcohZ5BJQ7SMDEgoEBdrWb9J36DSD0zRE3KqmQy8u6n1KWI7OgLAAekBiKAor5ZbdDD050lm9SsyhkUt043vbFIFPDsL2lyB+RgF253ecfIwAO6tterdW2ve74r9cneS/Ho54jGknUMG1C3Nstehju5ugQfqpPvmMxnD3FFU0zVEbR39zosYxmXkxjGAxjGAxjGAxjGAxjGAxjGAxjGBSebJbiWEXc7qnFVsHrlu/Yxq6+/LqOxOc5oG6tahqoqel/hjfaxZjZ9TbVJ/lAA77ibLxPUmTVSGvTAvTTkWzMFkk/QV0lB+Q9+2QE07yV1QFQVUSncCe9uaAYdqUCuCSWsBQw1HikLqUJZt4K0kcjbgQb2EKQ3ps2L4F5u0kh6AMw2kJUgeq4FMTyRtIBNWeGo++JdMTMrk+hEalH8x4uqs+ixV+/Y8Vo/iVnkUIQY46eT53g/doQRYIYMxB5BjUEc4EKOJAXeTTsYQwEZfaURKW2ETncg3lyfSDtA4oACf4wNirL26L72oE2lMkvA+EZm/VBklXSVCAQ6MCp2nggimFj6HKfU+aNNApi1UyB1G1hyWdSKDbUsgMO/wb+hPqmmapxTGZF/2/UZR6kiOKdADsjZSoFkgMFfao+ASQAOwoe2afLXnDTagLEk6tKtpRDIX2WAyhgL3KA1DkWeOM3eZGEablVd8hRTZIDbbCAkA1y5F17/pkXiFNVqxXFcTGYnrt1290nRxzX6MePtuo9DAVW2/G3qejY3UBQ+goAfp9Tl75XU1MfYy0P2iiB/zzn11jBwrptDUFZW3C/USG4FGlv3HOXflbVgdWJq3I5kHyySGw3P8rWh+Nq/Iys8H21MzV3xt9ne4rvp4inulbaSaN5ZBGLcUJGUGrUcIW7FlB7DtfNHNHiYnDbIWQNICRuViYwAAz2CVNGqUqLLe9HJflFf+iRm1YsXZirbwC0juV3/mKliCfcgnLVdOoYuANzABj7kLe0E/As/1PzmjW/E1dnUVW7dETFM436zMdfL0n77cGmzmMy5l9Ayw7TKII0Uj7juBRsmSQE3Z3WADY7knJ/h61DGNoQ9NLRRQU7RagewB4r6ZL8S0itW4WLVqPbcrBlP1pgD+2RZ9Vt9IG5+KQEXz2Lfypx+I/tZ4y16PVU6qxTep6T++7RVTyzhAk1W+R1qijbf1G1Xv9PXXHxlTr/DZnbidxGWS406a7lLASAsU/CEJoG7I5vgCw8Q0Ky2HAvkBhw633KN+JDwORXYZnCpCgE7mAAJqrNcmvaz7ZaKbUTbiiemFWrvTF2bkdctkWjG4xsXUkE+kgLKg4A7bkCAgbFKgb/cNlk5CLZpVUfoAOw/5UMj+J6LqxlQaburAkEH9RyARamuaY5z3mDUQRadz0hHMQUCVRBaxvBHDirIk5PAujwK/XVFMTVK26ezVfuU2qeszhzvmnzc2p+7RdkQPufU9di1cV7gf/wAN32ZeJNF4jEAARMGja/it4I+oKD+pzlc7L7LfBpJdW0qFB0Eu5FZhue1WgGXnaJP04+mcazXVcvxV+4fSeI6exouF12ojbHrVON/Xd7bjK3o6r/tYP/kv/wC7m7SRzBvvHiZa4EcbKb49y7cVftnbfMFZ494vKup0+lgMaPOszmSVS4CxbLVUDLuclx+bgKx5yE/nfozdCWNpCkkME08YCIJZlDRARsxfaQUs2aLDvRrf52aIDTdeBZYm1CRs5JDQmQFUkVhyvr2oTY4fOXh8b0Mcg1MmmiRI9OJYiqkyFDO+n08hLEINyEMC3KiQ+oC8C2j+0hiNNIdK6QaiGacu0iF1jhjSQtsW7vceLvgfND4n2pxjTfxL6adYxIiE0P7xN8TKWoMCxCGj6WPeuc26rxTw9FhDwV/DxQyRKFVummok/hkVSjFSC3BAJFAHnjKrXeI6CLq6aLSoXikhVo5aaPZPMujcrTtspXYBTtIDdqOB6LExKgkbSQLF3R9xY71meYQQhFVVFKoCqPgAUB/TM8BjGMBjGMBjGMBnw59z4cDiPCmuFGJsyDqkn5lJlPb4L1+gGZNIJARHKAVNEptej/KwN8fTg8dxkLT6USaWBdkTt0Yq6yhgvoUFgCDdcccXxyM3Dwwrt6Um0hQrbkDB1BJHpG0KQWattKN1baAADbpdS17JQBJRNoDscA1a3yD2tCSRfcimOuFAmpk4AMqIwIFWY7Rr+SFaLv7ED2zPUaRTGOsd3Tt96goylQfUu02CFJHHcEg2CRlZFqCQvWn3N+JY4ow00ZI4sxXbLZBOwKRYIq7CJ5017aHw9jBuDF9qsDym92kJurPNjnk7uST38LL2ee5N38/P757f5n0Gr1eklhWNSrKGVpSI5CVYNt6aFwxNVyU9v1Hh5j4rL58M8vYVckRzRO/liMR9px80W91ZrIVYMpIIIog0QRyCCOxv3z2jw7XDWeFxyyW3TVlmLXZ6Y9TX3JoK1j3PyM8VU2M7LRyzroIo2pYJWeRVF7pKIFvx+CwNo9yCT+XNPxjasV6Dmq75jGOv0+uJ8yxqp0tXa4zj/i18V8y7zUIUqDfUfd+IdiiirH1Jo/BGUOonMj/eszmrBc2O43AKKUVS8AfH7ZZqcW6j4tv8tv8Anu/yz5DatU29qY/Ln6vi2p1lU89WI8I2j/fq9d8heMPNowlgPGemrMCwoAFb9Q7A13HYZe9XUggFIKsW3UccWNxCdM81dDd3+MpPKfg/8PplU/jf1vfsSBx+wofreWOp1ZB2Jy5Fi72qO2569r7LdsQa7MV0Xvhqm9X2kVYzvMTGd/lOY9Jy7emu1U2qYr64RYzLM0ollpY5Sqrp7QFdqON7m3JIYA7SvY97zaFEToqqqo+/caNmT0lLa+Sw6nLWSQouzR2aPR7NxLbnchnagoJChRQHYbVA5JPHJORdXqhLvhQEsPzfhRWVgb3c2VYewILAr+V9to09ijT2qbVEbR+/fqTOZzKTqdNfI7/A5+mR4HQSBSw3XVUe9bgu4jbuog7bujdZv6jRoTI4kNgKFTYST2WgWsk/HYDtxn3TaALGUen3FmkvkMzMXbg+248D2AHxk+NTcijkyhzpLU18+N/7Ss4n7TG9EA9t0n+5P+edGfEYYWKvqLYV6HZWdBVj0qN9UR6nsnjn55jzjL/GdJYAx2biXdWjj9VAUWFt+E/hU8VzkDUUzVbmKeqwcHvW7Gtt3Ls4pjOZ+k/24zSaN5ZFjjG53IVB8k9v0H19hZz9C+WvL0eigWKMCwAXauXehuY/r8ewoe2cn9lnlWKOIaliG1B3KRZqHnlQCAdxFWSO34fSbb0HNelsdlGauspvHeLRrrkUWv4U9PnPjj2/0xjGS1dQvGPCItVC8Ey74pBTLZF8gjkcgggGx8ZF1PlaB23AOjdFYA0UjIRGjb1UbTQF/wBRwbHGW+MDmj9neiqMCN1WJERVWWRVKxydaPeA3rqQlvVfJOIvs80auXCPbGyOrJt/thqhS7qAEw3fuR2OdLjAYxjAYznPOfnRfD1jLRmQu3qCmikS11ZeRyE3Lx3O4ZnrfPGmiaZXL/clFciNtm9+mY0VqpnYSLQB7WTQF4HQYznIvP2lb+GIZyuqIWJ+m23eWZAjH2bepUj296BBzDzZ52TR2io0so6JKhW2IssohUu4BC366HuVwOmxlJ4R5x02pnkgifdJGCTwQGCuY2KH8wDgr/T2IOUHh/2pxtJOJYwkcG/c0bmVwV1H8MoeMICC7eobS3HesDus+MwA57Zz5886YSiNjIhJVSzxsqI7p1FjkYikkKc0fkXyaynk8b0SwDVzrqZojyJNTG7KVIDCRYyAiqVqiqA/TAr/ABKWI9aGH7149x05gG/p7g3TAcemPY4ZaLDhQO1gbRqtTNzF0YV5sTBpZQ38rIjoqUf8Tdvredb4x4R1URoSqvH+Cx6ShAtOPwg0tHmioNHsebbWRruYI28kq4jjLSbk4KvsB9Q9rNfBrnAhfwkjjbKkkje++UJp6+QIhZB9lZGI967mSkU8agRppytj0IGhAHuQRuHA9tvNdxkrTaveSCkiEV/aAc38FSyn9LsfGfdQGLIF4Aa3PFUARtruSSQf9k89gTGGczEC1XcfYXtv9+azznz95SOocSxxRRSlXJubmXYLNKI6LgUL3C757Xne+IyH0oOoS3tEKsDvchoRj67gT2HfIJ0gibrSbUjjFhIxZU8qqqFAv8TdrLvIvYIoMnTaq7pa+0s1YkmmKoxLyzwX7O521UMcyARN94zI6sDGKJIKk/itVB/xfTPVvMmghkg2OvJ9MIRRvDV6RGOB2HI4AAN0BYx8NhGnjaWUVJKR6F9Wzv0oIh77QTwONzSNwvbbIWjU6iRAZFU2A19KK9zqh2ne1KCe24qADQXN3Edfd4hVFV7G0YxHT9l47Onlmnxcpp/svagXnUORyFQlV+QpLAkfWhfeh2Fj4X9nSRyB3kL7SCAq7Aa5Fmyav4rLrSeNRqiLLIBKoVJFP9p1BSt6ANxtrIIFEEEcZvTWyPzHF6eKaYtFdgGwhQvx/iC/S85Eaa1E5w0xo7MTnlSdTqVRSzdvYDux9lUfmY+wHfNEGlbaxLbZJDbFabbVBVG4EEBRXbklj75lp9BT9RiXkqr/ACqO5CL2UfJ5Y0LJoAbtROqC3IUdueLPsB8n6DnJCUgatpwNpkiG87FZY332wPIHU4IALfACk9hm1I5lARVhVRwrbnJA9vu9oBNf4+/P0zAEDdqJbVUDFA1jpoB6mIHO5gLINkChxzddqfMEjcRx9MfzzUzf7Makj92b/ZOBN1On6ZEz6gKwG0GUKIq7lVSwQx55DFj2JYCsga3xl5bEe6OMjhuVmPe+CPux29t3H5chCIbi5tnPd2Nsf3/KP8K0PgDM8DGKILe0VZs/U+5J7k/U85ljMJpdqlu9Amvmuw/ftgdf9n+iIE03ZZCqKPkxFwzfuW2/+H8VnX5A8C8N/h9PFFx6EANdi1W59rtrN+95PwGMYwGMYwGMYwGMYwKjxTypptS7PPGspMXSAk9SqpJJKA/hY3yw59K/GRG8h6YwSQEOVkMTFi5LhoUjjiYN/MBGn683dnOixgctL9nWmaSKRmlMkXT2tvANxSNKhIC0KZmFAAEHtwCJXjHkqDUymVzKGZY1cRyFUfpP1Yt6jhirXX6/pl/jApvBfKkOlkkeLeBIWOwkFFLtvbbxdFrNEkC+KyB/8OtKSxPVbcWIDSNSbpl1LhB+UNKik/pWdRjAodV5K08moMzBzuZZHj3notIqdNZCn8wTj44BqwDkDVfZnpZIo4ZGndIldIw0l7EdBGUFj8IUCj3Fd++dbjA1wRbVVbJ2gC25JoVZPucqvFfADJIJInWNyNr70Lq4H4bAdSGU9mvsSCDwVucYHLTeE6lLpIpaFjY5iJ47BWDAH25evqPbWuh1LXtgC/8AfSqo/bp9S/3r27+3W4wObi8uzN+OVY/pCodv/PIK/wDs/wCYrPM/hcemEEsksrKspLb9pBIil6dIiC237doUWWqrJzstVqVjRnchURSzMewAFkn9sqU8POqt9QpVbuGMkhk44kau012R/IK97ww5ldJLIyyPtjIvYCA7xg8EC/QJCLtvUB+EAiy27/RlsN0sjqOdjFdpYEEMSqgtRHCk7feu1TZ4Xik6cnNi0cCg4HcHilkA5KjgjkcAhfuGUXxQt0X2k2ADwa4DBmr9gckK4IBHIIsH5B5GZZCVDFwqllNCNFFbe+4biQqxgVQPI5AsbVAbtRp0k9LgNXNX2/ocqvE100I27KlYAr0VUz8MCGDN2UMByx23Q+mTI4+issrgFmO9hECzcIkaIprc7HaABQtnoDnOabVkEtPuieQhmEyNFtv0qo6gW1FbQfc381gTtb4jJNwyqkdg7FJLGqI3ngUCL2gdwOT2zRldBIYSYtpdVG5NlF1Qk0rKSCQOQu2yQAKsczdPqVcWhBF1x7H3BHcH6HnA2YxjAZY+W9B1tXGpB2R/euRVWpHSBv5ez/4ZytZwO/uQB7kk8AADkk+wHJzvvJ/gZ08JZxU0p3ye+3ikS/8ACoF0a3FyO+BfYxjAYxjAYxjAYxjAYxjAYxjAYxnDeLQKdfN/GxTyQmOL+EMSTSRqRu6wqEHZMXo7jRK7aPBwO5xnmms8d8U+/wCmsvUC6m4zp7SIrMi6Xots+/3xFieW7E+ntm/xvU+IaefU9KTUT/caYxXECn9qy6l02RFeqqUQtEnde19oGB6JjPPNJ4x4iH0e4ySROduqZNMw2fet0XXeiNbKAkh2Uo9YC7hm/wC0OHWyuv8ACI9aRRqbDsgklDWkagKet92koKWBcyc4HeYzzubzP4iZZFihmNSahow+nKoYv4MSaZGegNx1Fg83fBrjKrweHVSatZWTUSB9Roi0mo03TZQNNqhKwXYAoSRlXdX5gCTdkPWcxdwoJJAAFkngADuTnlPg/wDpLpq4EraqPQz3JqIfUZU1MbCHcyiw8YIHzdg8cT/FfHfEyquqTR9WKSWGNdOJD1DIoh08/pPTHR9TMSvqd/UAoGB2WjvUkSuCsIpoEbgt7iVx7exRDyPxEBqCW+fEuhff3z7gRPE/DlmTaSQQQysO6sOxF8HuRR4IJHvlK/gGoHaSF/oY3j/e973+lD/0zpcYHLf6K1X/AGcP/wBQ/wD7GB4RqiQNkCi+WMrvQ+QnSTcbrjcP1zqcYFLoPLIRxJLI0rggoCAsaGiCVRe7G+7FiPasuJIwwKkAgiiCLBB7gj3GZYwOZ8U8hwMv/R0j08g7NGlI3ttkRSAwrt2K0KNWDwvi3g8sMn3kbQsKPWHqhfkqqswoMpo/i2sPTVEjPYMxdAQQRYPBB7EfXA8d6ko/u0P16jD/AC6ZrJvgel68/RlkEDMLiob+pVllDNQDqBe3bZHIPpat3jWgEGreCNJSm1GjCxSvW7fuVSoO5V23ftuC+wzQ3hEsqkfw07L77oinPcV1NpsfI7HsbGB6D4P5Xh053KC8n/aSkMw+i0AqD52gX73lvnMeTv40bl1AbpAfdmbaZybNglSQUAoAt6iTyT3PT4DGMYDGMYDGMYDGMxZAe/sbwMsYxgMYxgMYxgMYxgMYxgMYxgc15486jw6NH6TTMxJKIaKxIAZZTwfSoK/uwyZqPN+lSaOAy3LKqPGqI77kdtqtaqQFvuSaA5NDnIPjPkSPWTyS6l3ZWiEMaRvJEEQ2Zd2xh1N7FbBFVGoo5E8veQGgkR5Z+tt0I0RpChZRIzq17jXoIWvpd+2BaaPzzo5d/TlLbE6hAjltkLFA8Q2XMpcFbj3C+MxHnzR9LqdVqMxg2iKbrdUcmPo7OrvA5rbnL6D7J5IYJYotREjNF0o9RHDIuo271fbI/W27SFKkIqk3djsco/sqZdNNpzJpnWXUGcdSCX7tmQKemVm3oQQNp3E1YN3eB3Gp8ahj051Mj9OEJvLSKykKflWAYHkDaRd8Vec54T9o8Usut3+iDTNp1RykgkczLe3pMu/dv9IULZ+Ml+LeTTP4X/AtO7N04167jcxeMq6swJ59SiwT29/fKPWfZbJONS8+qV5tRLppgyQlY0fTqUAKdQlkKmvxA+94Fy3nhH1OhjgqSPVtqVZmDI6GBNxXYwBDbuCGAIywfzFXiK6LZ+LTNqOpu7bZFj27a+t3f7ZS+FeQDFLpJC0CHTSahymnidEczxiP88jsGFWSSb7UO+TfGPLE765NZp54o3XTtAVmhaVSGcSEjbIlGwB/XAnDzdpTqf4bq/e7ilbH2b1XeydTb0+oF5Kbt1e2RfDvtC0E5qPUKfu3ltldF2IakO51C+n3F2BzVZT+HfZqYtadTvgcPMdQ3UhcyJIw+86TCXaqlrI3KxW65yLF9lezTRRGYuIdJrICEQKz/wAQS1ruelI7UeD8jA6GD7QtCyyMJiBFEJn3xSoREeFcBkBZTYoi7BsZLfzZpgZVDszQiIyLHFLI46wLRUqKS24An0g1XNZwPg3kfWar+KGqLxiTQx6NHljiR7Vid3TilkG0cWSwLFjVDtZv9meoPXY61epOdIX2wskZXTqyGNgsoZo3DC6YH09+eAvU86RSy6PoyRNDqhqDufqK/wByoJ2qVoEG9wcrVcXk/wAF81abVsywSbiqqxBR0tGsK671G9DRplsGu+cF4Z9nsyajS6ZlZtNphr989LGrJq0UKqDezFwxcEkKBXv3PSeR/IZ8PY20D1GIldIXSZlBBHUZpWX27Ko55wOwxjGAxjGAxjGAxjGAxjGAxjGAxjGAxjGAxjGAxjGAxjGAxjGAxjGAxjGAxjGAxjGAxjGAxjGAxjGAxjGAxjGAxjGAxjGAxjG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060" name="Picture 12" descr="http://www.psicologia-online.com/ebooks/general/imagenes/speecharea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07" y="1484784"/>
            <a:ext cx="4513315"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t2.gstatic.com/images?q=tbn:ANd9GcTIXz6-F7Vv7UQ6ktKTIXN7ybV6_JTnuDxpHObcJH8t8mPMfjQu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403" y="2885305"/>
            <a:ext cx="3477369" cy="339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816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lnSpcReduction="20000"/>
          </a:bodyPr>
          <a:lstStyle/>
          <a:p>
            <a:pPr algn="just"/>
            <a:r>
              <a:rPr lang="es-MX" b="1" dirty="0">
                <a:latin typeface="+mj-lt"/>
                <a:cs typeface="Leelawadee" pitchFamily="34" charset="-34"/>
              </a:rPr>
              <a:t>Observación conductual</a:t>
            </a:r>
          </a:p>
          <a:p>
            <a:pPr marL="118872" indent="0" algn="just">
              <a:buNone/>
            </a:pPr>
            <a:r>
              <a:rPr lang="es-MX" sz="3500" dirty="0">
                <a:latin typeface="+mj-lt"/>
                <a:cs typeface="AngsanaUPC" pitchFamily="18" charset="-34"/>
              </a:rPr>
              <a:t>Parte de una evaluación del lenguaje con el fin de establecer los objetivos de la intervención. Los objetivos de ésta evaluación son las conductas lingüísticas alteradas o retrasadas y las variables con ellas relacionadas.</a:t>
            </a:r>
          </a:p>
          <a:p>
            <a:pPr marL="118872" indent="0" algn="just">
              <a:buNone/>
            </a:pPr>
            <a:r>
              <a:rPr lang="es-MX" sz="3500" dirty="0">
                <a:latin typeface="+mj-lt"/>
                <a:cs typeface="AngsanaUPC" pitchFamily="18" charset="-34"/>
              </a:rPr>
              <a:t>-Observación sistemática, entrevistas estructuradas, etc.</a:t>
            </a:r>
          </a:p>
          <a:p>
            <a:pPr marL="118872" indent="0" algn="just">
              <a:buNone/>
            </a:pPr>
            <a:r>
              <a:rPr lang="es-MX" sz="3500" dirty="0">
                <a:latin typeface="+mj-lt"/>
                <a:cs typeface="AngsanaUPC" pitchFamily="18" charset="-34"/>
              </a:rPr>
              <a:t>-Evaluación de la voz, articulación, </a:t>
            </a:r>
            <a:r>
              <a:rPr lang="es-MX" sz="3500" dirty="0" err="1">
                <a:latin typeface="+mj-lt"/>
                <a:cs typeface="AngsanaUPC" pitchFamily="18" charset="-34"/>
              </a:rPr>
              <a:t>disfemia</a:t>
            </a:r>
            <a:r>
              <a:rPr lang="es-MX" sz="3500" dirty="0">
                <a:latin typeface="+mj-lt"/>
                <a:cs typeface="AngsanaUPC" pitchFamily="18" charset="-34"/>
              </a:rPr>
              <a:t>, mutismo, retraso en el desarrollo del lenguaje y evaluación de la afasia.</a:t>
            </a:r>
          </a:p>
          <a:p>
            <a:pPr marL="118872" indent="0" algn="just">
              <a:buNone/>
            </a:pPr>
            <a:endParaRPr lang="es-MX" dirty="0"/>
          </a:p>
          <a:p>
            <a:pPr marL="118872" indent="0" algn="just">
              <a:buNone/>
            </a:pPr>
            <a:endParaRPr lang="es-MX" dirty="0"/>
          </a:p>
        </p:txBody>
      </p:sp>
    </p:spTree>
    <p:extLst>
      <p:ext uri="{BB962C8B-B14F-4D97-AF65-F5344CB8AC3E}">
        <p14:creationId xmlns:p14="http://schemas.microsoft.com/office/powerpoint/2010/main" val="29454842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Intervención del lenguaje oral</a:t>
            </a:r>
          </a:p>
        </p:txBody>
      </p:sp>
      <p:sp>
        <p:nvSpPr>
          <p:cNvPr id="3" name="2 Marcador de contenido"/>
          <p:cNvSpPr>
            <a:spLocks noGrp="1"/>
          </p:cNvSpPr>
          <p:nvPr>
            <p:ph idx="1"/>
          </p:nvPr>
        </p:nvSpPr>
        <p:spPr/>
        <p:txBody>
          <a:bodyPr>
            <a:normAutofit/>
          </a:bodyPr>
          <a:lstStyle/>
          <a:p>
            <a:pPr marL="118872" indent="0">
              <a:buNone/>
            </a:pPr>
            <a:r>
              <a:rPr lang="es-MX" dirty="0">
                <a:latin typeface="+mj-lt"/>
              </a:rPr>
              <a:t>Componentes básicos:</a:t>
            </a:r>
          </a:p>
          <a:p>
            <a:pPr marL="118872" indent="0">
              <a:buNone/>
            </a:pPr>
            <a:endParaRPr lang="es-MX" dirty="0">
              <a:latin typeface="+mj-lt"/>
            </a:endParaRPr>
          </a:p>
          <a:p>
            <a:r>
              <a:rPr lang="es-MX" dirty="0">
                <a:latin typeface="+mj-lt"/>
                <a:cs typeface="AngsanaUPC" pitchFamily="18" charset="-34"/>
              </a:rPr>
              <a:t>Objetivos.</a:t>
            </a:r>
          </a:p>
          <a:p>
            <a:r>
              <a:rPr lang="es-MX" dirty="0">
                <a:latin typeface="+mj-lt"/>
                <a:cs typeface="AngsanaUPC" pitchFamily="18" charset="-34"/>
              </a:rPr>
              <a:t>Contenidos.</a:t>
            </a:r>
          </a:p>
          <a:p>
            <a:r>
              <a:rPr lang="es-MX" dirty="0">
                <a:latin typeface="+mj-lt"/>
                <a:cs typeface="AngsanaUPC" pitchFamily="18" charset="-34"/>
              </a:rPr>
              <a:t>Modelos.</a:t>
            </a:r>
          </a:p>
          <a:p>
            <a:r>
              <a:rPr lang="es-MX" dirty="0">
                <a:latin typeface="+mj-lt"/>
                <a:cs typeface="AngsanaUPC" pitchFamily="18" charset="-34"/>
              </a:rPr>
              <a:t>Estrategias.</a:t>
            </a:r>
          </a:p>
        </p:txBody>
      </p:sp>
    </p:spTree>
    <p:extLst>
      <p:ext uri="{BB962C8B-B14F-4D97-AF65-F5344CB8AC3E}">
        <p14:creationId xmlns:p14="http://schemas.microsoft.com/office/powerpoint/2010/main" val="1395835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¿Para qué intervenir?</a:t>
            </a:r>
          </a:p>
        </p:txBody>
      </p:sp>
      <p:sp>
        <p:nvSpPr>
          <p:cNvPr id="3" name="2 Marcador de contenido"/>
          <p:cNvSpPr>
            <a:spLocks noGrp="1"/>
          </p:cNvSpPr>
          <p:nvPr>
            <p:ph idx="1"/>
          </p:nvPr>
        </p:nvSpPr>
        <p:spPr>
          <a:xfrm>
            <a:off x="467544" y="2060848"/>
            <a:ext cx="8229600" cy="4625609"/>
          </a:xfrm>
        </p:spPr>
        <p:txBody>
          <a:bodyPr>
            <a:normAutofit/>
          </a:bodyPr>
          <a:lstStyle/>
          <a:p>
            <a:pPr algn="just"/>
            <a:r>
              <a:rPr lang="es-MX" sz="4400" dirty="0">
                <a:latin typeface="AngsanaUPC" pitchFamily="18" charset="-34"/>
                <a:cs typeface="AngsanaUPC" pitchFamily="18" charset="-34"/>
              </a:rPr>
              <a:t>Modificación del lenguaje alterado.</a:t>
            </a:r>
          </a:p>
          <a:p>
            <a:pPr marL="118872" indent="0" algn="just">
              <a:buNone/>
            </a:pPr>
            <a:endParaRPr lang="es-MX" sz="4400" dirty="0">
              <a:latin typeface="AngsanaUPC" pitchFamily="18" charset="-34"/>
              <a:cs typeface="AngsanaUPC" pitchFamily="18" charset="-34"/>
            </a:endParaRPr>
          </a:p>
          <a:p>
            <a:pPr algn="just"/>
            <a:r>
              <a:rPr lang="es-MX" sz="4400" dirty="0">
                <a:latin typeface="AngsanaUPC" pitchFamily="18" charset="-34"/>
                <a:cs typeface="AngsanaUPC" pitchFamily="18" charset="-34"/>
              </a:rPr>
              <a:t>Estimulación del desarrollo lingüístico.</a:t>
            </a:r>
          </a:p>
          <a:p>
            <a:pPr marL="118872" indent="0" algn="just">
              <a:buNone/>
            </a:pPr>
            <a:endParaRPr lang="es-MX" sz="4400" dirty="0">
              <a:latin typeface="AngsanaUPC" pitchFamily="18" charset="-34"/>
              <a:cs typeface="AngsanaUPC" pitchFamily="18" charset="-34"/>
            </a:endParaRPr>
          </a:p>
          <a:p>
            <a:pPr algn="just"/>
            <a:r>
              <a:rPr lang="es-MX" sz="4400" dirty="0">
                <a:latin typeface="AngsanaUPC" pitchFamily="18" charset="-34"/>
                <a:cs typeface="AngsanaUPC" pitchFamily="18" charset="-34"/>
              </a:rPr>
              <a:t>Prevención de posibles alteraciones lingüísticas.</a:t>
            </a:r>
          </a:p>
        </p:txBody>
      </p:sp>
    </p:spTree>
    <p:extLst>
      <p:ext uri="{BB962C8B-B14F-4D97-AF65-F5344CB8AC3E}">
        <p14:creationId xmlns:p14="http://schemas.microsoft.com/office/powerpoint/2010/main" val="4023873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¿Qué intervenir?</a:t>
            </a:r>
          </a:p>
        </p:txBody>
      </p:sp>
      <p:sp>
        <p:nvSpPr>
          <p:cNvPr id="3" name="2 Marcador de contenido"/>
          <p:cNvSpPr>
            <a:spLocks noGrp="1"/>
          </p:cNvSpPr>
          <p:nvPr>
            <p:ph idx="1"/>
          </p:nvPr>
        </p:nvSpPr>
        <p:spPr/>
        <p:txBody>
          <a:bodyPr>
            <a:normAutofit fontScale="62500" lnSpcReduction="20000"/>
          </a:bodyPr>
          <a:lstStyle/>
          <a:p>
            <a:r>
              <a:rPr lang="es-MX" sz="5400" dirty="0">
                <a:latin typeface="+mj-lt"/>
                <a:cs typeface="AngsanaUPC" pitchFamily="18" charset="-34"/>
              </a:rPr>
              <a:t>Los mismos contenidos de la evaluación.</a:t>
            </a:r>
          </a:p>
          <a:p>
            <a:endParaRPr lang="es-MX" dirty="0">
              <a:latin typeface="+mj-lt"/>
            </a:endParaRPr>
          </a:p>
          <a:p>
            <a:endParaRPr lang="es-MX" dirty="0">
              <a:latin typeface="+mj-lt"/>
            </a:endParaRPr>
          </a:p>
          <a:p>
            <a:endParaRPr lang="es-MX" dirty="0">
              <a:latin typeface="+mj-lt"/>
            </a:endParaRPr>
          </a:p>
          <a:p>
            <a:pPr marL="118872" indent="0">
              <a:buNone/>
            </a:pPr>
            <a:endParaRPr lang="es-MX" sz="5400" dirty="0">
              <a:latin typeface="+mj-lt"/>
              <a:cs typeface="AngsanaUPC" pitchFamily="18" charset="-34"/>
            </a:endParaRPr>
          </a:p>
          <a:p>
            <a:pPr marL="118872" indent="0">
              <a:buNone/>
            </a:pPr>
            <a:r>
              <a:rPr lang="es-MX" sz="5400" dirty="0">
                <a:latin typeface="+mj-lt"/>
                <a:cs typeface="AngsanaUPC" pitchFamily="18" charset="-34"/>
              </a:rPr>
              <a:t>Modelos de intervención:</a:t>
            </a:r>
          </a:p>
          <a:p>
            <a:r>
              <a:rPr lang="es-MX" sz="5400" dirty="0">
                <a:latin typeface="+mj-lt"/>
                <a:cs typeface="AngsanaUPC" pitchFamily="18" charset="-34"/>
              </a:rPr>
              <a:t>Lingüístico.</a:t>
            </a:r>
          </a:p>
          <a:p>
            <a:r>
              <a:rPr lang="es-MX" sz="5400" dirty="0">
                <a:latin typeface="+mj-lt"/>
                <a:cs typeface="AngsanaUPC" pitchFamily="18" charset="-34"/>
              </a:rPr>
              <a:t>Cognitivo.</a:t>
            </a:r>
          </a:p>
          <a:p>
            <a:r>
              <a:rPr lang="es-MX" sz="5400" dirty="0">
                <a:latin typeface="+mj-lt"/>
                <a:cs typeface="AngsanaUPC" pitchFamily="18" charset="-34"/>
              </a:rPr>
              <a:t>Conductual.</a:t>
            </a:r>
          </a:p>
          <a:p>
            <a:r>
              <a:rPr lang="es-MX" sz="5400" dirty="0">
                <a:latin typeface="+mj-lt"/>
                <a:cs typeface="AngsanaUPC" pitchFamily="18" charset="-34"/>
              </a:rPr>
              <a:t>Clínico. </a:t>
            </a:r>
          </a:p>
        </p:txBody>
      </p:sp>
      <p:sp>
        <p:nvSpPr>
          <p:cNvPr id="4" name="3 CuadroTexto"/>
          <p:cNvSpPr txBox="1"/>
          <p:nvPr/>
        </p:nvSpPr>
        <p:spPr>
          <a:xfrm>
            <a:off x="571472" y="2428868"/>
            <a:ext cx="5832648" cy="784830"/>
          </a:xfrm>
          <a:prstGeom prst="rect">
            <a:avLst/>
          </a:prstGeom>
          <a:noFill/>
        </p:spPr>
        <p:txBody>
          <a:bodyPr wrap="square" rtlCol="0">
            <a:spAutoFit/>
          </a:bodyPr>
          <a:lstStyle/>
          <a:p>
            <a:r>
              <a:rPr lang="es-MX" sz="4500" b="1" dirty="0">
                <a:solidFill>
                  <a:schemeClr val="accent1">
                    <a:satMod val="150000"/>
                  </a:schemeClr>
                </a:solidFill>
                <a:latin typeface="+mj-lt"/>
                <a:ea typeface="+mj-ea"/>
                <a:cs typeface="+mj-cs"/>
              </a:rPr>
              <a:t>¿Cómo intervenir?</a:t>
            </a:r>
          </a:p>
        </p:txBody>
      </p:sp>
    </p:spTree>
    <p:extLst>
      <p:ext uri="{BB962C8B-B14F-4D97-AF65-F5344CB8AC3E}">
        <p14:creationId xmlns:p14="http://schemas.microsoft.com/office/powerpoint/2010/main" val="10829126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Estrategias de intervención</a:t>
            </a:r>
          </a:p>
        </p:txBody>
      </p:sp>
      <p:sp>
        <p:nvSpPr>
          <p:cNvPr id="3" name="2 Marcador de contenido"/>
          <p:cNvSpPr>
            <a:spLocks noGrp="1"/>
          </p:cNvSpPr>
          <p:nvPr>
            <p:ph idx="1"/>
          </p:nvPr>
        </p:nvSpPr>
        <p:spPr/>
        <p:txBody>
          <a:bodyPr>
            <a:normAutofit/>
          </a:bodyPr>
          <a:lstStyle/>
          <a:p>
            <a:pPr algn="just">
              <a:lnSpc>
                <a:spcPct val="80000"/>
              </a:lnSpc>
            </a:pPr>
            <a:r>
              <a:rPr lang="es-MX" dirty="0">
                <a:latin typeface="+mj-lt"/>
                <a:cs typeface="AngsanaUPC" pitchFamily="18" charset="-34"/>
              </a:rPr>
              <a:t>Estrategias basadas en los tests estandarizados.</a:t>
            </a:r>
          </a:p>
          <a:p>
            <a:pPr algn="just">
              <a:lnSpc>
                <a:spcPct val="80000"/>
              </a:lnSpc>
            </a:pPr>
            <a:r>
              <a:rPr lang="es-MX" dirty="0">
                <a:latin typeface="+mj-lt"/>
                <a:cs typeface="AngsanaUPC" pitchFamily="18" charset="-34"/>
              </a:rPr>
              <a:t>Estrategias siguiendo las escalas de desarrollo y los tests no normalizados.</a:t>
            </a:r>
          </a:p>
          <a:p>
            <a:pPr algn="just">
              <a:lnSpc>
                <a:spcPct val="80000"/>
              </a:lnSpc>
            </a:pPr>
            <a:r>
              <a:rPr lang="es-MX" dirty="0">
                <a:latin typeface="+mj-lt"/>
                <a:cs typeface="AngsanaUPC" pitchFamily="18" charset="-34"/>
              </a:rPr>
              <a:t>Estrategias de intervención conductual.</a:t>
            </a:r>
          </a:p>
          <a:p>
            <a:pPr algn="just">
              <a:lnSpc>
                <a:spcPct val="80000"/>
              </a:lnSpc>
            </a:pPr>
            <a:r>
              <a:rPr lang="es-MX" dirty="0">
                <a:latin typeface="+mj-lt"/>
                <a:cs typeface="AngsanaUPC" pitchFamily="18" charset="-34"/>
              </a:rPr>
              <a:t>Intervención del retraso en el desarrollo del lenguaje.</a:t>
            </a:r>
          </a:p>
        </p:txBody>
      </p:sp>
    </p:spTree>
    <p:extLst>
      <p:ext uri="{BB962C8B-B14F-4D97-AF65-F5344CB8AC3E}">
        <p14:creationId xmlns:p14="http://schemas.microsoft.com/office/powerpoint/2010/main" val="42293026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Referencias bibliográficas</a:t>
            </a:r>
          </a:p>
        </p:txBody>
      </p:sp>
      <p:sp>
        <p:nvSpPr>
          <p:cNvPr id="3" name="2 Marcador de contenido"/>
          <p:cNvSpPr>
            <a:spLocks noGrp="1"/>
          </p:cNvSpPr>
          <p:nvPr>
            <p:ph idx="1"/>
          </p:nvPr>
        </p:nvSpPr>
        <p:spPr/>
        <p:txBody>
          <a:bodyPr>
            <a:normAutofit fontScale="92500" lnSpcReduction="10000"/>
          </a:bodyPr>
          <a:lstStyle/>
          <a:p>
            <a:pPr algn="just"/>
            <a:r>
              <a:rPr lang="es-ES" dirty="0">
                <a:cs typeface="AngsanaUPC" pitchFamily="18" charset="-34"/>
              </a:rPr>
              <a:t>Bautista, R. (2002). Necesidades educativas especiales. Málaga: Ediciones Aljibe. 3ª edición.</a:t>
            </a:r>
            <a:endParaRPr lang="es-MX" dirty="0">
              <a:cs typeface="AngsanaUPC" pitchFamily="18" charset="-34"/>
            </a:endParaRPr>
          </a:p>
          <a:p>
            <a:pPr algn="just"/>
            <a:r>
              <a:rPr lang="es-MX" dirty="0" err="1">
                <a:cs typeface="AngsanaUPC" pitchFamily="18" charset="-34"/>
              </a:rPr>
              <a:t>Heward</a:t>
            </a:r>
            <a:r>
              <a:rPr lang="es-MX" dirty="0">
                <a:cs typeface="AngsanaUPC" pitchFamily="18" charset="-34"/>
              </a:rPr>
              <a:t>, W. (1998).  Niños Excepcionales. Una introducción a la Educación Especial. Madrid: Pearson Educación, 720 páginas, 5ª edición.</a:t>
            </a:r>
          </a:p>
          <a:p>
            <a:pPr algn="just"/>
            <a:r>
              <a:rPr lang="es-MX" dirty="0" err="1">
                <a:cs typeface="AngsanaUPC" pitchFamily="18" charset="-34"/>
              </a:rPr>
              <a:t>Celdrán</a:t>
            </a:r>
            <a:r>
              <a:rPr lang="es-MX" dirty="0">
                <a:cs typeface="AngsanaUPC" pitchFamily="18" charset="-34"/>
              </a:rPr>
              <a:t>, M.I. &amp; Zamorano, F. Trastornos de la Comunicación y el Lenguaje. 41 páginas. Recuperado de: http://orientamur.murciadiversidad.org/gestion/documentos/unidad23.pdf</a:t>
            </a:r>
          </a:p>
          <a:p>
            <a:pPr algn="just"/>
            <a:endParaRPr lang="es-MX" sz="3500" dirty="0">
              <a:cs typeface="AngsanaUPC" pitchFamily="18" charset="-34"/>
            </a:endParaRPr>
          </a:p>
          <a:p>
            <a:endParaRPr lang="es-MX" sz="4400" dirty="0">
              <a:latin typeface="AngsanaUPC" pitchFamily="18" charset="-34"/>
              <a:cs typeface="AngsanaUPC" pitchFamily="18" charset="-34"/>
            </a:endParaRPr>
          </a:p>
        </p:txBody>
      </p:sp>
    </p:spTree>
    <p:extLst>
      <p:ext uri="{BB962C8B-B14F-4D97-AF65-F5344CB8AC3E}">
        <p14:creationId xmlns:p14="http://schemas.microsoft.com/office/powerpoint/2010/main" val="188446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fontScale="90000"/>
          </a:bodyPr>
          <a:lstStyle/>
          <a:p>
            <a:pPr algn="ctr"/>
            <a:r>
              <a:rPr lang="es-MX" dirty="0"/>
              <a:t>Procesos de codificación y decodificación</a:t>
            </a:r>
          </a:p>
        </p:txBody>
      </p:sp>
      <p:pic>
        <p:nvPicPr>
          <p:cNvPr id="3074" name="Picture 2" descr="http://t2.gstatic.com/images?q=tbn:ANd9GcRsbdJ4BlYBVjc4_0WHmOOpKb63Vph5XNCajo-S5PmYJLyyTheQ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84984"/>
            <a:ext cx="3047753" cy="3088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t0.gstatic.com/images?q=tbn:ANd9GcTc5wL_TekY5WaDcvJEVCA5Cf4b8f9yjH7IukVj6_CsXWgMA_G3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42" y="2276872"/>
            <a:ext cx="3168352" cy="2759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167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a:bodyPr>
          <a:lstStyle/>
          <a:p>
            <a:pPr marL="0" indent="0">
              <a:buNone/>
            </a:pPr>
            <a:r>
              <a:rPr lang="es-MX" sz="2400" dirty="0"/>
              <a:t>	</a:t>
            </a:r>
            <a:r>
              <a:rPr lang="es-MX" sz="3600" b="1" dirty="0">
                <a:solidFill>
                  <a:schemeClr val="accent1"/>
                </a:solidFill>
              </a:rPr>
              <a:t>Codificación: Queremos comunicar</a:t>
            </a:r>
          </a:p>
        </p:txBody>
      </p:sp>
      <p:graphicFrame>
        <p:nvGraphicFramePr>
          <p:cNvPr id="4" name="3 Diagrama"/>
          <p:cNvGraphicFramePr/>
          <p:nvPr>
            <p:extLst>
              <p:ext uri="{D42A27DB-BD31-4B8C-83A1-F6EECF244321}">
                <p14:modId xmlns:p14="http://schemas.microsoft.com/office/powerpoint/2010/main" val="3603011473"/>
              </p:ext>
            </p:extLst>
          </p:nvPr>
        </p:nvGraphicFramePr>
        <p:xfrm>
          <a:off x="611560" y="1397000"/>
          <a:ext cx="777686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0919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4563</TotalTime>
  <Words>4246</Words>
  <Application>Microsoft Office PowerPoint</Application>
  <PresentationFormat>Presentación en pantalla (4:3)</PresentationFormat>
  <Paragraphs>510</Paragraphs>
  <Slides>75</Slides>
  <Notes>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75</vt:i4>
      </vt:variant>
    </vt:vector>
  </HeadingPairs>
  <TitlesOfParts>
    <vt:vector size="88" baseType="lpstr">
      <vt:lpstr>AngsanaUPC</vt:lpstr>
      <vt:lpstr>Aparajita</vt:lpstr>
      <vt:lpstr>Arial</vt:lpstr>
      <vt:lpstr>Bell MT</vt:lpstr>
      <vt:lpstr>Calibri</vt:lpstr>
      <vt:lpstr>Calisto MT</vt:lpstr>
      <vt:lpstr>Century Schoolbook</vt:lpstr>
      <vt:lpstr>Corbel</vt:lpstr>
      <vt:lpstr>Leelawadee</vt:lpstr>
      <vt:lpstr>Wingdings</vt:lpstr>
      <vt:lpstr>Wingdings 2</vt:lpstr>
      <vt:lpstr>Wingdings 3</vt:lpstr>
      <vt:lpstr>Módulo</vt:lpstr>
      <vt:lpstr>Presentación de PowerPoint</vt:lpstr>
      <vt:lpstr>Trastornos de la Comunicación</vt:lpstr>
      <vt:lpstr>La Comunicación, el Lenguaje y el Habla</vt:lpstr>
      <vt:lpstr>Presentación de PowerPoint</vt:lpstr>
      <vt:lpstr>Presentación de PowerPoint</vt:lpstr>
      <vt:lpstr>Áreas del proceso de comprensión y producción</vt:lpstr>
      <vt:lpstr>Áreas del Lenguaje</vt:lpstr>
      <vt:lpstr>Procesos de codificación y decodificación</vt:lpstr>
      <vt:lpstr>Presentación de PowerPoint</vt:lpstr>
      <vt:lpstr>Presentación de PowerPoint</vt:lpstr>
      <vt:lpstr>APARATO FONATORIO</vt:lpstr>
      <vt:lpstr>Presentación de PowerPoint</vt:lpstr>
      <vt:lpstr>Definición de trastornos de la comunicación</vt:lpstr>
      <vt:lpstr>Trastornos de la Comunicación</vt:lpstr>
      <vt:lpstr>Etiología </vt:lpstr>
      <vt:lpstr>Signos   </vt:lpstr>
      <vt:lpstr>Presentación de PowerPoint</vt:lpstr>
      <vt:lpstr>Trastornos de Lenguaje</vt:lpstr>
      <vt:lpstr>Presentación de PowerPoint</vt:lpstr>
      <vt:lpstr>Componentes del lenguaje</vt:lpstr>
      <vt:lpstr>Niños con problemas de comunicación</vt:lpstr>
      <vt:lpstr>DEFINICIÓN DEL TRASTORNO DEL LENGUAJE</vt:lpstr>
      <vt:lpstr>Presentación de PowerPoint</vt:lpstr>
      <vt:lpstr>Presentación de PowerPoint</vt:lpstr>
      <vt:lpstr>Presentación de PowerPoint</vt:lpstr>
      <vt:lpstr>TRASTORNO DEL LENGUAJE ESPECÍFICO </vt:lpstr>
      <vt:lpstr>Etiología </vt:lpstr>
      <vt:lpstr>Clasificación del Trastorno Específico del Lenguaje </vt:lpstr>
      <vt:lpstr>Presentación de PowerPoint</vt:lpstr>
      <vt:lpstr>Presentación de PowerPoint</vt:lpstr>
      <vt:lpstr>AFASIAS</vt:lpstr>
      <vt:lpstr>Presentación de PowerPoint</vt:lpstr>
      <vt:lpstr>Presentación de PowerPoint</vt:lpstr>
      <vt:lpstr>Presentación de PowerPoint</vt:lpstr>
      <vt:lpstr>Trastornos del  Habla</vt:lpstr>
      <vt:lpstr>Trastornos del Habla</vt:lpstr>
      <vt:lpstr>Alteraciones de la articulación </vt:lpstr>
      <vt:lpstr>Errores de la Articulación</vt:lpstr>
      <vt:lpstr>Presentación de PowerPoint</vt:lpstr>
      <vt:lpstr>Presentación de PowerPoint</vt:lpstr>
      <vt:lpstr>Presentación de PowerPoint</vt:lpstr>
      <vt:lpstr>El nivel de gravedad</vt:lpstr>
      <vt:lpstr>Presentación de PowerPoint</vt:lpstr>
      <vt:lpstr>Dislalias </vt:lpstr>
      <vt:lpstr>Presentación de PowerPoint</vt:lpstr>
      <vt:lpstr>Trastorno Fonológico </vt:lpstr>
      <vt:lpstr>Disglosia</vt:lpstr>
      <vt:lpstr>Tipos de disglosias</vt:lpstr>
      <vt:lpstr>Labiales</vt:lpstr>
      <vt:lpstr>Maxilares</vt:lpstr>
      <vt:lpstr>Dentales</vt:lpstr>
      <vt:lpstr>Linguales </vt:lpstr>
      <vt:lpstr>Palatales</vt:lpstr>
      <vt:lpstr>Nasales</vt:lpstr>
      <vt:lpstr>Disartria</vt:lpstr>
      <vt:lpstr>Trastornos de la voz</vt:lpstr>
      <vt:lpstr>Trastorno de la fonación (Disfonía) </vt:lpstr>
      <vt:lpstr>Trastorno de la resonancia</vt:lpstr>
      <vt:lpstr>Trastornos de la fluidez verbal</vt:lpstr>
      <vt:lpstr>Tartamudez</vt:lpstr>
      <vt:lpstr>Presentación de PowerPoint</vt:lpstr>
      <vt:lpstr>Clasificación </vt:lpstr>
      <vt:lpstr>Principales factores desencadenantes de la tartamudez: </vt:lpstr>
      <vt:lpstr>Evaluación del lenguaje oral</vt:lpstr>
      <vt:lpstr>¿ Para qué evaluar? (Objetivos de la evaluación)</vt:lpstr>
      <vt:lpstr>¿Qué evaluar? (Contenidos de la evaluación)</vt:lpstr>
      <vt:lpstr>¿Cómo evaluar?: Procedimientos y estrategias de evaluación.</vt:lpstr>
      <vt:lpstr>Presentación de PowerPoint</vt:lpstr>
      <vt:lpstr>Presentación de PowerPoint</vt:lpstr>
      <vt:lpstr>Presentación de PowerPoint</vt:lpstr>
      <vt:lpstr>Intervención del lenguaje oral</vt:lpstr>
      <vt:lpstr>¿Para qué intervenir?</vt:lpstr>
      <vt:lpstr>¿Qué intervenir?</vt:lpstr>
      <vt:lpstr>Estrategias de intervención</vt:lpstr>
      <vt:lpstr>Referencias bibliográficas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Mónica Fernanda Fuentes Leal</cp:lastModifiedBy>
  <cp:revision>214</cp:revision>
  <dcterms:created xsi:type="dcterms:W3CDTF">2012-03-14T04:28:00Z</dcterms:created>
  <dcterms:modified xsi:type="dcterms:W3CDTF">2020-10-22T15:54:52Z</dcterms:modified>
</cp:coreProperties>
</file>