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24"/>
  </p:normalViewPr>
  <p:slideViewPr>
    <p:cSldViewPr snapToGrid="0" snapToObjects="1">
      <p:cViewPr varScale="1">
        <p:scale>
          <a:sx n="76" d="100"/>
          <a:sy n="76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svg"/><Relationship Id="rId1" Type="http://schemas.openxmlformats.org/officeDocument/2006/relationships/image" Target="../media/image14.png"/><Relationship Id="rId6" Type="http://schemas.openxmlformats.org/officeDocument/2006/relationships/image" Target="../media/image9.svg"/><Relationship Id="rId5" Type="http://schemas.openxmlformats.org/officeDocument/2006/relationships/image" Target="../media/image1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B3455-53FA-446A-A872-A7D03A1620F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5FB47FD2-30E5-4503-A1F0-D2B9AAFBB490}">
      <dgm:prSet/>
      <dgm:spPr/>
      <dgm:t>
        <a:bodyPr/>
        <a:lstStyle/>
        <a:p>
          <a:r>
            <a:rPr lang="es-MX"/>
            <a:t>En ello, todos los modelos pedagógicos surgidos a partir de los años cincuenta tienen como común denominador la búsqueda de nuevos espacios de interacción, de nuevos motivos, argumentos y estrategias para enfrentar lo educativo con lo cotidiano y </a:t>
          </a:r>
          <a:endParaRPr lang="en-US"/>
        </a:p>
      </dgm:t>
    </dgm:pt>
    <dgm:pt modelId="{33B8D7AB-C67F-4063-8EAF-FC8CAA4FAE75}" type="parTrans" cxnId="{C5130E6A-8E39-4ADE-A355-2CFF62FED753}">
      <dgm:prSet/>
      <dgm:spPr/>
      <dgm:t>
        <a:bodyPr/>
        <a:lstStyle/>
        <a:p>
          <a:endParaRPr lang="en-US"/>
        </a:p>
      </dgm:t>
    </dgm:pt>
    <dgm:pt modelId="{ED840BD0-1963-4EDC-AB7E-A612F9ED793C}" type="sibTrans" cxnId="{C5130E6A-8E39-4ADE-A355-2CFF62FED753}">
      <dgm:prSet/>
      <dgm:spPr/>
      <dgm:t>
        <a:bodyPr/>
        <a:lstStyle/>
        <a:p>
          <a:endParaRPr lang="en-US"/>
        </a:p>
      </dgm:t>
    </dgm:pt>
    <dgm:pt modelId="{C721B998-B224-489F-AA75-1DBA1E313924}">
      <dgm:prSet/>
      <dgm:spPr/>
      <dgm:t>
        <a:bodyPr/>
        <a:lstStyle/>
        <a:p>
          <a:r>
            <a:rPr lang="es-MX"/>
            <a:t>Nuevas metodologías que permitan al docente desempeñar mejor su trabajo y al alumno apropiarse de la mejor manera de los conocimientos.</a:t>
          </a:r>
          <a:endParaRPr lang="en-US"/>
        </a:p>
      </dgm:t>
    </dgm:pt>
    <dgm:pt modelId="{445DAE0B-9C06-4E7C-B5CF-9C7D2EAC6599}" type="parTrans" cxnId="{B98063E7-A119-4775-B81E-4671AA9A1CA4}">
      <dgm:prSet/>
      <dgm:spPr/>
      <dgm:t>
        <a:bodyPr/>
        <a:lstStyle/>
        <a:p>
          <a:endParaRPr lang="en-US"/>
        </a:p>
      </dgm:t>
    </dgm:pt>
    <dgm:pt modelId="{9E2639EE-BC43-41D0-A702-648A46D73EEB}" type="sibTrans" cxnId="{B98063E7-A119-4775-B81E-4671AA9A1CA4}">
      <dgm:prSet/>
      <dgm:spPr/>
      <dgm:t>
        <a:bodyPr/>
        <a:lstStyle/>
        <a:p>
          <a:endParaRPr lang="en-US"/>
        </a:p>
      </dgm:t>
    </dgm:pt>
    <dgm:pt modelId="{83D6E993-1E8F-1D4F-8CDA-AC69C8B213AE}" type="pres">
      <dgm:prSet presAssocID="{D76B3455-53FA-446A-A872-A7D03A1620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84DB96-FE7D-7B49-84F2-F14A197504F1}" type="pres">
      <dgm:prSet presAssocID="{5FB47FD2-30E5-4503-A1F0-D2B9AAFBB490}" presName="hierRoot1" presStyleCnt="0"/>
      <dgm:spPr/>
    </dgm:pt>
    <dgm:pt modelId="{B1936389-9C7C-7146-BD62-B74BE5C2F597}" type="pres">
      <dgm:prSet presAssocID="{5FB47FD2-30E5-4503-A1F0-D2B9AAFBB490}" presName="composite" presStyleCnt="0"/>
      <dgm:spPr/>
    </dgm:pt>
    <dgm:pt modelId="{E250B839-7546-6F4C-B7E1-2633D6684944}" type="pres">
      <dgm:prSet presAssocID="{5FB47FD2-30E5-4503-A1F0-D2B9AAFBB490}" presName="background" presStyleLbl="node0" presStyleIdx="0" presStyleCnt="2"/>
      <dgm:spPr/>
    </dgm:pt>
    <dgm:pt modelId="{9D218834-8B55-924E-B6C6-0898ADD8143C}" type="pres">
      <dgm:prSet presAssocID="{5FB47FD2-30E5-4503-A1F0-D2B9AAFBB490}" presName="text" presStyleLbl="fgAcc0" presStyleIdx="0" presStyleCnt="2">
        <dgm:presLayoutVars>
          <dgm:chPref val="3"/>
        </dgm:presLayoutVars>
      </dgm:prSet>
      <dgm:spPr/>
    </dgm:pt>
    <dgm:pt modelId="{EEB52A4D-8E7F-0D4B-97B9-CBE2F9EFA57D}" type="pres">
      <dgm:prSet presAssocID="{5FB47FD2-30E5-4503-A1F0-D2B9AAFBB490}" presName="hierChild2" presStyleCnt="0"/>
      <dgm:spPr/>
    </dgm:pt>
    <dgm:pt modelId="{24147664-7C81-324B-BC0B-AE5BCA17544D}" type="pres">
      <dgm:prSet presAssocID="{C721B998-B224-489F-AA75-1DBA1E313924}" presName="hierRoot1" presStyleCnt="0"/>
      <dgm:spPr/>
    </dgm:pt>
    <dgm:pt modelId="{58A891A4-8952-504F-ACA8-7962FEB39C9E}" type="pres">
      <dgm:prSet presAssocID="{C721B998-B224-489F-AA75-1DBA1E313924}" presName="composite" presStyleCnt="0"/>
      <dgm:spPr/>
    </dgm:pt>
    <dgm:pt modelId="{AD8CD1B0-EB2E-8745-AD91-5C867E4A9370}" type="pres">
      <dgm:prSet presAssocID="{C721B998-B224-489F-AA75-1DBA1E313924}" presName="background" presStyleLbl="node0" presStyleIdx="1" presStyleCnt="2"/>
      <dgm:spPr/>
    </dgm:pt>
    <dgm:pt modelId="{24B9CF90-097D-7C4C-96B1-A73EF42DFFB3}" type="pres">
      <dgm:prSet presAssocID="{C721B998-B224-489F-AA75-1DBA1E313924}" presName="text" presStyleLbl="fgAcc0" presStyleIdx="1" presStyleCnt="2">
        <dgm:presLayoutVars>
          <dgm:chPref val="3"/>
        </dgm:presLayoutVars>
      </dgm:prSet>
      <dgm:spPr/>
    </dgm:pt>
    <dgm:pt modelId="{B4ABCA58-311E-824B-A494-690970533C31}" type="pres">
      <dgm:prSet presAssocID="{C721B998-B224-489F-AA75-1DBA1E313924}" presName="hierChild2" presStyleCnt="0"/>
      <dgm:spPr/>
    </dgm:pt>
  </dgm:ptLst>
  <dgm:cxnLst>
    <dgm:cxn modelId="{66B7EB11-307D-4C42-8365-CAF4B5588EB2}" type="presOf" srcId="{C721B998-B224-489F-AA75-1DBA1E313924}" destId="{24B9CF90-097D-7C4C-96B1-A73EF42DFFB3}" srcOrd="0" destOrd="0" presId="urn:microsoft.com/office/officeart/2005/8/layout/hierarchy1"/>
    <dgm:cxn modelId="{D614A430-8708-2842-9C74-0CB119E6FB3F}" type="presOf" srcId="{5FB47FD2-30E5-4503-A1F0-D2B9AAFBB490}" destId="{9D218834-8B55-924E-B6C6-0898ADD8143C}" srcOrd="0" destOrd="0" presId="urn:microsoft.com/office/officeart/2005/8/layout/hierarchy1"/>
    <dgm:cxn modelId="{C5130E6A-8E39-4ADE-A355-2CFF62FED753}" srcId="{D76B3455-53FA-446A-A872-A7D03A1620F0}" destId="{5FB47FD2-30E5-4503-A1F0-D2B9AAFBB490}" srcOrd="0" destOrd="0" parTransId="{33B8D7AB-C67F-4063-8EAF-FC8CAA4FAE75}" sibTransId="{ED840BD0-1963-4EDC-AB7E-A612F9ED793C}"/>
    <dgm:cxn modelId="{0F2A7970-4385-3940-952C-A820F5D6E1C5}" type="presOf" srcId="{D76B3455-53FA-446A-A872-A7D03A1620F0}" destId="{83D6E993-1E8F-1D4F-8CDA-AC69C8B213AE}" srcOrd="0" destOrd="0" presId="urn:microsoft.com/office/officeart/2005/8/layout/hierarchy1"/>
    <dgm:cxn modelId="{B98063E7-A119-4775-B81E-4671AA9A1CA4}" srcId="{D76B3455-53FA-446A-A872-A7D03A1620F0}" destId="{C721B998-B224-489F-AA75-1DBA1E313924}" srcOrd="1" destOrd="0" parTransId="{445DAE0B-9C06-4E7C-B5CF-9C7D2EAC6599}" sibTransId="{9E2639EE-BC43-41D0-A702-648A46D73EEB}"/>
    <dgm:cxn modelId="{28E075F7-1924-8B4C-B063-EF8E1D2B96EC}" type="presParOf" srcId="{83D6E993-1E8F-1D4F-8CDA-AC69C8B213AE}" destId="{D584DB96-FE7D-7B49-84F2-F14A197504F1}" srcOrd="0" destOrd="0" presId="urn:microsoft.com/office/officeart/2005/8/layout/hierarchy1"/>
    <dgm:cxn modelId="{AD65659C-E500-964C-9D91-36E55C6E2F53}" type="presParOf" srcId="{D584DB96-FE7D-7B49-84F2-F14A197504F1}" destId="{B1936389-9C7C-7146-BD62-B74BE5C2F597}" srcOrd="0" destOrd="0" presId="urn:microsoft.com/office/officeart/2005/8/layout/hierarchy1"/>
    <dgm:cxn modelId="{36B1A146-78A9-E446-AA05-100449AAD571}" type="presParOf" srcId="{B1936389-9C7C-7146-BD62-B74BE5C2F597}" destId="{E250B839-7546-6F4C-B7E1-2633D6684944}" srcOrd="0" destOrd="0" presId="urn:microsoft.com/office/officeart/2005/8/layout/hierarchy1"/>
    <dgm:cxn modelId="{48C2C68B-FC22-F444-B57E-F72110B25379}" type="presParOf" srcId="{B1936389-9C7C-7146-BD62-B74BE5C2F597}" destId="{9D218834-8B55-924E-B6C6-0898ADD8143C}" srcOrd="1" destOrd="0" presId="urn:microsoft.com/office/officeart/2005/8/layout/hierarchy1"/>
    <dgm:cxn modelId="{A61F27CB-E606-7C47-AF91-974F7A407D5D}" type="presParOf" srcId="{D584DB96-FE7D-7B49-84F2-F14A197504F1}" destId="{EEB52A4D-8E7F-0D4B-97B9-CBE2F9EFA57D}" srcOrd="1" destOrd="0" presId="urn:microsoft.com/office/officeart/2005/8/layout/hierarchy1"/>
    <dgm:cxn modelId="{73DFCF5A-5657-A54E-B52A-334B477AFAAC}" type="presParOf" srcId="{83D6E993-1E8F-1D4F-8CDA-AC69C8B213AE}" destId="{24147664-7C81-324B-BC0B-AE5BCA17544D}" srcOrd="1" destOrd="0" presId="urn:microsoft.com/office/officeart/2005/8/layout/hierarchy1"/>
    <dgm:cxn modelId="{2A85632A-EA97-DC46-A278-1CCB953ADDEE}" type="presParOf" srcId="{24147664-7C81-324B-BC0B-AE5BCA17544D}" destId="{58A891A4-8952-504F-ACA8-7962FEB39C9E}" srcOrd="0" destOrd="0" presId="urn:microsoft.com/office/officeart/2005/8/layout/hierarchy1"/>
    <dgm:cxn modelId="{4E42E553-E193-9842-9449-6C1DDD9AFE70}" type="presParOf" srcId="{58A891A4-8952-504F-ACA8-7962FEB39C9E}" destId="{AD8CD1B0-EB2E-8745-AD91-5C867E4A9370}" srcOrd="0" destOrd="0" presId="urn:microsoft.com/office/officeart/2005/8/layout/hierarchy1"/>
    <dgm:cxn modelId="{F073AF0E-3B49-2049-A8DC-2E388B3C26D0}" type="presParOf" srcId="{58A891A4-8952-504F-ACA8-7962FEB39C9E}" destId="{24B9CF90-097D-7C4C-96B1-A73EF42DFFB3}" srcOrd="1" destOrd="0" presId="urn:microsoft.com/office/officeart/2005/8/layout/hierarchy1"/>
    <dgm:cxn modelId="{CA04CA97-E607-3344-9A84-F3887DC07685}" type="presParOf" srcId="{24147664-7C81-324B-BC0B-AE5BCA17544D}" destId="{B4ABCA58-311E-824B-A494-69097053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C59DA-5A21-473D-8098-4B4FD9B0AA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DF3E390-8F99-464A-8728-9E66B25019C5}">
      <dgm:prSet/>
      <dgm:spPr/>
      <dgm:t>
        <a:bodyPr/>
        <a:lstStyle/>
        <a:p>
          <a:pPr>
            <a:defRPr cap="all"/>
          </a:pPr>
          <a:r>
            <a:rPr lang="es-MX" b="1"/>
            <a:t>¿Para qué la comunicación?</a:t>
          </a:r>
          <a:endParaRPr lang="en-US"/>
        </a:p>
      </dgm:t>
    </dgm:pt>
    <dgm:pt modelId="{B1CEDE2F-1365-448A-A5E7-1C04401961BD}" type="parTrans" cxnId="{FCFCE554-FE47-4953-A102-0DC8D5A8FEE5}">
      <dgm:prSet/>
      <dgm:spPr/>
      <dgm:t>
        <a:bodyPr/>
        <a:lstStyle/>
        <a:p>
          <a:endParaRPr lang="en-US"/>
        </a:p>
      </dgm:t>
    </dgm:pt>
    <dgm:pt modelId="{685B7B54-1262-4078-9386-8F59B033B42D}" type="sibTrans" cxnId="{FCFCE554-FE47-4953-A102-0DC8D5A8FEE5}">
      <dgm:prSet/>
      <dgm:spPr/>
      <dgm:t>
        <a:bodyPr/>
        <a:lstStyle/>
        <a:p>
          <a:endParaRPr lang="en-US"/>
        </a:p>
      </dgm:t>
    </dgm:pt>
    <dgm:pt modelId="{CDDCF723-9635-4B5C-AAB3-6DABB536CE85}">
      <dgm:prSet/>
      <dgm:spPr/>
      <dgm:t>
        <a:bodyPr/>
        <a:lstStyle/>
        <a:p>
          <a:pPr>
            <a:defRPr cap="all"/>
          </a:pPr>
          <a:r>
            <a:rPr lang="es-MX" b="1"/>
            <a:t>La comunicación en el centro educativo</a:t>
          </a:r>
          <a:endParaRPr lang="en-US"/>
        </a:p>
      </dgm:t>
    </dgm:pt>
    <dgm:pt modelId="{3FC9823E-2C3A-4D4A-BA70-33118589455C}" type="parTrans" cxnId="{98F8D96D-8B8E-4492-8ADB-F7E87F2EBDA4}">
      <dgm:prSet/>
      <dgm:spPr/>
      <dgm:t>
        <a:bodyPr/>
        <a:lstStyle/>
        <a:p>
          <a:endParaRPr lang="en-US"/>
        </a:p>
      </dgm:t>
    </dgm:pt>
    <dgm:pt modelId="{8BF4C919-C182-4EA8-AE51-B94024BA7ED8}" type="sibTrans" cxnId="{98F8D96D-8B8E-4492-8ADB-F7E87F2EBDA4}">
      <dgm:prSet/>
      <dgm:spPr/>
      <dgm:t>
        <a:bodyPr/>
        <a:lstStyle/>
        <a:p>
          <a:endParaRPr lang="en-US"/>
        </a:p>
      </dgm:t>
    </dgm:pt>
    <dgm:pt modelId="{01247688-2A47-40EF-BEB7-7819690D94D2}">
      <dgm:prSet/>
      <dgm:spPr/>
      <dgm:t>
        <a:bodyPr/>
        <a:lstStyle/>
        <a:p>
          <a:pPr>
            <a:defRPr cap="all"/>
          </a:pPr>
          <a:r>
            <a:rPr lang="es-MX" b="1" dirty="0"/>
            <a:t>La expresión y el aprendizaje</a:t>
          </a:r>
          <a:endParaRPr lang="en-US" dirty="0"/>
        </a:p>
      </dgm:t>
    </dgm:pt>
    <dgm:pt modelId="{0B90CF36-8906-49FD-A655-1351C6CC5516}" type="parTrans" cxnId="{3E2E86DB-F7AE-4D6F-BBC3-298280FAD755}">
      <dgm:prSet/>
      <dgm:spPr/>
      <dgm:t>
        <a:bodyPr/>
        <a:lstStyle/>
        <a:p>
          <a:endParaRPr lang="en-US"/>
        </a:p>
      </dgm:t>
    </dgm:pt>
    <dgm:pt modelId="{A6E8DBBC-C6CF-4B07-93C5-43FC19F4BF48}" type="sibTrans" cxnId="{3E2E86DB-F7AE-4D6F-BBC3-298280FAD755}">
      <dgm:prSet/>
      <dgm:spPr/>
      <dgm:t>
        <a:bodyPr/>
        <a:lstStyle/>
        <a:p>
          <a:endParaRPr lang="en-US"/>
        </a:p>
      </dgm:t>
    </dgm:pt>
    <dgm:pt modelId="{7D172F2E-74E7-44AC-B59A-E78E7A17969E}">
      <dgm:prSet/>
      <dgm:spPr/>
      <dgm:t>
        <a:bodyPr/>
        <a:lstStyle/>
        <a:p>
          <a:pPr>
            <a:defRPr cap="all"/>
          </a:pPr>
          <a:r>
            <a:rPr lang="es-MX" b="1"/>
            <a:t>Los medios de comunicación y la expresión</a:t>
          </a:r>
          <a:endParaRPr lang="en-US"/>
        </a:p>
      </dgm:t>
    </dgm:pt>
    <dgm:pt modelId="{844196A6-8422-467F-B947-DF646D99CFC8}" type="parTrans" cxnId="{39F32F5A-FDFA-4DBD-92E8-389791CE2B69}">
      <dgm:prSet/>
      <dgm:spPr/>
      <dgm:t>
        <a:bodyPr/>
        <a:lstStyle/>
        <a:p>
          <a:endParaRPr lang="en-US"/>
        </a:p>
      </dgm:t>
    </dgm:pt>
    <dgm:pt modelId="{CFD65DEA-5D75-480C-BFD8-FCCF516A0B2A}" type="sibTrans" cxnId="{39F32F5A-FDFA-4DBD-92E8-389791CE2B69}">
      <dgm:prSet/>
      <dgm:spPr/>
      <dgm:t>
        <a:bodyPr/>
        <a:lstStyle/>
        <a:p>
          <a:endParaRPr lang="en-US"/>
        </a:p>
      </dgm:t>
    </dgm:pt>
    <dgm:pt modelId="{982DA9E4-69DE-46BB-8B68-89390E5F98F1}">
      <dgm:prSet/>
      <dgm:spPr/>
      <dgm:t>
        <a:bodyPr/>
        <a:lstStyle/>
        <a:p>
          <a:pPr>
            <a:defRPr cap="all"/>
          </a:pPr>
          <a:r>
            <a:rPr lang="es-MX" b="1"/>
            <a:t>Aprender viviendo, un proceso real de conocimiento</a:t>
          </a:r>
          <a:endParaRPr lang="en-US"/>
        </a:p>
      </dgm:t>
    </dgm:pt>
    <dgm:pt modelId="{FFF65970-C779-4096-92DC-10147376282F}" type="parTrans" cxnId="{E8E826DE-7E93-4C65-BFB6-399C19FCDA25}">
      <dgm:prSet/>
      <dgm:spPr/>
      <dgm:t>
        <a:bodyPr/>
        <a:lstStyle/>
        <a:p>
          <a:endParaRPr lang="en-US"/>
        </a:p>
      </dgm:t>
    </dgm:pt>
    <dgm:pt modelId="{431DB057-4F5A-40A4-8E3F-C59B7FE36521}" type="sibTrans" cxnId="{E8E826DE-7E93-4C65-BFB6-399C19FCDA25}">
      <dgm:prSet/>
      <dgm:spPr/>
      <dgm:t>
        <a:bodyPr/>
        <a:lstStyle/>
        <a:p>
          <a:endParaRPr lang="en-US"/>
        </a:p>
      </dgm:t>
    </dgm:pt>
    <dgm:pt modelId="{2DE41DB2-4AB5-4E64-A4D4-65C08630E59C}" type="pres">
      <dgm:prSet presAssocID="{3CBC59DA-5A21-473D-8098-4B4FD9B0AA6E}" presName="root" presStyleCnt="0">
        <dgm:presLayoutVars>
          <dgm:dir/>
          <dgm:resizeHandles val="exact"/>
        </dgm:presLayoutVars>
      </dgm:prSet>
      <dgm:spPr/>
    </dgm:pt>
    <dgm:pt modelId="{B94D8F43-1428-4C68-9F0F-048FC14E1FAF}" type="pres">
      <dgm:prSet presAssocID="{DDF3E390-8F99-464A-8728-9E66B25019C5}" presName="compNode" presStyleCnt="0"/>
      <dgm:spPr/>
    </dgm:pt>
    <dgm:pt modelId="{8A3D615C-327A-45DA-9F77-58ECFCB76BAE}" type="pres">
      <dgm:prSet presAssocID="{DDF3E390-8F99-464A-8728-9E66B25019C5}" presName="iconBgRect" presStyleLbl="bgShp" presStyleIdx="0" presStyleCnt="5"/>
      <dgm:spPr/>
    </dgm:pt>
    <dgm:pt modelId="{555F1CC6-4119-41AC-8EC3-B63233B0AF5F}" type="pres">
      <dgm:prSet presAssocID="{DDF3E390-8F99-464A-8728-9E66B25019C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3A03038-7C29-4955-B433-A0A8BC6B0D36}" type="pres">
      <dgm:prSet presAssocID="{DDF3E390-8F99-464A-8728-9E66B25019C5}" presName="spaceRect" presStyleCnt="0"/>
      <dgm:spPr/>
    </dgm:pt>
    <dgm:pt modelId="{CB042B43-4B3D-4DAC-BEFF-FD33861C1076}" type="pres">
      <dgm:prSet presAssocID="{DDF3E390-8F99-464A-8728-9E66B25019C5}" presName="textRect" presStyleLbl="revTx" presStyleIdx="0" presStyleCnt="5">
        <dgm:presLayoutVars>
          <dgm:chMax val="1"/>
          <dgm:chPref val="1"/>
        </dgm:presLayoutVars>
      </dgm:prSet>
      <dgm:spPr/>
    </dgm:pt>
    <dgm:pt modelId="{9746E632-97FD-42ED-94FC-2C083FBA7FB3}" type="pres">
      <dgm:prSet presAssocID="{685B7B54-1262-4078-9386-8F59B033B42D}" presName="sibTrans" presStyleCnt="0"/>
      <dgm:spPr/>
    </dgm:pt>
    <dgm:pt modelId="{87E2C7CA-086E-4A64-875C-730A0BDE7E21}" type="pres">
      <dgm:prSet presAssocID="{CDDCF723-9635-4B5C-AAB3-6DABB536CE85}" presName="compNode" presStyleCnt="0"/>
      <dgm:spPr/>
    </dgm:pt>
    <dgm:pt modelId="{C0997488-0ECE-4BCA-908A-9BB5F29006C5}" type="pres">
      <dgm:prSet presAssocID="{CDDCF723-9635-4B5C-AAB3-6DABB536CE85}" presName="iconBgRect" presStyleLbl="bgShp" presStyleIdx="1" presStyleCnt="5"/>
      <dgm:spPr/>
    </dgm:pt>
    <dgm:pt modelId="{988CAEB1-171B-4A3A-8A53-B9F37BEDF06E}" type="pres">
      <dgm:prSet presAssocID="{CDDCF723-9635-4B5C-AAB3-6DABB536CE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60186F8-BDC9-4768-AEA4-E00295D4333A}" type="pres">
      <dgm:prSet presAssocID="{CDDCF723-9635-4B5C-AAB3-6DABB536CE85}" presName="spaceRect" presStyleCnt="0"/>
      <dgm:spPr/>
    </dgm:pt>
    <dgm:pt modelId="{C89625A3-9742-43D0-A655-EBB104A4B558}" type="pres">
      <dgm:prSet presAssocID="{CDDCF723-9635-4B5C-AAB3-6DABB536CE85}" presName="textRect" presStyleLbl="revTx" presStyleIdx="1" presStyleCnt="5">
        <dgm:presLayoutVars>
          <dgm:chMax val="1"/>
          <dgm:chPref val="1"/>
        </dgm:presLayoutVars>
      </dgm:prSet>
      <dgm:spPr/>
    </dgm:pt>
    <dgm:pt modelId="{8A68119C-F0D6-4637-A663-42600804F892}" type="pres">
      <dgm:prSet presAssocID="{8BF4C919-C182-4EA8-AE51-B94024BA7ED8}" presName="sibTrans" presStyleCnt="0"/>
      <dgm:spPr/>
    </dgm:pt>
    <dgm:pt modelId="{FB971D7B-C845-4100-AB0B-0E8C47616DB0}" type="pres">
      <dgm:prSet presAssocID="{01247688-2A47-40EF-BEB7-7819690D94D2}" presName="compNode" presStyleCnt="0"/>
      <dgm:spPr/>
    </dgm:pt>
    <dgm:pt modelId="{49C251BA-6BD7-4667-91E5-C0728D6F905A}" type="pres">
      <dgm:prSet presAssocID="{01247688-2A47-40EF-BEB7-7819690D94D2}" presName="iconBgRect" presStyleLbl="bgShp" presStyleIdx="2" presStyleCnt="5"/>
      <dgm:spPr/>
    </dgm:pt>
    <dgm:pt modelId="{31357833-BEAF-4A47-A73A-32E58E338334}" type="pres">
      <dgm:prSet presAssocID="{01247688-2A47-40EF-BEB7-7819690D94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164F4F1-B448-4A3B-9698-6EB715F3B01C}" type="pres">
      <dgm:prSet presAssocID="{01247688-2A47-40EF-BEB7-7819690D94D2}" presName="spaceRect" presStyleCnt="0"/>
      <dgm:spPr/>
    </dgm:pt>
    <dgm:pt modelId="{2E837A5C-F436-4C69-A25C-02D46F7D9192}" type="pres">
      <dgm:prSet presAssocID="{01247688-2A47-40EF-BEB7-7819690D94D2}" presName="textRect" presStyleLbl="revTx" presStyleIdx="2" presStyleCnt="5">
        <dgm:presLayoutVars>
          <dgm:chMax val="1"/>
          <dgm:chPref val="1"/>
        </dgm:presLayoutVars>
      </dgm:prSet>
      <dgm:spPr/>
    </dgm:pt>
    <dgm:pt modelId="{96E858A4-3E40-4B03-A736-C3DE7D0E0C63}" type="pres">
      <dgm:prSet presAssocID="{A6E8DBBC-C6CF-4B07-93C5-43FC19F4BF48}" presName="sibTrans" presStyleCnt="0"/>
      <dgm:spPr/>
    </dgm:pt>
    <dgm:pt modelId="{389BA958-910F-45F5-8E70-4B1C0814245D}" type="pres">
      <dgm:prSet presAssocID="{7D172F2E-74E7-44AC-B59A-E78E7A17969E}" presName="compNode" presStyleCnt="0"/>
      <dgm:spPr/>
    </dgm:pt>
    <dgm:pt modelId="{70CE9404-B8E2-464D-9F3C-34D306293A47}" type="pres">
      <dgm:prSet presAssocID="{7D172F2E-74E7-44AC-B59A-E78E7A17969E}" presName="iconBgRect" presStyleLbl="bgShp" presStyleIdx="3" presStyleCnt="5"/>
      <dgm:spPr/>
    </dgm:pt>
    <dgm:pt modelId="{92F5FF3C-C13F-4ABF-A8B2-6A96CE438AF5}" type="pres">
      <dgm:prSet presAssocID="{7D172F2E-74E7-44AC-B59A-E78E7A1796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BF0DA1C-B0AC-467C-831A-19158402E7C6}" type="pres">
      <dgm:prSet presAssocID="{7D172F2E-74E7-44AC-B59A-E78E7A17969E}" presName="spaceRect" presStyleCnt="0"/>
      <dgm:spPr/>
    </dgm:pt>
    <dgm:pt modelId="{54740D59-C656-4887-AA4F-E292ED2E1EFE}" type="pres">
      <dgm:prSet presAssocID="{7D172F2E-74E7-44AC-B59A-E78E7A17969E}" presName="textRect" presStyleLbl="revTx" presStyleIdx="3" presStyleCnt="5">
        <dgm:presLayoutVars>
          <dgm:chMax val="1"/>
          <dgm:chPref val="1"/>
        </dgm:presLayoutVars>
      </dgm:prSet>
      <dgm:spPr/>
    </dgm:pt>
    <dgm:pt modelId="{C9B42CBD-9BB0-488D-9909-BB5738EF1041}" type="pres">
      <dgm:prSet presAssocID="{CFD65DEA-5D75-480C-BFD8-FCCF516A0B2A}" presName="sibTrans" presStyleCnt="0"/>
      <dgm:spPr/>
    </dgm:pt>
    <dgm:pt modelId="{A36B2C06-A4EA-40E7-88E1-60849808DB36}" type="pres">
      <dgm:prSet presAssocID="{982DA9E4-69DE-46BB-8B68-89390E5F98F1}" presName="compNode" presStyleCnt="0"/>
      <dgm:spPr/>
    </dgm:pt>
    <dgm:pt modelId="{7223E391-CC59-4EFD-BB70-2D6C2ADEF9A5}" type="pres">
      <dgm:prSet presAssocID="{982DA9E4-69DE-46BB-8B68-89390E5F98F1}" presName="iconBgRect" presStyleLbl="bgShp" presStyleIdx="4" presStyleCnt="5"/>
      <dgm:spPr/>
    </dgm:pt>
    <dgm:pt modelId="{3B8C408C-5AE4-4F36-9264-097AA8008632}" type="pres">
      <dgm:prSet presAssocID="{982DA9E4-69DE-46BB-8B68-89390E5F98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C7A264A-8C38-4D04-9FE8-5BDB31B7FC10}" type="pres">
      <dgm:prSet presAssocID="{982DA9E4-69DE-46BB-8B68-89390E5F98F1}" presName="spaceRect" presStyleCnt="0"/>
      <dgm:spPr/>
    </dgm:pt>
    <dgm:pt modelId="{A859EE39-C1B2-4B30-8CCD-AB2C4F5180EA}" type="pres">
      <dgm:prSet presAssocID="{982DA9E4-69DE-46BB-8B68-89390E5F98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CD97842-E8DB-40A9-B41E-16A6D06492C0}" type="presOf" srcId="{3CBC59DA-5A21-473D-8098-4B4FD9B0AA6E}" destId="{2DE41DB2-4AB5-4E64-A4D4-65C08630E59C}" srcOrd="0" destOrd="0" presId="urn:microsoft.com/office/officeart/2018/5/layout/IconCircleLabelList"/>
    <dgm:cxn modelId="{4CB90647-B980-4141-A288-E4D56091E782}" type="presOf" srcId="{CDDCF723-9635-4B5C-AAB3-6DABB536CE85}" destId="{C89625A3-9742-43D0-A655-EBB104A4B558}" srcOrd="0" destOrd="0" presId="urn:microsoft.com/office/officeart/2018/5/layout/IconCircleLabelList"/>
    <dgm:cxn modelId="{FCFCE554-FE47-4953-A102-0DC8D5A8FEE5}" srcId="{3CBC59DA-5A21-473D-8098-4B4FD9B0AA6E}" destId="{DDF3E390-8F99-464A-8728-9E66B25019C5}" srcOrd="0" destOrd="0" parTransId="{B1CEDE2F-1365-448A-A5E7-1C04401961BD}" sibTransId="{685B7B54-1262-4078-9386-8F59B033B42D}"/>
    <dgm:cxn modelId="{39F32F5A-FDFA-4DBD-92E8-389791CE2B69}" srcId="{3CBC59DA-5A21-473D-8098-4B4FD9B0AA6E}" destId="{7D172F2E-74E7-44AC-B59A-E78E7A17969E}" srcOrd="3" destOrd="0" parTransId="{844196A6-8422-467F-B947-DF646D99CFC8}" sibTransId="{CFD65DEA-5D75-480C-BFD8-FCCF516A0B2A}"/>
    <dgm:cxn modelId="{45025967-6970-4A29-8E0F-1DEC0A7D3734}" type="presOf" srcId="{DDF3E390-8F99-464A-8728-9E66B25019C5}" destId="{CB042B43-4B3D-4DAC-BEFF-FD33861C1076}" srcOrd="0" destOrd="0" presId="urn:microsoft.com/office/officeart/2018/5/layout/IconCircleLabelList"/>
    <dgm:cxn modelId="{79588468-1D98-48DB-BE47-27F6EB74212B}" type="presOf" srcId="{7D172F2E-74E7-44AC-B59A-E78E7A17969E}" destId="{54740D59-C656-4887-AA4F-E292ED2E1EFE}" srcOrd="0" destOrd="0" presId="urn:microsoft.com/office/officeart/2018/5/layout/IconCircleLabelList"/>
    <dgm:cxn modelId="{98F8D96D-8B8E-4492-8ADB-F7E87F2EBDA4}" srcId="{3CBC59DA-5A21-473D-8098-4B4FD9B0AA6E}" destId="{CDDCF723-9635-4B5C-AAB3-6DABB536CE85}" srcOrd="1" destOrd="0" parTransId="{3FC9823E-2C3A-4D4A-BA70-33118589455C}" sibTransId="{8BF4C919-C182-4EA8-AE51-B94024BA7ED8}"/>
    <dgm:cxn modelId="{4C5CC479-9DE7-47F5-AAC5-DE404043F9F8}" type="presOf" srcId="{01247688-2A47-40EF-BEB7-7819690D94D2}" destId="{2E837A5C-F436-4C69-A25C-02D46F7D9192}" srcOrd="0" destOrd="0" presId="urn:microsoft.com/office/officeart/2018/5/layout/IconCircleLabelList"/>
    <dgm:cxn modelId="{3E2E86DB-F7AE-4D6F-BBC3-298280FAD755}" srcId="{3CBC59DA-5A21-473D-8098-4B4FD9B0AA6E}" destId="{01247688-2A47-40EF-BEB7-7819690D94D2}" srcOrd="2" destOrd="0" parTransId="{0B90CF36-8906-49FD-A655-1351C6CC5516}" sibTransId="{A6E8DBBC-C6CF-4B07-93C5-43FC19F4BF48}"/>
    <dgm:cxn modelId="{E8E826DE-7E93-4C65-BFB6-399C19FCDA25}" srcId="{3CBC59DA-5A21-473D-8098-4B4FD9B0AA6E}" destId="{982DA9E4-69DE-46BB-8B68-89390E5F98F1}" srcOrd="4" destOrd="0" parTransId="{FFF65970-C779-4096-92DC-10147376282F}" sibTransId="{431DB057-4F5A-40A4-8E3F-C59B7FE36521}"/>
    <dgm:cxn modelId="{E2E077FA-0DD7-4828-A907-6633583A605B}" type="presOf" srcId="{982DA9E4-69DE-46BB-8B68-89390E5F98F1}" destId="{A859EE39-C1B2-4B30-8CCD-AB2C4F5180EA}" srcOrd="0" destOrd="0" presId="urn:microsoft.com/office/officeart/2018/5/layout/IconCircleLabelList"/>
    <dgm:cxn modelId="{15FACEE4-57F1-46A2-89B3-DE982CB92E04}" type="presParOf" srcId="{2DE41DB2-4AB5-4E64-A4D4-65C08630E59C}" destId="{B94D8F43-1428-4C68-9F0F-048FC14E1FAF}" srcOrd="0" destOrd="0" presId="urn:microsoft.com/office/officeart/2018/5/layout/IconCircleLabelList"/>
    <dgm:cxn modelId="{F31CD518-27D4-47C8-874E-D7AA2C8F9FE9}" type="presParOf" srcId="{B94D8F43-1428-4C68-9F0F-048FC14E1FAF}" destId="{8A3D615C-327A-45DA-9F77-58ECFCB76BAE}" srcOrd="0" destOrd="0" presId="urn:microsoft.com/office/officeart/2018/5/layout/IconCircleLabelList"/>
    <dgm:cxn modelId="{F39B4A2D-8A06-4B00-8B17-212061DB0DBB}" type="presParOf" srcId="{B94D8F43-1428-4C68-9F0F-048FC14E1FAF}" destId="{555F1CC6-4119-41AC-8EC3-B63233B0AF5F}" srcOrd="1" destOrd="0" presId="urn:microsoft.com/office/officeart/2018/5/layout/IconCircleLabelList"/>
    <dgm:cxn modelId="{D2BBC057-FBFA-4869-A604-2DCE9FD7A2DA}" type="presParOf" srcId="{B94D8F43-1428-4C68-9F0F-048FC14E1FAF}" destId="{93A03038-7C29-4955-B433-A0A8BC6B0D36}" srcOrd="2" destOrd="0" presId="urn:microsoft.com/office/officeart/2018/5/layout/IconCircleLabelList"/>
    <dgm:cxn modelId="{24963288-05E6-45EE-A734-616154B8A54E}" type="presParOf" srcId="{B94D8F43-1428-4C68-9F0F-048FC14E1FAF}" destId="{CB042B43-4B3D-4DAC-BEFF-FD33861C1076}" srcOrd="3" destOrd="0" presId="urn:microsoft.com/office/officeart/2018/5/layout/IconCircleLabelList"/>
    <dgm:cxn modelId="{2D576ADA-CE2C-40D8-9325-19150F3F5E02}" type="presParOf" srcId="{2DE41DB2-4AB5-4E64-A4D4-65C08630E59C}" destId="{9746E632-97FD-42ED-94FC-2C083FBA7FB3}" srcOrd="1" destOrd="0" presId="urn:microsoft.com/office/officeart/2018/5/layout/IconCircleLabelList"/>
    <dgm:cxn modelId="{310041CD-FA4A-464B-93F0-82007A262F83}" type="presParOf" srcId="{2DE41DB2-4AB5-4E64-A4D4-65C08630E59C}" destId="{87E2C7CA-086E-4A64-875C-730A0BDE7E21}" srcOrd="2" destOrd="0" presId="urn:microsoft.com/office/officeart/2018/5/layout/IconCircleLabelList"/>
    <dgm:cxn modelId="{BE47FED3-DB0A-4BB0-B904-0F54500505C5}" type="presParOf" srcId="{87E2C7CA-086E-4A64-875C-730A0BDE7E21}" destId="{C0997488-0ECE-4BCA-908A-9BB5F29006C5}" srcOrd="0" destOrd="0" presId="urn:microsoft.com/office/officeart/2018/5/layout/IconCircleLabelList"/>
    <dgm:cxn modelId="{027B9BBE-0D5F-4A56-AC65-D2E009274F71}" type="presParOf" srcId="{87E2C7CA-086E-4A64-875C-730A0BDE7E21}" destId="{988CAEB1-171B-4A3A-8A53-B9F37BEDF06E}" srcOrd="1" destOrd="0" presId="urn:microsoft.com/office/officeart/2018/5/layout/IconCircleLabelList"/>
    <dgm:cxn modelId="{46E28EF9-18FC-474B-BEB2-1DA5919B3DD9}" type="presParOf" srcId="{87E2C7CA-086E-4A64-875C-730A0BDE7E21}" destId="{260186F8-BDC9-4768-AEA4-E00295D4333A}" srcOrd="2" destOrd="0" presId="urn:microsoft.com/office/officeart/2018/5/layout/IconCircleLabelList"/>
    <dgm:cxn modelId="{A4906356-DEA4-42DF-971A-1FB97A176836}" type="presParOf" srcId="{87E2C7CA-086E-4A64-875C-730A0BDE7E21}" destId="{C89625A3-9742-43D0-A655-EBB104A4B558}" srcOrd="3" destOrd="0" presId="urn:microsoft.com/office/officeart/2018/5/layout/IconCircleLabelList"/>
    <dgm:cxn modelId="{53030BBA-115E-4B66-B410-59BD05D840E9}" type="presParOf" srcId="{2DE41DB2-4AB5-4E64-A4D4-65C08630E59C}" destId="{8A68119C-F0D6-4637-A663-42600804F892}" srcOrd="3" destOrd="0" presId="urn:microsoft.com/office/officeart/2018/5/layout/IconCircleLabelList"/>
    <dgm:cxn modelId="{F7F4EDF7-24E9-441D-ACBC-75837DA0F3A6}" type="presParOf" srcId="{2DE41DB2-4AB5-4E64-A4D4-65C08630E59C}" destId="{FB971D7B-C845-4100-AB0B-0E8C47616DB0}" srcOrd="4" destOrd="0" presId="urn:microsoft.com/office/officeart/2018/5/layout/IconCircleLabelList"/>
    <dgm:cxn modelId="{E9F9AE14-A3F9-4BA2-BC30-7BFA61DA7496}" type="presParOf" srcId="{FB971D7B-C845-4100-AB0B-0E8C47616DB0}" destId="{49C251BA-6BD7-4667-91E5-C0728D6F905A}" srcOrd="0" destOrd="0" presId="urn:microsoft.com/office/officeart/2018/5/layout/IconCircleLabelList"/>
    <dgm:cxn modelId="{BB609C3E-2381-4BFA-BE9F-BE526ABCC063}" type="presParOf" srcId="{FB971D7B-C845-4100-AB0B-0E8C47616DB0}" destId="{31357833-BEAF-4A47-A73A-32E58E338334}" srcOrd="1" destOrd="0" presId="urn:microsoft.com/office/officeart/2018/5/layout/IconCircleLabelList"/>
    <dgm:cxn modelId="{A44FD370-5806-4C8A-8EFD-CF9B76E1C6EB}" type="presParOf" srcId="{FB971D7B-C845-4100-AB0B-0E8C47616DB0}" destId="{1164F4F1-B448-4A3B-9698-6EB715F3B01C}" srcOrd="2" destOrd="0" presId="urn:microsoft.com/office/officeart/2018/5/layout/IconCircleLabelList"/>
    <dgm:cxn modelId="{5D7A6299-B151-4054-BEDD-5F01754F2F98}" type="presParOf" srcId="{FB971D7B-C845-4100-AB0B-0E8C47616DB0}" destId="{2E837A5C-F436-4C69-A25C-02D46F7D9192}" srcOrd="3" destOrd="0" presId="urn:microsoft.com/office/officeart/2018/5/layout/IconCircleLabelList"/>
    <dgm:cxn modelId="{B5D2C810-AF0C-4AE9-B54D-B09DD45C9598}" type="presParOf" srcId="{2DE41DB2-4AB5-4E64-A4D4-65C08630E59C}" destId="{96E858A4-3E40-4B03-A736-C3DE7D0E0C63}" srcOrd="5" destOrd="0" presId="urn:microsoft.com/office/officeart/2018/5/layout/IconCircleLabelList"/>
    <dgm:cxn modelId="{B875E471-20E5-4EC8-AAA5-08DEC5948D3A}" type="presParOf" srcId="{2DE41DB2-4AB5-4E64-A4D4-65C08630E59C}" destId="{389BA958-910F-45F5-8E70-4B1C0814245D}" srcOrd="6" destOrd="0" presId="urn:microsoft.com/office/officeart/2018/5/layout/IconCircleLabelList"/>
    <dgm:cxn modelId="{B1323253-5451-44C2-A987-61906DB8C8D5}" type="presParOf" srcId="{389BA958-910F-45F5-8E70-4B1C0814245D}" destId="{70CE9404-B8E2-464D-9F3C-34D306293A47}" srcOrd="0" destOrd="0" presId="urn:microsoft.com/office/officeart/2018/5/layout/IconCircleLabelList"/>
    <dgm:cxn modelId="{9A4321F0-738F-4D35-93FE-AF31BD98FFF3}" type="presParOf" srcId="{389BA958-910F-45F5-8E70-4B1C0814245D}" destId="{92F5FF3C-C13F-4ABF-A8B2-6A96CE438AF5}" srcOrd="1" destOrd="0" presId="urn:microsoft.com/office/officeart/2018/5/layout/IconCircleLabelList"/>
    <dgm:cxn modelId="{12E19D16-88BB-4194-A1BE-1272B06A89D9}" type="presParOf" srcId="{389BA958-910F-45F5-8E70-4B1C0814245D}" destId="{7BF0DA1C-B0AC-467C-831A-19158402E7C6}" srcOrd="2" destOrd="0" presId="urn:microsoft.com/office/officeart/2018/5/layout/IconCircleLabelList"/>
    <dgm:cxn modelId="{ECE00BD5-A3F3-43C4-94B0-3E293EEA90F6}" type="presParOf" srcId="{389BA958-910F-45F5-8E70-4B1C0814245D}" destId="{54740D59-C656-4887-AA4F-E292ED2E1EFE}" srcOrd="3" destOrd="0" presId="urn:microsoft.com/office/officeart/2018/5/layout/IconCircleLabelList"/>
    <dgm:cxn modelId="{B57FE20A-58C9-48E6-BE9A-1ED95BE18BEB}" type="presParOf" srcId="{2DE41DB2-4AB5-4E64-A4D4-65C08630E59C}" destId="{C9B42CBD-9BB0-488D-9909-BB5738EF1041}" srcOrd="7" destOrd="0" presId="urn:microsoft.com/office/officeart/2018/5/layout/IconCircleLabelList"/>
    <dgm:cxn modelId="{A7DBA625-A811-432F-962D-EA04B096EB38}" type="presParOf" srcId="{2DE41DB2-4AB5-4E64-A4D4-65C08630E59C}" destId="{A36B2C06-A4EA-40E7-88E1-60849808DB36}" srcOrd="8" destOrd="0" presId="urn:microsoft.com/office/officeart/2018/5/layout/IconCircleLabelList"/>
    <dgm:cxn modelId="{96E61820-6705-405C-AA05-25CC18424984}" type="presParOf" srcId="{A36B2C06-A4EA-40E7-88E1-60849808DB36}" destId="{7223E391-CC59-4EFD-BB70-2D6C2ADEF9A5}" srcOrd="0" destOrd="0" presId="urn:microsoft.com/office/officeart/2018/5/layout/IconCircleLabelList"/>
    <dgm:cxn modelId="{D4A631FF-36E2-4F4F-8210-EF1DAC444E38}" type="presParOf" srcId="{A36B2C06-A4EA-40E7-88E1-60849808DB36}" destId="{3B8C408C-5AE4-4F36-9264-097AA8008632}" srcOrd="1" destOrd="0" presId="urn:microsoft.com/office/officeart/2018/5/layout/IconCircleLabelList"/>
    <dgm:cxn modelId="{6256CAEC-59B0-4AD4-83D8-B1F4CEE2D4B8}" type="presParOf" srcId="{A36B2C06-A4EA-40E7-88E1-60849808DB36}" destId="{8C7A264A-8C38-4D04-9FE8-5BDB31B7FC10}" srcOrd="2" destOrd="0" presId="urn:microsoft.com/office/officeart/2018/5/layout/IconCircleLabelList"/>
    <dgm:cxn modelId="{C15DFDF6-9CC6-4BEC-A313-8918CAA7BA1D}" type="presParOf" srcId="{A36B2C06-A4EA-40E7-88E1-60849808DB36}" destId="{A859EE39-C1B2-4B30-8CCD-AB2C4F5180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73EC3-F0FB-412E-9F76-6234A1DD7A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BDA392-827D-4C23-BF22-D3CCB1DBC4F8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/>
            <a:t>Hasta el momento hemos hecho referencia a la comunicación en sentido general</a:t>
          </a:r>
          <a:endParaRPr lang="en-US" dirty="0"/>
        </a:p>
      </dgm:t>
    </dgm:pt>
    <dgm:pt modelId="{056E1FCD-3581-4F68-9430-37A6654698FD}" type="parTrans" cxnId="{F16863DC-A5DE-4053-88C9-1C8D78E3C3B5}">
      <dgm:prSet/>
      <dgm:spPr/>
      <dgm:t>
        <a:bodyPr/>
        <a:lstStyle/>
        <a:p>
          <a:endParaRPr lang="en-US"/>
        </a:p>
      </dgm:t>
    </dgm:pt>
    <dgm:pt modelId="{8765565E-9F43-4600-A6CF-DB6CE29C04AE}" type="sibTrans" cxnId="{F16863DC-A5DE-4053-88C9-1C8D78E3C3B5}">
      <dgm:prSet/>
      <dgm:spPr/>
      <dgm:t>
        <a:bodyPr/>
        <a:lstStyle/>
        <a:p>
          <a:endParaRPr lang="en-US"/>
        </a:p>
      </dgm:t>
    </dgm:pt>
    <dgm:pt modelId="{617632D8-F67E-4E9A-8784-B2F53A771D15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i="1" dirty="0"/>
            <a:t>Veamos algunos necesarios cambios de eje en las prácticas escolares.</a:t>
          </a:r>
          <a:endParaRPr lang="en-US" dirty="0"/>
        </a:p>
      </dgm:t>
    </dgm:pt>
    <dgm:pt modelId="{E17D3A72-83CA-430F-923F-EBF81F0646DA}" type="parTrans" cxnId="{568905CE-F12D-4657-BAD3-BCCE7F0FA260}">
      <dgm:prSet/>
      <dgm:spPr/>
      <dgm:t>
        <a:bodyPr/>
        <a:lstStyle/>
        <a:p>
          <a:endParaRPr lang="en-US"/>
        </a:p>
      </dgm:t>
    </dgm:pt>
    <dgm:pt modelId="{87D31537-9007-4609-A829-9BFBC52BCF35}" type="sibTrans" cxnId="{568905CE-F12D-4657-BAD3-BCCE7F0FA260}">
      <dgm:prSet/>
      <dgm:spPr/>
      <dgm:t>
        <a:bodyPr/>
        <a:lstStyle/>
        <a:p>
          <a:endParaRPr lang="en-US"/>
        </a:p>
      </dgm:t>
    </dgm:pt>
    <dgm:pt modelId="{E11F0CDC-FCE1-4502-AE03-74B816087F83}" type="pres">
      <dgm:prSet presAssocID="{75873EC3-F0FB-412E-9F76-6234A1DD7AC1}" presName="root" presStyleCnt="0">
        <dgm:presLayoutVars>
          <dgm:dir/>
          <dgm:resizeHandles val="exact"/>
        </dgm:presLayoutVars>
      </dgm:prSet>
      <dgm:spPr/>
    </dgm:pt>
    <dgm:pt modelId="{2B08B9B9-9356-47E3-BF21-B2918702030D}" type="pres">
      <dgm:prSet presAssocID="{0ABDA392-827D-4C23-BF22-D3CCB1DBC4F8}" presName="compNode" presStyleCnt="0"/>
      <dgm:spPr/>
    </dgm:pt>
    <dgm:pt modelId="{104588CB-5F1D-4618-910B-0B1BD72BDAAF}" type="pres">
      <dgm:prSet presAssocID="{0ABDA392-827D-4C23-BF22-D3CCB1DBC4F8}" presName="bgRect" presStyleLbl="bgShp" presStyleIdx="0" presStyleCnt="2" custLinFactNeighborX="-2" custLinFactNeighborY="-4494"/>
      <dgm:spPr/>
    </dgm:pt>
    <dgm:pt modelId="{F907051E-9CDD-4603-99CF-5D2052399CE8}" type="pres">
      <dgm:prSet presAssocID="{0ABDA392-827D-4C23-BF22-D3CCB1DBC4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4B35600-202A-4999-A310-8B34D611D2F5}" type="pres">
      <dgm:prSet presAssocID="{0ABDA392-827D-4C23-BF22-D3CCB1DBC4F8}" presName="spaceRect" presStyleCnt="0"/>
      <dgm:spPr/>
    </dgm:pt>
    <dgm:pt modelId="{5173B4A6-C7D0-43C1-A5D1-8F941EDED67F}" type="pres">
      <dgm:prSet presAssocID="{0ABDA392-827D-4C23-BF22-D3CCB1DBC4F8}" presName="parTx" presStyleLbl="revTx" presStyleIdx="0" presStyleCnt="2">
        <dgm:presLayoutVars>
          <dgm:chMax val="0"/>
          <dgm:chPref val="0"/>
        </dgm:presLayoutVars>
      </dgm:prSet>
      <dgm:spPr/>
    </dgm:pt>
    <dgm:pt modelId="{024C056C-666E-4792-9C4A-D468D2C87ACB}" type="pres">
      <dgm:prSet presAssocID="{8765565E-9F43-4600-A6CF-DB6CE29C04AE}" presName="sibTrans" presStyleCnt="0"/>
      <dgm:spPr/>
    </dgm:pt>
    <dgm:pt modelId="{7CCB3E37-8233-41E4-824C-082E6F82A1D7}" type="pres">
      <dgm:prSet presAssocID="{617632D8-F67E-4E9A-8784-B2F53A771D15}" presName="compNode" presStyleCnt="0"/>
      <dgm:spPr/>
    </dgm:pt>
    <dgm:pt modelId="{669D955E-F473-4F55-A551-B717C9D8C108}" type="pres">
      <dgm:prSet presAssocID="{617632D8-F67E-4E9A-8784-B2F53A771D15}" presName="bgRect" presStyleLbl="bgShp" presStyleIdx="1" presStyleCnt="2"/>
      <dgm:spPr/>
    </dgm:pt>
    <dgm:pt modelId="{3E833D73-281C-420F-88C5-FA65F3D90831}" type="pres">
      <dgm:prSet presAssocID="{617632D8-F67E-4E9A-8784-B2F53A771D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4F97B406-B137-4E69-9263-C2AD12A0F7B4}" type="pres">
      <dgm:prSet presAssocID="{617632D8-F67E-4E9A-8784-B2F53A771D15}" presName="spaceRect" presStyleCnt="0"/>
      <dgm:spPr/>
    </dgm:pt>
    <dgm:pt modelId="{643BB0AE-224D-4FFC-B476-D359DEF7AEB6}" type="pres">
      <dgm:prSet presAssocID="{617632D8-F67E-4E9A-8784-B2F53A771D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6AEE62F-AF5E-4F65-8EFE-2446C9E6E82D}" type="presOf" srcId="{617632D8-F67E-4E9A-8784-B2F53A771D15}" destId="{643BB0AE-224D-4FFC-B476-D359DEF7AEB6}" srcOrd="0" destOrd="0" presId="urn:microsoft.com/office/officeart/2018/2/layout/IconVerticalSolidList"/>
    <dgm:cxn modelId="{7594DA93-91F2-4305-9E46-D4F1C597B283}" type="presOf" srcId="{75873EC3-F0FB-412E-9F76-6234A1DD7AC1}" destId="{E11F0CDC-FCE1-4502-AE03-74B816087F83}" srcOrd="0" destOrd="0" presId="urn:microsoft.com/office/officeart/2018/2/layout/IconVerticalSolidList"/>
    <dgm:cxn modelId="{568905CE-F12D-4657-BAD3-BCCE7F0FA260}" srcId="{75873EC3-F0FB-412E-9F76-6234A1DD7AC1}" destId="{617632D8-F67E-4E9A-8784-B2F53A771D15}" srcOrd="1" destOrd="0" parTransId="{E17D3A72-83CA-430F-923F-EBF81F0646DA}" sibTransId="{87D31537-9007-4609-A829-9BFBC52BCF35}"/>
    <dgm:cxn modelId="{49B366CE-5D38-49C6-A6E2-17C63E713702}" type="presOf" srcId="{0ABDA392-827D-4C23-BF22-D3CCB1DBC4F8}" destId="{5173B4A6-C7D0-43C1-A5D1-8F941EDED67F}" srcOrd="0" destOrd="0" presId="urn:microsoft.com/office/officeart/2018/2/layout/IconVerticalSolidList"/>
    <dgm:cxn modelId="{F16863DC-A5DE-4053-88C9-1C8D78E3C3B5}" srcId="{75873EC3-F0FB-412E-9F76-6234A1DD7AC1}" destId="{0ABDA392-827D-4C23-BF22-D3CCB1DBC4F8}" srcOrd="0" destOrd="0" parTransId="{056E1FCD-3581-4F68-9430-37A6654698FD}" sibTransId="{8765565E-9F43-4600-A6CF-DB6CE29C04AE}"/>
    <dgm:cxn modelId="{20CA824C-98E7-4712-9D0B-950389980DF4}" type="presParOf" srcId="{E11F0CDC-FCE1-4502-AE03-74B816087F83}" destId="{2B08B9B9-9356-47E3-BF21-B2918702030D}" srcOrd="0" destOrd="0" presId="urn:microsoft.com/office/officeart/2018/2/layout/IconVerticalSolidList"/>
    <dgm:cxn modelId="{B3E9B317-57C8-4545-AE8C-CA655BE761D9}" type="presParOf" srcId="{2B08B9B9-9356-47E3-BF21-B2918702030D}" destId="{104588CB-5F1D-4618-910B-0B1BD72BDAAF}" srcOrd="0" destOrd="0" presId="urn:microsoft.com/office/officeart/2018/2/layout/IconVerticalSolidList"/>
    <dgm:cxn modelId="{56437CBD-7A51-46DD-888A-1DD1DDFA3AB2}" type="presParOf" srcId="{2B08B9B9-9356-47E3-BF21-B2918702030D}" destId="{F907051E-9CDD-4603-99CF-5D2052399CE8}" srcOrd="1" destOrd="0" presId="urn:microsoft.com/office/officeart/2018/2/layout/IconVerticalSolidList"/>
    <dgm:cxn modelId="{70A5D331-E4FC-47EA-B28E-C1739D898BD7}" type="presParOf" srcId="{2B08B9B9-9356-47E3-BF21-B2918702030D}" destId="{B4B35600-202A-4999-A310-8B34D611D2F5}" srcOrd="2" destOrd="0" presId="urn:microsoft.com/office/officeart/2018/2/layout/IconVerticalSolidList"/>
    <dgm:cxn modelId="{CAD249DA-B61E-4C7D-A35A-7AB5480428C0}" type="presParOf" srcId="{2B08B9B9-9356-47E3-BF21-B2918702030D}" destId="{5173B4A6-C7D0-43C1-A5D1-8F941EDED67F}" srcOrd="3" destOrd="0" presId="urn:microsoft.com/office/officeart/2018/2/layout/IconVerticalSolidList"/>
    <dgm:cxn modelId="{FF59A522-46B2-40CC-A564-FD131CC5E55E}" type="presParOf" srcId="{E11F0CDC-FCE1-4502-AE03-74B816087F83}" destId="{024C056C-666E-4792-9C4A-D468D2C87ACB}" srcOrd="1" destOrd="0" presId="urn:microsoft.com/office/officeart/2018/2/layout/IconVerticalSolidList"/>
    <dgm:cxn modelId="{0DDA8B12-4AA8-407E-9262-6EB190982504}" type="presParOf" srcId="{E11F0CDC-FCE1-4502-AE03-74B816087F83}" destId="{7CCB3E37-8233-41E4-824C-082E6F82A1D7}" srcOrd="2" destOrd="0" presId="urn:microsoft.com/office/officeart/2018/2/layout/IconVerticalSolidList"/>
    <dgm:cxn modelId="{A8BB5985-026C-409E-AAD1-2A43108C1B86}" type="presParOf" srcId="{7CCB3E37-8233-41E4-824C-082E6F82A1D7}" destId="{669D955E-F473-4F55-A551-B717C9D8C108}" srcOrd="0" destOrd="0" presId="urn:microsoft.com/office/officeart/2018/2/layout/IconVerticalSolidList"/>
    <dgm:cxn modelId="{3F63E8A1-ADC3-4A70-80D7-DD208F381B2E}" type="presParOf" srcId="{7CCB3E37-8233-41E4-824C-082E6F82A1D7}" destId="{3E833D73-281C-420F-88C5-FA65F3D90831}" srcOrd="1" destOrd="0" presId="urn:microsoft.com/office/officeart/2018/2/layout/IconVerticalSolidList"/>
    <dgm:cxn modelId="{FED2364E-82A7-4042-94EB-03A3E4E7495C}" type="presParOf" srcId="{7CCB3E37-8233-41E4-824C-082E6F82A1D7}" destId="{4F97B406-B137-4E69-9263-C2AD12A0F7B4}" srcOrd="2" destOrd="0" presId="urn:microsoft.com/office/officeart/2018/2/layout/IconVerticalSolidList"/>
    <dgm:cxn modelId="{46324F38-F9FC-4A17-A495-BCEA871ED8C1}" type="presParOf" srcId="{7CCB3E37-8233-41E4-824C-082E6F82A1D7}" destId="{643BB0AE-224D-4FFC-B476-D359DEF7AE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B839-7546-6F4C-B7E1-2633D6684944}">
      <dsp:nvSpPr>
        <dsp:cNvPr id="0" name=""/>
        <dsp:cNvSpPr/>
      </dsp:nvSpPr>
      <dsp:spPr>
        <a:xfrm>
          <a:off x="1346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18834-8B55-924E-B6C6-0898ADD8143C}">
      <dsp:nvSpPr>
        <dsp:cNvPr id="0" name=""/>
        <dsp:cNvSpPr/>
      </dsp:nvSpPr>
      <dsp:spPr>
        <a:xfrm>
          <a:off x="526453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En ello, todos los modelos pedagógicos surgidos a partir de los años cincuenta tienen como común denominador la búsqueda de nuevos espacios de interacción, de nuevos motivos, argumentos y estrategias para enfrentar lo educativo con lo cotidiano y </a:t>
          </a:r>
          <a:endParaRPr lang="en-US" sz="2400" kern="1200"/>
        </a:p>
      </dsp:txBody>
      <dsp:txXfrm>
        <a:off x="614349" y="675946"/>
        <a:ext cx="4550175" cy="2825197"/>
      </dsp:txXfrm>
    </dsp:sp>
    <dsp:sp modelId="{AD8CD1B0-EB2E-8745-AD91-5C867E4A9370}">
      <dsp:nvSpPr>
        <dsp:cNvPr id="0" name=""/>
        <dsp:cNvSpPr/>
      </dsp:nvSpPr>
      <dsp:spPr>
        <a:xfrm>
          <a:off x="5777528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9CF90-097D-7C4C-96B1-A73EF42DFFB3}">
      <dsp:nvSpPr>
        <dsp:cNvPr id="0" name=""/>
        <dsp:cNvSpPr/>
      </dsp:nvSpPr>
      <dsp:spPr>
        <a:xfrm>
          <a:off x="6302636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Nuevas metodologías que permitan al docente desempeñar mejor su trabajo y al alumno apropiarse de la mejor manera de los conocimientos.</a:t>
          </a:r>
          <a:endParaRPr lang="en-US" sz="2400" kern="1200"/>
        </a:p>
      </dsp:txBody>
      <dsp:txXfrm>
        <a:off x="6390532" y="675946"/>
        <a:ext cx="4550175" cy="2825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D615C-327A-45DA-9F77-58ECFCB76BAE}">
      <dsp:nvSpPr>
        <dsp:cNvPr id="0" name=""/>
        <dsp:cNvSpPr/>
      </dsp:nvSpPr>
      <dsp:spPr>
        <a:xfrm>
          <a:off x="735974" y="75911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F1CC6-4119-41AC-8EC3-B63233B0AF5F}">
      <dsp:nvSpPr>
        <dsp:cNvPr id="0" name=""/>
        <dsp:cNvSpPr/>
      </dsp:nvSpPr>
      <dsp:spPr>
        <a:xfrm>
          <a:off x="969974" y="99311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42B43-4B3D-4DAC-BEFF-FD33861C1076}">
      <dsp:nvSpPr>
        <dsp:cNvPr id="0" name=""/>
        <dsp:cNvSpPr/>
      </dsp:nvSpPr>
      <dsp:spPr>
        <a:xfrm>
          <a:off x="384974" y="21991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300" b="1" kern="1200"/>
            <a:t>¿Para qué la comunicación?</a:t>
          </a:r>
          <a:endParaRPr lang="en-US" sz="1300" kern="1200"/>
        </a:p>
      </dsp:txBody>
      <dsp:txXfrm>
        <a:off x="384974" y="2199119"/>
        <a:ext cx="1800000" cy="720000"/>
      </dsp:txXfrm>
    </dsp:sp>
    <dsp:sp modelId="{C0997488-0ECE-4BCA-908A-9BB5F29006C5}">
      <dsp:nvSpPr>
        <dsp:cNvPr id="0" name=""/>
        <dsp:cNvSpPr/>
      </dsp:nvSpPr>
      <dsp:spPr>
        <a:xfrm>
          <a:off x="2850974" y="75911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CAEB1-171B-4A3A-8A53-B9F37BEDF06E}">
      <dsp:nvSpPr>
        <dsp:cNvPr id="0" name=""/>
        <dsp:cNvSpPr/>
      </dsp:nvSpPr>
      <dsp:spPr>
        <a:xfrm>
          <a:off x="3084974" y="99311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625A3-9742-43D0-A655-EBB104A4B558}">
      <dsp:nvSpPr>
        <dsp:cNvPr id="0" name=""/>
        <dsp:cNvSpPr/>
      </dsp:nvSpPr>
      <dsp:spPr>
        <a:xfrm>
          <a:off x="2499974" y="21991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300" b="1" kern="1200"/>
            <a:t>La comunicación en el centro educativo</a:t>
          </a:r>
          <a:endParaRPr lang="en-US" sz="1300" kern="1200"/>
        </a:p>
      </dsp:txBody>
      <dsp:txXfrm>
        <a:off x="2499974" y="2199119"/>
        <a:ext cx="1800000" cy="720000"/>
      </dsp:txXfrm>
    </dsp:sp>
    <dsp:sp modelId="{49C251BA-6BD7-4667-91E5-C0728D6F905A}">
      <dsp:nvSpPr>
        <dsp:cNvPr id="0" name=""/>
        <dsp:cNvSpPr/>
      </dsp:nvSpPr>
      <dsp:spPr>
        <a:xfrm>
          <a:off x="4965975" y="75911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57833-BEAF-4A47-A73A-32E58E338334}">
      <dsp:nvSpPr>
        <dsp:cNvPr id="0" name=""/>
        <dsp:cNvSpPr/>
      </dsp:nvSpPr>
      <dsp:spPr>
        <a:xfrm>
          <a:off x="5199975" y="99311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37A5C-F436-4C69-A25C-02D46F7D9192}">
      <dsp:nvSpPr>
        <dsp:cNvPr id="0" name=""/>
        <dsp:cNvSpPr/>
      </dsp:nvSpPr>
      <dsp:spPr>
        <a:xfrm>
          <a:off x="4614975" y="21991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300" b="1" kern="1200" dirty="0"/>
            <a:t>La expresión y el aprendizaje</a:t>
          </a:r>
          <a:endParaRPr lang="en-US" sz="1300" kern="1200" dirty="0"/>
        </a:p>
      </dsp:txBody>
      <dsp:txXfrm>
        <a:off x="4614975" y="2199119"/>
        <a:ext cx="1800000" cy="720000"/>
      </dsp:txXfrm>
    </dsp:sp>
    <dsp:sp modelId="{70CE9404-B8E2-464D-9F3C-34D306293A47}">
      <dsp:nvSpPr>
        <dsp:cNvPr id="0" name=""/>
        <dsp:cNvSpPr/>
      </dsp:nvSpPr>
      <dsp:spPr>
        <a:xfrm>
          <a:off x="7080975" y="75911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FF3C-C13F-4ABF-A8B2-6A96CE438AF5}">
      <dsp:nvSpPr>
        <dsp:cNvPr id="0" name=""/>
        <dsp:cNvSpPr/>
      </dsp:nvSpPr>
      <dsp:spPr>
        <a:xfrm>
          <a:off x="7314975" y="99311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0D59-C656-4887-AA4F-E292ED2E1EFE}">
      <dsp:nvSpPr>
        <dsp:cNvPr id="0" name=""/>
        <dsp:cNvSpPr/>
      </dsp:nvSpPr>
      <dsp:spPr>
        <a:xfrm>
          <a:off x="6729975" y="21991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300" b="1" kern="1200"/>
            <a:t>Los medios de comunicación y la expresión</a:t>
          </a:r>
          <a:endParaRPr lang="en-US" sz="1300" kern="1200"/>
        </a:p>
      </dsp:txBody>
      <dsp:txXfrm>
        <a:off x="6729975" y="2199119"/>
        <a:ext cx="1800000" cy="720000"/>
      </dsp:txXfrm>
    </dsp:sp>
    <dsp:sp modelId="{7223E391-CC59-4EFD-BB70-2D6C2ADEF9A5}">
      <dsp:nvSpPr>
        <dsp:cNvPr id="0" name=""/>
        <dsp:cNvSpPr/>
      </dsp:nvSpPr>
      <dsp:spPr>
        <a:xfrm>
          <a:off x="9195975" y="75911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C408C-5AE4-4F36-9264-097AA8008632}">
      <dsp:nvSpPr>
        <dsp:cNvPr id="0" name=""/>
        <dsp:cNvSpPr/>
      </dsp:nvSpPr>
      <dsp:spPr>
        <a:xfrm>
          <a:off x="9429975" y="99311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9EE39-C1B2-4B30-8CCD-AB2C4F5180EA}">
      <dsp:nvSpPr>
        <dsp:cNvPr id="0" name=""/>
        <dsp:cNvSpPr/>
      </dsp:nvSpPr>
      <dsp:spPr>
        <a:xfrm>
          <a:off x="8844975" y="21991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300" b="1" kern="1200"/>
            <a:t>Aprender viviendo, un proceso real de conocimiento</a:t>
          </a:r>
          <a:endParaRPr lang="en-US" sz="1300" kern="1200"/>
        </a:p>
      </dsp:txBody>
      <dsp:txXfrm>
        <a:off x="8844975" y="2199119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588CB-5F1D-4618-910B-0B1BD72BDAAF}">
      <dsp:nvSpPr>
        <dsp:cNvPr id="0" name=""/>
        <dsp:cNvSpPr/>
      </dsp:nvSpPr>
      <dsp:spPr>
        <a:xfrm>
          <a:off x="0" y="548123"/>
          <a:ext cx="11029950" cy="11034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7051E-9CDD-4603-99CF-5D2052399CE8}">
      <dsp:nvSpPr>
        <dsp:cNvPr id="0" name=""/>
        <dsp:cNvSpPr/>
      </dsp:nvSpPr>
      <dsp:spPr>
        <a:xfrm>
          <a:off x="333800" y="845994"/>
          <a:ext cx="606909" cy="606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3B4A6-C7D0-43C1-A5D1-8F941EDED67F}">
      <dsp:nvSpPr>
        <dsp:cNvPr id="0" name=""/>
        <dsp:cNvSpPr/>
      </dsp:nvSpPr>
      <dsp:spPr>
        <a:xfrm>
          <a:off x="1274509" y="597713"/>
          <a:ext cx="9755440" cy="11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Hasta el momento hemos hecho referencia a la comunicación en sentido general</a:t>
          </a:r>
          <a:endParaRPr lang="en-US" sz="2500" kern="1200" dirty="0"/>
        </a:p>
      </dsp:txBody>
      <dsp:txXfrm>
        <a:off x="1274509" y="597713"/>
        <a:ext cx="9755440" cy="1103471"/>
      </dsp:txXfrm>
    </dsp:sp>
    <dsp:sp modelId="{669D955E-F473-4F55-A551-B717C9D8C108}">
      <dsp:nvSpPr>
        <dsp:cNvPr id="0" name=""/>
        <dsp:cNvSpPr/>
      </dsp:nvSpPr>
      <dsp:spPr>
        <a:xfrm>
          <a:off x="0" y="1977052"/>
          <a:ext cx="11029950" cy="1103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33D73-281C-420F-88C5-FA65F3D90831}">
      <dsp:nvSpPr>
        <dsp:cNvPr id="0" name=""/>
        <dsp:cNvSpPr/>
      </dsp:nvSpPr>
      <dsp:spPr>
        <a:xfrm>
          <a:off x="333800" y="2225333"/>
          <a:ext cx="606909" cy="6069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BB0AE-224D-4FFC-B476-D359DEF7AEB6}">
      <dsp:nvSpPr>
        <dsp:cNvPr id="0" name=""/>
        <dsp:cNvSpPr/>
      </dsp:nvSpPr>
      <dsp:spPr>
        <a:xfrm>
          <a:off x="1274509" y="1977052"/>
          <a:ext cx="9755440" cy="11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84" tIns="116784" rIns="116784" bIns="1167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i="1" kern="1200" dirty="0"/>
            <a:t>Veamos algunos necesarios cambios de eje en las prácticas escolares.</a:t>
          </a:r>
          <a:endParaRPr lang="en-US" sz="2500" kern="1200" dirty="0"/>
        </a:p>
      </dsp:txBody>
      <dsp:txXfrm>
        <a:off x="1274509" y="1977052"/>
        <a:ext cx="9755440" cy="110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9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9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7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5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7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0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8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9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01F58-8CE4-3145-81FC-D69BA366E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Hacia una cultura comunicativa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C71FB1-C8F6-1E49-92E9-4EB1E631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788950"/>
            <a:ext cx="11265764" cy="3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1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70C90C-CA33-984C-B296-69BCEBE0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7" r="9091" b="180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C45DF82-8FED-4346-AAAB-32C773E4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01" y="1620612"/>
            <a:ext cx="3412067" cy="33279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200" dirty="0"/>
              <a:t> La producción intelectual en el aula debe tener pretensiones comunicativas</a:t>
            </a:r>
          </a:p>
        </p:txBody>
      </p:sp>
    </p:spTree>
    <p:extLst>
      <p:ext uri="{BB962C8B-B14F-4D97-AF65-F5344CB8AC3E}">
        <p14:creationId xmlns:p14="http://schemas.microsoft.com/office/powerpoint/2010/main" val="391355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06BC2F-812F-414F-8C64-BF41ED9F3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30" r="1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500D3-FCF0-7144-8049-364479DE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3101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FFFFFF"/>
                </a:solidFill>
              </a:rPr>
              <a:t> Es necesario administrar la información social en la escuela.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5185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7C35B5F-59FB-4E4A-A4E6-85CC504D7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650C5C-707D-E64E-9027-C6D41648B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10708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6203B4-6411-4E9D-AAC1-D798EF73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0D9114-A47D-47E3-9417-1858C7C6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6705EF-CBA4-4963-9FCA-08B278014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703BE2D-F9F5-0943-B921-1943A029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La escuela debe estimular el desarrollo de las competencias comunicativas</a:t>
            </a:r>
          </a:p>
        </p:txBody>
      </p:sp>
    </p:spTree>
    <p:extLst>
      <p:ext uri="{BB962C8B-B14F-4D97-AF65-F5344CB8AC3E}">
        <p14:creationId xmlns:p14="http://schemas.microsoft.com/office/powerpoint/2010/main" val="143153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0D56AD-5154-EF43-AA0F-5E59D0A1D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3E9DC9D-E31A-3F4C-A7D8-CCF4EBAB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30" y="1166698"/>
            <a:ext cx="7213600" cy="3634480"/>
          </a:xfrm>
        </p:spPr>
        <p:txBody>
          <a:bodyPr anchor="ctr">
            <a:normAutofit/>
          </a:bodyPr>
          <a:lstStyle/>
          <a:p>
            <a:r>
              <a:rPr lang="es-MX" sz="3600" dirty="0"/>
              <a:t> El proceso de enseñanza-aprendizaje debe practicarse como un proceso comunicativo</a:t>
            </a:r>
          </a:p>
        </p:txBody>
      </p:sp>
    </p:spTree>
    <p:extLst>
      <p:ext uri="{BB962C8B-B14F-4D97-AF65-F5344CB8AC3E}">
        <p14:creationId xmlns:p14="http://schemas.microsoft.com/office/powerpoint/2010/main" val="123799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ED471B-11A5-3249-8E4F-7BC8541A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9090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sz="3600" dirty="0"/>
              <a:t> La comunicación en el aula debe ser «intencionada».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8745510-FB19-6243-BC77-046E73347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12" r="-1" b="46393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3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792BC7B-3FBD-514A-B96E-BC6283C0B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700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2A416C-2F87-8446-B6FC-A1F383A5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313932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2400" dirty="0">
                <a:solidFill>
                  <a:srgbClr val="FFFFFF"/>
                </a:solidFill>
              </a:rPr>
              <a:t> Los contenidos curriculares no deben ser puntos de llegada, sino motivos de encuentro para la comunicación.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7907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84098E1-5665-EA45-90B5-CC74EF0B1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70" r="2" b="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A875B-8129-CB43-A4AE-D98C198B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400" dirty="0">
                <a:solidFill>
                  <a:srgbClr val="FFFFFF"/>
                </a:solidFill>
              </a:rPr>
              <a:t>Debemos pasar de la comunicación consigo mismo a la comunicación grupal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6030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ADC3-4DBD-F242-85F5-94040BAB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3. </a:t>
            </a:r>
            <a:r>
              <a:rPr lang="es-MX" b="1" dirty="0"/>
              <a:t>La expresión y el aprendizaje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9DCE0-BF77-9240-BA85-E7C63092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136571"/>
          </a:xfrm>
        </p:spPr>
        <p:txBody>
          <a:bodyPr>
            <a:normAutofit/>
          </a:bodyPr>
          <a:lstStyle/>
          <a:p>
            <a:r>
              <a:rPr lang="es-MX" sz="2000" dirty="0"/>
              <a:t>Es un hecho que el hombre sólo comprende en la medida en que sea capaz de expresarse y desde este punto de vista, la expresión se explica cuando afirmamos que el sujeto sólo comprende (y aprende) cuando puede hacer que sus interlocutores entiendan lo que afirma.</a:t>
            </a:r>
          </a:p>
          <a:p>
            <a:r>
              <a:rPr lang="es-MX" sz="2000" dirty="0"/>
              <a:t>Desde tal concepción, el escenario del aprendizaje (aula) deberá tener múltiples flujos de entrada y salida de información</a:t>
            </a:r>
          </a:p>
          <a:p>
            <a:r>
              <a:rPr lang="es-MX" sz="2000" dirty="0"/>
              <a:t>El papel que le corresponde al docente en este nuevo marco de acción, es el de ser un orientador-facilitador de las opciones de aprendizaje.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06D960-79D2-9D4D-9B51-FF471F39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4546600"/>
            <a:ext cx="8610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ADC3-4DBD-F242-85F5-94040BAB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4. </a:t>
            </a:r>
            <a:r>
              <a:rPr lang="es-MX" b="1" dirty="0"/>
              <a:t> Los medios de comunicación y la expresión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9DCE0-BF77-9240-BA85-E7C63092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99" y="2234283"/>
            <a:ext cx="4636266" cy="3678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dirty="0"/>
              <a:t>Como nuevo escenario educativo, los medios permiten un nuevo flujo de entrada y salida de información al aula; permean  la creatividad y las diversas formas expresivas y crean un nuevo mapa en el proceso de enseñanzaaprendizaje.</a:t>
            </a:r>
          </a:p>
          <a:p>
            <a:r>
              <a:rPr lang="es-MX" dirty="0"/>
              <a:t> A la escuela le corresponde la tarea de incorporarlos a su quehacer, ya que no puede desconocer que las sociedades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6F6053B-B8A0-C647-AD41-1CF5C933D853}"/>
              </a:ext>
            </a:extLst>
          </p:cNvPr>
          <p:cNvSpPr txBox="1">
            <a:spLocks/>
          </p:cNvSpPr>
          <p:nvPr/>
        </p:nvSpPr>
        <p:spPr>
          <a:xfrm>
            <a:off x="6736975" y="2234282"/>
            <a:ext cx="4443525" cy="36783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Dichos medios de comunicación nos permiten dinamizar la enseñanza incorporando sus mensajes y los contenidos de la vida social, posibilitando nuevas visiones,</a:t>
            </a:r>
          </a:p>
          <a:p>
            <a:r>
              <a:rPr lang="es-MX" dirty="0"/>
              <a:t>Los medios nos permiten desarrollar la capacidad crítica</a:t>
            </a:r>
          </a:p>
          <a:p>
            <a:r>
              <a:rPr lang="es-MX" dirty="0"/>
              <a:t>Los medios nos permiten interpretar los mensajes y expresarnos con nuevos recursos</a:t>
            </a:r>
          </a:p>
        </p:txBody>
      </p:sp>
    </p:spTree>
    <p:extLst>
      <p:ext uri="{BB962C8B-B14F-4D97-AF65-F5344CB8AC3E}">
        <p14:creationId xmlns:p14="http://schemas.microsoft.com/office/powerpoint/2010/main" val="377553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19BD4-564B-CF47-9898-D3ABFCF8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MX" b="1"/>
              <a:t>5.  </a:t>
            </a:r>
            <a:r>
              <a:rPr lang="es-MX" b="1" dirty="0"/>
              <a:t>Aprender viviendo, un proceso real de</a:t>
            </a:r>
            <a:br>
              <a:rPr lang="es-MX" b="1" dirty="0"/>
            </a:br>
            <a:r>
              <a:rPr lang="es-MX" b="1" dirty="0"/>
              <a:t>conocimiento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E0AA34-452B-A34A-A80D-A465138B0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3" r="-1" b="11916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6FDF3A-CE81-7F42-9210-60C397EE62DB}"/>
              </a:ext>
            </a:extLst>
          </p:cNvPr>
          <p:cNvSpPr txBox="1"/>
          <p:nvPr/>
        </p:nvSpPr>
        <p:spPr>
          <a:xfrm>
            <a:off x="6335807" y="2979141"/>
            <a:ext cx="5275001" cy="216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s-MX" sz="3200" dirty="0"/>
              <a:t>¿Por qué es de suponer que se aprende viviendo si incluimos los medios de comunicación en el aula?</a:t>
            </a:r>
          </a:p>
        </p:txBody>
      </p:sp>
    </p:spTree>
    <p:extLst>
      <p:ext uri="{BB962C8B-B14F-4D97-AF65-F5344CB8AC3E}">
        <p14:creationId xmlns:p14="http://schemas.microsoft.com/office/powerpoint/2010/main" val="3402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79C159-3F89-1242-A3F5-5D1A739D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789955"/>
            <a:ext cx="4962525" cy="279142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3FCE3-A626-534B-8ABE-9B76FCF24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/>
              <a:t>La comunicación es el elemento clave del proceso educativo pues nos permite expresar ideas, compartir experiencias, exteriorizar sentimientos...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61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C86EE-87B4-6C4A-8F4F-7A87E623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27F5B4-29DC-BF4D-8BE5-0376E5B2B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7" r="17828" b="-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82E1B-F329-5E40-8A7C-B266B49F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404639" cy="4045683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La comunicación, en todos sus aspectos, parece ser el tema privilegiado de la modernidad, para generar nuevos </a:t>
            </a:r>
            <a:r>
              <a:rPr lang="es-MX" sz="2000" dirty="0">
                <a:solidFill>
                  <a:srgbClr val="92D050"/>
                </a:solidFill>
              </a:rPr>
              <a:t>procesos lógicos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que posibiliten agilidad, puntualidad y exactitud.</a:t>
            </a:r>
          </a:p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En otro nivel, el de la comunicación interpersonal, el sector educativo también tiene el reto de generar una </a:t>
            </a:r>
            <a:r>
              <a:rPr lang="es-MX" sz="2000" dirty="0">
                <a:solidFill>
                  <a:srgbClr val="FF0000"/>
                </a:solidFill>
              </a:rPr>
              <a:t>visión globalizadora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, integral y generalista del mundo, aparte de la tradicional transmisión de habilidades y saberes instrumentales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01551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6A457DD-8284-43AB-9717-3AB2820BF43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049467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64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68F03-62D7-D447-B154-6B1C6742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2D3F1-34D2-744C-88E0-CE98AD8D5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i="1" dirty="0"/>
              <a:t>A la escuela le compete, junto con la familia y los medios de comunicación, ser el lugar donde se puede reflexionar la cultura y el puente para alcanzar los ideales de armonía, felicidad y libertad. (Heerrnán, 1997)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63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4FA7D-7A3E-6C44-BDB6-A793E722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MX" sz="2600">
                <a:solidFill>
                  <a:srgbClr val="FFFEFF"/>
                </a:solidFill>
              </a:rPr>
              <a:t> Con lo anterior se da un paso importante ya que el hombre, a la vez que aprende, tiene la capacidad de enseñar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B3EAB98-708D-4E4F-975B-FEF3D0E5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81855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12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AF193-7EE3-1B42-A225-9495150A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1. </a:t>
            </a:r>
            <a:r>
              <a:rPr lang="es-MX" b="1" dirty="0"/>
              <a:t>¿Para qué la comunicación?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9EA8D-1100-9D40-9381-4E11A471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97741"/>
            <a:ext cx="4824525" cy="4383741"/>
          </a:xfrm>
        </p:spPr>
        <p:txBody>
          <a:bodyPr>
            <a:normAutofit/>
          </a:bodyPr>
          <a:lstStyle/>
          <a:p>
            <a:r>
              <a:rPr lang="es-MX" sz="2800" dirty="0"/>
              <a:t> El sector educativo le ha dado más importancia al «cómo enseña el docente» y no al «cómo aprende el alumno»</a:t>
            </a:r>
          </a:p>
          <a:p>
            <a:r>
              <a:rPr lang="es-MX" sz="2800" dirty="0"/>
              <a:t> y en el mismo sentido se le ha agregado un valor inusual al contenido y se ha olvidado del proceso.</a:t>
            </a:r>
            <a:endParaRPr lang="es-MX" dirty="0"/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EDDF58A-47D2-E346-80C0-90CD7FEA775D}"/>
              </a:ext>
            </a:extLst>
          </p:cNvPr>
          <p:cNvSpPr txBox="1">
            <a:spLocks/>
          </p:cNvSpPr>
          <p:nvPr/>
        </p:nvSpPr>
        <p:spPr>
          <a:xfrm>
            <a:off x="5580530" y="1963270"/>
            <a:ext cx="5907742" cy="438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FF0000"/>
                </a:solidFill>
              </a:rPr>
              <a:t>En primer término, podemos afirmar que la comunicación le sirve al sujeto para satisfacer necesidades del «yo»;</a:t>
            </a: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La comunicación le sirve al sujeto para despertar en otras conciencias las ideas, imágenes, conceptos, sentimientos, actitudes y cualquier otro efecto psíquico</a:t>
            </a:r>
          </a:p>
          <a:p>
            <a:r>
              <a:rPr lang="es-MX" b="1" dirty="0">
                <a:solidFill>
                  <a:srgbClr val="92D050"/>
                </a:solidFill>
              </a:rPr>
              <a:t>Una tercera perspectiva nos conduce a afirmar que ésta le sirve al sujeto para ampliar las «dimensiones sociales de su personalidad»</a:t>
            </a:r>
          </a:p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Desde el punto de vista social, nos sirve para tener acceso a la cultura (y al medio ambiente cultural) para asumirla y poder dinamizarla;</a:t>
            </a:r>
          </a:p>
        </p:txBody>
      </p:sp>
    </p:spTree>
    <p:extLst>
      <p:ext uri="{BB962C8B-B14F-4D97-AF65-F5344CB8AC3E}">
        <p14:creationId xmlns:p14="http://schemas.microsoft.com/office/powerpoint/2010/main" val="193884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F47F6-7B69-224A-A261-E9B046C4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 2. </a:t>
            </a:r>
            <a:r>
              <a:rPr lang="es-MX" dirty="0">
                <a:solidFill>
                  <a:srgbClr val="FFFEFF"/>
                </a:solidFill>
              </a:rPr>
              <a:t>La comunicación en el</a:t>
            </a:r>
            <a:br>
              <a:rPr lang="es-MX" dirty="0">
                <a:solidFill>
                  <a:srgbClr val="FFFEFF"/>
                </a:solidFill>
              </a:rPr>
            </a:br>
            <a:r>
              <a:rPr lang="es-MX" dirty="0">
                <a:solidFill>
                  <a:srgbClr val="FFFEFF"/>
                </a:solidFill>
              </a:rPr>
              <a:t>centro educativo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7372ADE-E7A5-4C97-A547-664CEC8AA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10052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78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A1C4F03-C870-4FE9-AE32-BA54F6476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2C44346E-7426-CF4C-A583-DBDB7F3F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20431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3300" dirty="0">
                <a:solidFill>
                  <a:schemeClr val="accent1"/>
                </a:solidFill>
              </a:rPr>
              <a:t> Necesitamos pasar del aula donde prevalece el silencio,  al aula donde prevalezca la palabra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A45CAF-12D0-42B6-817E-7D5FD9B36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CC664D-E045-4A96-B7C0-6D791171D6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476F54-DC50-4814-BE0A-4655F401E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8889AC-6FD2-45AE-B1B8-822C91C2E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FCDA002-F735-5F4D-B095-76014F7E4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2" r="1" b="42396"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o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575</Words>
  <Application>Microsoft Macintosh PowerPoint</Application>
  <PresentationFormat>Panorámica</PresentationFormat>
  <Paragraphs>43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Dividendo</vt:lpstr>
      <vt:lpstr>Hacia una cultura comunicativa</vt:lpstr>
      <vt:lpstr>Presentación de PowerPoint</vt:lpstr>
      <vt:lpstr>Presentación de PowerPoint</vt:lpstr>
      <vt:lpstr>Presentación de PowerPoint</vt:lpstr>
      <vt:lpstr>Presentación de PowerPoint</vt:lpstr>
      <vt:lpstr> Con lo anterior se da un paso importante ya que el hombre, a la vez que aprende, tiene la capacidad de enseñar</vt:lpstr>
      <vt:lpstr>1. ¿Para qué la comunicación?</vt:lpstr>
      <vt:lpstr> 2. La comunicación en el centro educativo</vt:lpstr>
      <vt:lpstr> Necesitamos pasar del aula donde prevalece el silencio,  al aula donde prevalezca la palabra</vt:lpstr>
      <vt:lpstr> La producción intelectual en el aula debe tener pretensiones comunicativas</vt:lpstr>
      <vt:lpstr> Es necesario administrar la información social en la escuela.</vt:lpstr>
      <vt:lpstr>La escuela debe estimular el desarrollo de las competencias comunicativas</vt:lpstr>
      <vt:lpstr> El proceso de enseñanza-aprendizaje debe practicarse como un proceso comunicativo</vt:lpstr>
      <vt:lpstr> La comunicación en el aula debe ser «intencionada».</vt:lpstr>
      <vt:lpstr> Los contenidos curriculares no deben ser puntos de llegada, sino motivos de encuentro para la comunicación.</vt:lpstr>
      <vt:lpstr>Debemos pasar de la comunicación consigo mismo a la comunicación grupal</vt:lpstr>
      <vt:lpstr>3. La expresión y el aprendizaje</vt:lpstr>
      <vt:lpstr>4.  Los medios de comunicación y la expresión</vt:lpstr>
      <vt:lpstr>5.  Aprender viviendo, un proceso real de conocimiento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una cultura comunicativa</dc:title>
  <dc:creator>Angel Alpuche</dc:creator>
  <cp:lastModifiedBy>Angel Alpuche</cp:lastModifiedBy>
  <cp:revision>3</cp:revision>
  <dcterms:created xsi:type="dcterms:W3CDTF">2019-09-09T21:12:52Z</dcterms:created>
  <dcterms:modified xsi:type="dcterms:W3CDTF">2019-09-10T11:23:26Z</dcterms:modified>
</cp:coreProperties>
</file>