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5" r:id="rId10"/>
    <p:sldId id="263" r:id="rId11"/>
    <p:sldId id="266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2C99"/>
    <a:srgbClr val="1E6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EA5D19-F8E1-452D-884B-27AD69C0C9C5}" type="doc">
      <dgm:prSet loTypeId="urn:microsoft.com/office/officeart/2005/8/layout/radial6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2D88A6BF-DB28-4749-B22B-C25A6B335309}">
      <dgm:prSet phldrT="[Texto]"/>
      <dgm:spPr/>
      <dgm:t>
        <a:bodyPr/>
        <a:lstStyle/>
        <a:p>
          <a:r>
            <a:rPr lang="es-ES" dirty="0" smtClean="0"/>
            <a:t>Modelos</a:t>
          </a:r>
          <a:endParaRPr lang="es-ES" dirty="0"/>
        </a:p>
      </dgm:t>
    </dgm:pt>
    <dgm:pt modelId="{1E6327FB-F227-4A44-ABE8-12CB71E38CA3}" type="parTrans" cxnId="{0628170A-0522-444B-A7CC-4884D77BC124}">
      <dgm:prSet/>
      <dgm:spPr/>
      <dgm:t>
        <a:bodyPr/>
        <a:lstStyle/>
        <a:p>
          <a:endParaRPr lang="es-ES"/>
        </a:p>
      </dgm:t>
    </dgm:pt>
    <dgm:pt modelId="{ABE1EFD9-D254-4ED5-B5E0-9D93BD9595AC}" type="sibTrans" cxnId="{0628170A-0522-444B-A7CC-4884D77BC124}">
      <dgm:prSet/>
      <dgm:spPr/>
      <dgm:t>
        <a:bodyPr/>
        <a:lstStyle/>
        <a:p>
          <a:endParaRPr lang="es-ES"/>
        </a:p>
      </dgm:t>
    </dgm:pt>
    <dgm:pt modelId="{B38F8622-7595-44FF-9D28-93DA6ADC60F5}">
      <dgm:prSet phldrT="[Texto]"/>
      <dgm:spPr/>
      <dgm:t>
        <a:bodyPr/>
        <a:lstStyle/>
        <a:p>
          <a:r>
            <a:rPr lang="es-ES" dirty="0" smtClean="0"/>
            <a:t>Físicos</a:t>
          </a:r>
          <a:endParaRPr lang="es-ES" dirty="0"/>
        </a:p>
      </dgm:t>
    </dgm:pt>
    <dgm:pt modelId="{4AB1F67B-AFE1-4179-9742-3959A208B1C7}" type="parTrans" cxnId="{10217024-97E5-474F-88B6-FD13F37189C3}">
      <dgm:prSet/>
      <dgm:spPr/>
      <dgm:t>
        <a:bodyPr/>
        <a:lstStyle/>
        <a:p>
          <a:endParaRPr lang="es-ES"/>
        </a:p>
      </dgm:t>
    </dgm:pt>
    <dgm:pt modelId="{B3EC023C-2945-4207-9918-B59C0FFB0E6B}" type="sibTrans" cxnId="{10217024-97E5-474F-88B6-FD13F37189C3}">
      <dgm:prSet/>
      <dgm:spPr/>
      <dgm:t>
        <a:bodyPr/>
        <a:lstStyle/>
        <a:p>
          <a:endParaRPr lang="es-ES"/>
        </a:p>
      </dgm:t>
    </dgm:pt>
    <dgm:pt modelId="{7FB26938-BAB1-46FF-9276-1651CE173667}">
      <dgm:prSet phldrT="[Texto]"/>
      <dgm:spPr/>
      <dgm:t>
        <a:bodyPr/>
        <a:lstStyle/>
        <a:p>
          <a:r>
            <a:rPr lang="es-ES" dirty="0" smtClean="0"/>
            <a:t>Sociológicos</a:t>
          </a:r>
          <a:endParaRPr lang="es-ES" dirty="0"/>
        </a:p>
      </dgm:t>
    </dgm:pt>
    <dgm:pt modelId="{31328239-ED43-4DB6-B999-F741ED125BA4}" type="parTrans" cxnId="{905FBCE0-619D-4D7E-A6E6-CF8AAD964C26}">
      <dgm:prSet/>
      <dgm:spPr/>
      <dgm:t>
        <a:bodyPr/>
        <a:lstStyle/>
        <a:p>
          <a:endParaRPr lang="es-ES"/>
        </a:p>
      </dgm:t>
    </dgm:pt>
    <dgm:pt modelId="{8D25DEAF-DA57-4C22-ACBA-00E60689F1E4}" type="sibTrans" cxnId="{905FBCE0-619D-4D7E-A6E6-CF8AAD964C26}">
      <dgm:prSet/>
      <dgm:spPr/>
      <dgm:t>
        <a:bodyPr/>
        <a:lstStyle/>
        <a:p>
          <a:endParaRPr lang="es-ES"/>
        </a:p>
      </dgm:t>
    </dgm:pt>
    <dgm:pt modelId="{6F075233-01DA-46ED-B4CD-AEA71312AE41}">
      <dgm:prSet phldrT="[Texto]"/>
      <dgm:spPr/>
      <dgm:t>
        <a:bodyPr/>
        <a:lstStyle/>
        <a:p>
          <a:r>
            <a:rPr lang="es-ES" dirty="0" smtClean="0"/>
            <a:t>Psicológicos</a:t>
          </a:r>
          <a:endParaRPr lang="es-ES" dirty="0"/>
        </a:p>
      </dgm:t>
    </dgm:pt>
    <dgm:pt modelId="{74671323-705D-4480-BB0B-69BBBAABAB6E}" type="parTrans" cxnId="{3DBF8277-F61E-4AAD-834E-41EF0A16E769}">
      <dgm:prSet/>
      <dgm:spPr/>
      <dgm:t>
        <a:bodyPr/>
        <a:lstStyle/>
        <a:p>
          <a:endParaRPr lang="es-ES"/>
        </a:p>
      </dgm:t>
    </dgm:pt>
    <dgm:pt modelId="{8B1362CE-3681-4DFE-8F70-2D16D59AFF8D}" type="sibTrans" cxnId="{3DBF8277-F61E-4AAD-834E-41EF0A16E769}">
      <dgm:prSet/>
      <dgm:spPr/>
      <dgm:t>
        <a:bodyPr/>
        <a:lstStyle/>
        <a:p>
          <a:endParaRPr lang="es-ES"/>
        </a:p>
      </dgm:t>
    </dgm:pt>
    <dgm:pt modelId="{B404D196-3BA3-4004-9BE9-FB59BCD2DD41}">
      <dgm:prSet phldrT="[Texto]"/>
      <dgm:spPr/>
      <dgm:t>
        <a:bodyPr/>
        <a:lstStyle/>
        <a:p>
          <a:r>
            <a:rPr lang="es-ES" dirty="0" smtClean="0"/>
            <a:t>Antropológicos</a:t>
          </a:r>
          <a:endParaRPr lang="es-ES" dirty="0"/>
        </a:p>
      </dgm:t>
    </dgm:pt>
    <dgm:pt modelId="{43CF2807-E340-4D26-AA20-55E3C5546FD6}" type="parTrans" cxnId="{38EE6C36-BBC9-4EA8-A253-69019E560765}">
      <dgm:prSet/>
      <dgm:spPr/>
      <dgm:t>
        <a:bodyPr/>
        <a:lstStyle/>
        <a:p>
          <a:endParaRPr lang="es-ES"/>
        </a:p>
      </dgm:t>
    </dgm:pt>
    <dgm:pt modelId="{A9AB5C11-AFEE-4737-B6CC-BE2834B4309F}" type="sibTrans" cxnId="{38EE6C36-BBC9-4EA8-A253-69019E560765}">
      <dgm:prSet/>
      <dgm:spPr/>
      <dgm:t>
        <a:bodyPr/>
        <a:lstStyle/>
        <a:p>
          <a:endParaRPr lang="es-ES"/>
        </a:p>
      </dgm:t>
    </dgm:pt>
    <dgm:pt modelId="{7E131B19-C087-4BF2-AC8C-8F518C78FBAC}">
      <dgm:prSet phldrT="[Texto]"/>
      <dgm:spPr/>
      <dgm:t>
        <a:bodyPr/>
        <a:lstStyle/>
        <a:p>
          <a:r>
            <a:rPr lang="es-ES" dirty="0" smtClean="0"/>
            <a:t>Socio-psicológicos</a:t>
          </a:r>
          <a:endParaRPr lang="es-ES" dirty="0"/>
        </a:p>
      </dgm:t>
    </dgm:pt>
    <dgm:pt modelId="{12D68668-1635-45F5-BBF5-5DF8282902AF}" type="parTrans" cxnId="{107FE369-E61A-47B1-A91A-63F7C1E98B06}">
      <dgm:prSet/>
      <dgm:spPr/>
      <dgm:t>
        <a:bodyPr/>
        <a:lstStyle/>
        <a:p>
          <a:endParaRPr lang="es-ES"/>
        </a:p>
      </dgm:t>
    </dgm:pt>
    <dgm:pt modelId="{50F64691-92B6-4640-B05E-113350088F51}" type="sibTrans" cxnId="{107FE369-E61A-47B1-A91A-63F7C1E98B06}">
      <dgm:prSet/>
      <dgm:spPr/>
      <dgm:t>
        <a:bodyPr/>
        <a:lstStyle/>
        <a:p>
          <a:endParaRPr lang="es-ES"/>
        </a:p>
      </dgm:t>
    </dgm:pt>
    <dgm:pt modelId="{8F016F1C-26B0-43D5-8241-8CEA21EB42EB}">
      <dgm:prSet phldrT="[Texto]"/>
      <dgm:spPr/>
      <dgm:t>
        <a:bodyPr/>
        <a:lstStyle/>
        <a:p>
          <a:r>
            <a:rPr lang="es-ES" dirty="0" smtClean="0"/>
            <a:t>Semiológicos</a:t>
          </a:r>
          <a:endParaRPr lang="es-ES" dirty="0"/>
        </a:p>
      </dgm:t>
    </dgm:pt>
    <dgm:pt modelId="{F74810F7-08CC-45FC-902D-B26AC530DE7A}" type="parTrans" cxnId="{7CE33C57-80F3-45D7-B4BB-21A6EE7EAD4A}">
      <dgm:prSet/>
      <dgm:spPr/>
      <dgm:t>
        <a:bodyPr/>
        <a:lstStyle/>
        <a:p>
          <a:endParaRPr lang="es-ES"/>
        </a:p>
      </dgm:t>
    </dgm:pt>
    <dgm:pt modelId="{0161E282-C0C1-4E50-9262-97AA6E1F726D}" type="sibTrans" cxnId="{7CE33C57-80F3-45D7-B4BB-21A6EE7EAD4A}">
      <dgm:prSet/>
      <dgm:spPr/>
      <dgm:t>
        <a:bodyPr/>
        <a:lstStyle/>
        <a:p>
          <a:endParaRPr lang="es-ES"/>
        </a:p>
      </dgm:t>
    </dgm:pt>
    <dgm:pt modelId="{8E310B5E-54C1-4632-927E-DA21D32FB890}" type="pres">
      <dgm:prSet presAssocID="{67EA5D19-F8E1-452D-884B-27AD69C0C9C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47BE545-9634-4495-A802-CA38B5BEF2E5}" type="pres">
      <dgm:prSet presAssocID="{2D88A6BF-DB28-4749-B22B-C25A6B335309}" presName="centerShape" presStyleLbl="node0" presStyleIdx="0" presStyleCnt="1"/>
      <dgm:spPr/>
    </dgm:pt>
    <dgm:pt modelId="{669E0D54-6623-473D-861C-43533F20309C}" type="pres">
      <dgm:prSet presAssocID="{B38F8622-7595-44FF-9D28-93DA6ADC60F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7A030ED-7091-40BD-B28F-68D585232C36}" type="pres">
      <dgm:prSet presAssocID="{B38F8622-7595-44FF-9D28-93DA6ADC60F5}" presName="dummy" presStyleCnt="0"/>
      <dgm:spPr/>
    </dgm:pt>
    <dgm:pt modelId="{04F8D2A6-84FA-49C8-8C8B-97086030C7F0}" type="pres">
      <dgm:prSet presAssocID="{B3EC023C-2945-4207-9918-B59C0FFB0E6B}" presName="sibTrans" presStyleLbl="sibTrans2D1" presStyleIdx="0" presStyleCnt="6"/>
      <dgm:spPr/>
    </dgm:pt>
    <dgm:pt modelId="{3B2F2DD2-A3EF-4DE9-A2BC-8AF8537CA20C}" type="pres">
      <dgm:prSet presAssocID="{7FB26938-BAB1-46FF-9276-1651CE17366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2327D7A-3AC6-43F7-AF22-E4C79D9EC49D}" type="pres">
      <dgm:prSet presAssocID="{7FB26938-BAB1-46FF-9276-1651CE173667}" presName="dummy" presStyleCnt="0"/>
      <dgm:spPr/>
    </dgm:pt>
    <dgm:pt modelId="{A2AAF013-005E-4EB8-B34E-554764C6EF68}" type="pres">
      <dgm:prSet presAssocID="{8D25DEAF-DA57-4C22-ACBA-00E60689F1E4}" presName="sibTrans" presStyleLbl="sibTrans2D1" presStyleIdx="1" presStyleCnt="6"/>
      <dgm:spPr/>
    </dgm:pt>
    <dgm:pt modelId="{5BC9143F-C3D9-4627-B2C3-938D27AC3341}" type="pres">
      <dgm:prSet presAssocID="{6F075233-01DA-46ED-B4CD-AEA71312AE41}" presName="node" presStyleLbl="node1" presStyleIdx="2" presStyleCnt="6">
        <dgm:presLayoutVars>
          <dgm:bulletEnabled val="1"/>
        </dgm:presLayoutVars>
      </dgm:prSet>
      <dgm:spPr/>
    </dgm:pt>
    <dgm:pt modelId="{8498929B-F04C-4CD9-8196-8818F20C97E3}" type="pres">
      <dgm:prSet presAssocID="{6F075233-01DA-46ED-B4CD-AEA71312AE41}" presName="dummy" presStyleCnt="0"/>
      <dgm:spPr/>
    </dgm:pt>
    <dgm:pt modelId="{0A10DACA-04D2-4E7F-8991-4C737B6AAAFD}" type="pres">
      <dgm:prSet presAssocID="{8B1362CE-3681-4DFE-8F70-2D16D59AFF8D}" presName="sibTrans" presStyleLbl="sibTrans2D1" presStyleIdx="2" presStyleCnt="6"/>
      <dgm:spPr/>
    </dgm:pt>
    <dgm:pt modelId="{815827BC-6F91-4BEB-B0ED-E5062A4F8A43}" type="pres">
      <dgm:prSet presAssocID="{B404D196-3BA3-4004-9BE9-FB59BCD2DD4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6B3B3A-A802-46F3-A165-03FBF98D0B6E}" type="pres">
      <dgm:prSet presAssocID="{B404D196-3BA3-4004-9BE9-FB59BCD2DD41}" presName="dummy" presStyleCnt="0"/>
      <dgm:spPr/>
    </dgm:pt>
    <dgm:pt modelId="{4C5AFDBA-FA1D-4D02-BE1A-A179956AE2E8}" type="pres">
      <dgm:prSet presAssocID="{A9AB5C11-AFEE-4737-B6CC-BE2834B4309F}" presName="sibTrans" presStyleLbl="sibTrans2D1" presStyleIdx="3" presStyleCnt="6"/>
      <dgm:spPr/>
    </dgm:pt>
    <dgm:pt modelId="{0655026C-5DB3-46B2-9ABC-7CA3AC6198DD}" type="pres">
      <dgm:prSet presAssocID="{7E131B19-C087-4BF2-AC8C-8F518C78FBAC}" presName="node" presStyleLbl="node1" presStyleIdx="4" presStyleCnt="6">
        <dgm:presLayoutVars>
          <dgm:bulletEnabled val="1"/>
        </dgm:presLayoutVars>
      </dgm:prSet>
      <dgm:spPr/>
    </dgm:pt>
    <dgm:pt modelId="{BDA2160B-ABC9-4E86-B47B-7A43AEE6193C}" type="pres">
      <dgm:prSet presAssocID="{7E131B19-C087-4BF2-AC8C-8F518C78FBAC}" presName="dummy" presStyleCnt="0"/>
      <dgm:spPr/>
    </dgm:pt>
    <dgm:pt modelId="{34EEDA5C-C646-4437-931C-B9BF21CDAC3A}" type="pres">
      <dgm:prSet presAssocID="{50F64691-92B6-4640-B05E-113350088F51}" presName="sibTrans" presStyleLbl="sibTrans2D1" presStyleIdx="4" presStyleCnt="6"/>
      <dgm:spPr/>
    </dgm:pt>
    <dgm:pt modelId="{EED54170-4A8F-4176-904C-65E2D4BB4489}" type="pres">
      <dgm:prSet presAssocID="{8F016F1C-26B0-43D5-8241-8CEA21EB42EB}" presName="node" presStyleLbl="node1" presStyleIdx="5" presStyleCnt="6">
        <dgm:presLayoutVars>
          <dgm:bulletEnabled val="1"/>
        </dgm:presLayoutVars>
      </dgm:prSet>
      <dgm:spPr/>
    </dgm:pt>
    <dgm:pt modelId="{4F04F24A-D77A-4F59-9979-409269BAD9A3}" type="pres">
      <dgm:prSet presAssocID="{8F016F1C-26B0-43D5-8241-8CEA21EB42EB}" presName="dummy" presStyleCnt="0"/>
      <dgm:spPr/>
    </dgm:pt>
    <dgm:pt modelId="{FA31CC1B-2805-4983-8E96-7E19F64C9E12}" type="pres">
      <dgm:prSet presAssocID="{0161E282-C0C1-4E50-9262-97AA6E1F726D}" presName="sibTrans" presStyleLbl="sibTrans2D1" presStyleIdx="5" presStyleCnt="6"/>
      <dgm:spPr/>
    </dgm:pt>
  </dgm:ptLst>
  <dgm:cxnLst>
    <dgm:cxn modelId="{C9E738C3-F6DE-4EAC-86F2-EF0472A727B4}" type="presOf" srcId="{A9AB5C11-AFEE-4737-B6CC-BE2834B4309F}" destId="{4C5AFDBA-FA1D-4D02-BE1A-A179956AE2E8}" srcOrd="0" destOrd="0" presId="urn:microsoft.com/office/officeart/2005/8/layout/radial6"/>
    <dgm:cxn modelId="{3DBF8277-F61E-4AAD-834E-41EF0A16E769}" srcId="{2D88A6BF-DB28-4749-B22B-C25A6B335309}" destId="{6F075233-01DA-46ED-B4CD-AEA71312AE41}" srcOrd="2" destOrd="0" parTransId="{74671323-705D-4480-BB0B-69BBBAABAB6E}" sibTransId="{8B1362CE-3681-4DFE-8F70-2D16D59AFF8D}"/>
    <dgm:cxn modelId="{E5F8F8B8-7E90-4EAF-A8D0-8E7794733673}" type="presOf" srcId="{6F075233-01DA-46ED-B4CD-AEA71312AE41}" destId="{5BC9143F-C3D9-4627-B2C3-938D27AC3341}" srcOrd="0" destOrd="0" presId="urn:microsoft.com/office/officeart/2005/8/layout/radial6"/>
    <dgm:cxn modelId="{3B436CD7-AD2E-4DBF-9B03-36986290F0C4}" type="presOf" srcId="{B3EC023C-2945-4207-9918-B59C0FFB0E6B}" destId="{04F8D2A6-84FA-49C8-8C8B-97086030C7F0}" srcOrd="0" destOrd="0" presId="urn:microsoft.com/office/officeart/2005/8/layout/radial6"/>
    <dgm:cxn modelId="{7CE33C57-80F3-45D7-B4BB-21A6EE7EAD4A}" srcId="{2D88A6BF-DB28-4749-B22B-C25A6B335309}" destId="{8F016F1C-26B0-43D5-8241-8CEA21EB42EB}" srcOrd="5" destOrd="0" parTransId="{F74810F7-08CC-45FC-902D-B26AC530DE7A}" sibTransId="{0161E282-C0C1-4E50-9262-97AA6E1F726D}"/>
    <dgm:cxn modelId="{945F86E2-88FE-410C-9B3C-370E12134BD3}" type="presOf" srcId="{B38F8622-7595-44FF-9D28-93DA6ADC60F5}" destId="{669E0D54-6623-473D-861C-43533F20309C}" srcOrd="0" destOrd="0" presId="urn:microsoft.com/office/officeart/2005/8/layout/radial6"/>
    <dgm:cxn modelId="{75F15F86-0061-45AC-8AF0-DEC8E07619B9}" type="presOf" srcId="{8D25DEAF-DA57-4C22-ACBA-00E60689F1E4}" destId="{A2AAF013-005E-4EB8-B34E-554764C6EF68}" srcOrd="0" destOrd="0" presId="urn:microsoft.com/office/officeart/2005/8/layout/radial6"/>
    <dgm:cxn modelId="{814EC50B-1421-4997-AEB9-AD63887C4ACE}" type="presOf" srcId="{50F64691-92B6-4640-B05E-113350088F51}" destId="{34EEDA5C-C646-4437-931C-B9BF21CDAC3A}" srcOrd="0" destOrd="0" presId="urn:microsoft.com/office/officeart/2005/8/layout/radial6"/>
    <dgm:cxn modelId="{EB2FC95B-C18E-4E35-99B3-44DB0368744D}" type="presOf" srcId="{7FB26938-BAB1-46FF-9276-1651CE173667}" destId="{3B2F2DD2-A3EF-4DE9-A2BC-8AF8537CA20C}" srcOrd="0" destOrd="0" presId="urn:microsoft.com/office/officeart/2005/8/layout/radial6"/>
    <dgm:cxn modelId="{905FBCE0-619D-4D7E-A6E6-CF8AAD964C26}" srcId="{2D88A6BF-DB28-4749-B22B-C25A6B335309}" destId="{7FB26938-BAB1-46FF-9276-1651CE173667}" srcOrd="1" destOrd="0" parTransId="{31328239-ED43-4DB6-B999-F741ED125BA4}" sibTransId="{8D25DEAF-DA57-4C22-ACBA-00E60689F1E4}"/>
    <dgm:cxn modelId="{9726947F-479D-4626-A1E2-24DE4DACCAEE}" type="presOf" srcId="{0161E282-C0C1-4E50-9262-97AA6E1F726D}" destId="{FA31CC1B-2805-4983-8E96-7E19F64C9E12}" srcOrd="0" destOrd="0" presId="urn:microsoft.com/office/officeart/2005/8/layout/radial6"/>
    <dgm:cxn modelId="{0D6DE8F3-7CFD-4FF7-9087-77E2C8812D17}" type="presOf" srcId="{B404D196-3BA3-4004-9BE9-FB59BCD2DD41}" destId="{815827BC-6F91-4BEB-B0ED-E5062A4F8A43}" srcOrd="0" destOrd="0" presId="urn:microsoft.com/office/officeart/2005/8/layout/radial6"/>
    <dgm:cxn modelId="{4DABA951-9A19-4B4B-A91A-CD4245798E4C}" type="presOf" srcId="{2D88A6BF-DB28-4749-B22B-C25A6B335309}" destId="{347BE545-9634-4495-A802-CA38B5BEF2E5}" srcOrd="0" destOrd="0" presId="urn:microsoft.com/office/officeart/2005/8/layout/radial6"/>
    <dgm:cxn modelId="{1E376247-5244-46D9-A815-FBD45E51D6EE}" type="presOf" srcId="{8B1362CE-3681-4DFE-8F70-2D16D59AFF8D}" destId="{0A10DACA-04D2-4E7F-8991-4C737B6AAAFD}" srcOrd="0" destOrd="0" presId="urn:microsoft.com/office/officeart/2005/8/layout/radial6"/>
    <dgm:cxn modelId="{107FE369-E61A-47B1-A91A-63F7C1E98B06}" srcId="{2D88A6BF-DB28-4749-B22B-C25A6B335309}" destId="{7E131B19-C087-4BF2-AC8C-8F518C78FBAC}" srcOrd="4" destOrd="0" parTransId="{12D68668-1635-45F5-BBF5-5DF8282902AF}" sibTransId="{50F64691-92B6-4640-B05E-113350088F51}"/>
    <dgm:cxn modelId="{10217024-97E5-474F-88B6-FD13F37189C3}" srcId="{2D88A6BF-DB28-4749-B22B-C25A6B335309}" destId="{B38F8622-7595-44FF-9D28-93DA6ADC60F5}" srcOrd="0" destOrd="0" parTransId="{4AB1F67B-AFE1-4179-9742-3959A208B1C7}" sibTransId="{B3EC023C-2945-4207-9918-B59C0FFB0E6B}"/>
    <dgm:cxn modelId="{0628170A-0522-444B-A7CC-4884D77BC124}" srcId="{67EA5D19-F8E1-452D-884B-27AD69C0C9C5}" destId="{2D88A6BF-DB28-4749-B22B-C25A6B335309}" srcOrd="0" destOrd="0" parTransId="{1E6327FB-F227-4A44-ABE8-12CB71E38CA3}" sibTransId="{ABE1EFD9-D254-4ED5-B5E0-9D93BD9595AC}"/>
    <dgm:cxn modelId="{A5267CF7-E2CB-4FBD-AB4E-1416CA62196F}" type="presOf" srcId="{67EA5D19-F8E1-452D-884B-27AD69C0C9C5}" destId="{8E310B5E-54C1-4632-927E-DA21D32FB890}" srcOrd="0" destOrd="0" presId="urn:microsoft.com/office/officeart/2005/8/layout/radial6"/>
    <dgm:cxn modelId="{7AF7B7DC-75FA-419B-AFFA-993BA8B6E1FA}" type="presOf" srcId="{7E131B19-C087-4BF2-AC8C-8F518C78FBAC}" destId="{0655026C-5DB3-46B2-9ABC-7CA3AC6198DD}" srcOrd="0" destOrd="0" presId="urn:microsoft.com/office/officeart/2005/8/layout/radial6"/>
    <dgm:cxn modelId="{38EE6C36-BBC9-4EA8-A253-69019E560765}" srcId="{2D88A6BF-DB28-4749-B22B-C25A6B335309}" destId="{B404D196-3BA3-4004-9BE9-FB59BCD2DD41}" srcOrd="3" destOrd="0" parTransId="{43CF2807-E340-4D26-AA20-55E3C5546FD6}" sibTransId="{A9AB5C11-AFEE-4737-B6CC-BE2834B4309F}"/>
    <dgm:cxn modelId="{651832D0-BEC6-45DA-86E6-D09DE5A3DBF3}" type="presOf" srcId="{8F016F1C-26B0-43D5-8241-8CEA21EB42EB}" destId="{EED54170-4A8F-4176-904C-65E2D4BB4489}" srcOrd="0" destOrd="0" presId="urn:microsoft.com/office/officeart/2005/8/layout/radial6"/>
    <dgm:cxn modelId="{F8DD813D-A5FF-4ADA-9CEC-D1E386237463}" type="presParOf" srcId="{8E310B5E-54C1-4632-927E-DA21D32FB890}" destId="{347BE545-9634-4495-A802-CA38B5BEF2E5}" srcOrd="0" destOrd="0" presId="urn:microsoft.com/office/officeart/2005/8/layout/radial6"/>
    <dgm:cxn modelId="{40830065-F8A2-4127-82FF-C314E3FAE188}" type="presParOf" srcId="{8E310B5E-54C1-4632-927E-DA21D32FB890}" destId="{669E0D54-6623-473D-861C-43533F20309C}" srcOrd="1" destOrd="0" presId="urn:microsoft.com/office/officeart/2005/8/layout/radial6"/>
    <dgm:cxn modelId="{F331485C-BDDB-4289-BCDD-EE0BB1D416B3}" type="presParOf" srcId="{8E310B5E-54C1-4632-927E-DA21D32FB890}" destId="{17A030ED-7091-40BD-B28F-68D585232C36}" srcOrd="2" destOrd="0" presId="urn:microsoft.com/office/officeart/2005/8/layout/radial6"/>
    <dgm:cxn modelId="{194F2953-E548-41FA-A229-36FEEBAF9DDD}" type="presParOf" srcId="{8E310B5E-54C1-4632-927E-DA21D32FB890}" destId="{04F8D2A6-84FA-49C8-8C8B-97086030C7F0}" srcOrd="3" destOrd="0" presId="urn:microsoft.com/office/officeart/2005/8/layout/radial6"/>
    <dgm:cxn modelId="{265604EF-1E9F-437B-A7C8-8848156CD4B6}" type="presParOf" srcId="{8E310B5E-54C1-4632-927E-DA21D32FB890}" destId="{3B2F2DD2-A3EF-4DE9-A2BC-8AF8537CA20C}" srcOrd="4" destOrd="0" presId="urn:microsoft.com/office/officeart/2005/8/layout/radial6"/>
    <dgm:cxn modelId="{FC045346-1EAC-4C01-B050-1E4E84E646B9}" type="presParOf" srcId="{8E310B5E-54C1-4632-927E-DA21D32FB890}" destId="{D2327D7A-3AC6-43F7-AF22-E4C79D9EC49D}" srcOrd="5" destOrd="0" presId="urn:microsoft.com/office/officeart/2005/8/layout/radial6"/>
    <dgm:cxn modelId="{CEAF1AFC-8745-49BC-ADCA-E256E064B10E}" type="presParOf" srcId="{8E310B5E-54C1-4632-927E-DA21D32FB890}" destId="{A2AAF013-005E-4EB8-B34E-554764C6EF68}" srcOrd="6" destOrd="0" presId="urn:microsoft.com/office/officeart/2005/8/layout/radial6"/>
    <dgm:cxn modelId="{80D5B092-2401-4C29-AFB2-E3A85F8E1F5B}" type="presParOf" srcId="{8E310B5E-54C1-4632-927E-DA21D32FB890}" destId="{5BC9143F-C3D9-4627-B2C3-938D27AC3341}" srcOrd="7" destOrd="0" presId="urn:microsoft.com/office/officeart/2005/8/layout/radial6"/>
    <dgm:cxn modelId="{4AC151AA-8D5C-4D42-96A2-8D7FD7FCD8BF}" type="presParOf" srcId="{8E310B5E-54C1-4632-927E-DA21D32FB890}" destId="{8498929B-F04C-4CD9-8196-8818F20C97E3}" srcOrd="8" destOrd="0" presId="urn:microsoft.com/office/officeart/2005/8/layout/radial6"/>
    <dgm:cxn modelId="{CEC745A2-B24F-42DD-BC89-FE2BEFC04D2F}" type="presParOf" srcId="{8E310B5E-54C1-4632-927E-DA21D32FB890}" destId="{0A10DACA-04D2-4E7F-8991-4C737B6AAAFD}" srcOrd="9" destOrd="0" presId="urn:microsoft.com/office/officeart/2005/8/layout/radial6"/>
    <dgm:cxn modelId="{5A4DE4AC-4B88-4456-9EEC-D772105FF5DA}" type="presParOf" srcId="{8E310B5E-54C1-4632-927E-DA21D32FB890}" destId="{815827BC-6F91-4BEB-B0ED-E5062A4F8A43}" srcOrd="10" destOrd="0" presId="urn:microsoft.com/office/officeart/2005/8/layout/radial6"/>
    <dgm:cxn modelId="{33AA4546-F920-4388-9042-2B814E053A15}" type="presParOf" srcId="{8E310B5E-54C1-4632-927E-DA21D32FB890}" destId="{816B3B3A-A802-46F3-A165-03FBF98D0B6E}" srcOrd="11" destOrd="0" presId="urn:microsoft.com/office/officeart/2005/8/layout/radial6"/>
    <dgm:cxn modelId="{230E5E2A-DB46-4B76-9D9E-116502F699F3}" type="presParOf" srcId="{8E310B5E-54C1-4632-927E-DA21D32FB890}" destId="{4C5AFDBA-FA1D-4D02-BE1A-A179956AE2E8}" srcOrd="12" destOrd="0" presId="urn:microsoft.com/office/officeart/2005/8/layout/radial6"/>
    <dgm:cxn modelId="{C0F5EF25-B1CD-46C3-AB36-B3DF7323583C}" type="presParOf" srcId="{8E310B5E-54C1-4632-927E-DA21D32FB890}" destId="{0655026C-5DB3-46B2-9ABC-7CA3AC6198DD}" srcOrd="13" destOrd="0" presId="urn:microsoft.com/office/officeart/2005/8/layout/radial6"/>
    <dgm:cxn modelId="{F0F77C8C-6D0C-486C-88C2-69DBC8A4E30C}" type="presParOf" srcId="{8E310B5E-54C1-4632-927E-DA21D32FB890}" destId="{BDA2160B-ABC9-4E86-B47B-7A43AEE6193C}" srcOrd="14" destOrd="0" presId="urn:microsoft.com/office/officeart/2005/8/layout/radial6"/>
    <dgm:cxn modelId="{E9AAF3E9-83CF-4FC8-B2D9-226010626BE2}" type="presParOf" srcId="{8E310B5E-54C1-4632-927E-DA21D32FB890}" destId="{34EEDA5C-C646-4437-931C-B9BF21CDAC3A}" srcOrd="15" destOrd="0" presId="urn:microsoft.com/office/officeart/2005/8/layout/radial6"/>
    <dgm:cxn modelId="{130A725C-9134-416A-9E11-4FB723FE6CF8}" type="presParOf" srcId="{8E310B5E-54C1-4632-927E-DA21D32FB890}" destId="{EED54170-4A8F-4176-904C-65E2D4BB4489}" srcOrd="16" destOrd="0" presId="urn:microsoft.com/office/officeart/2005/8/layout/radial6"/>
    <dgm:cxn modelId="{8D2A9155-8BCC-461A-861F-6D360298487F}" type="presParOf" srcId="{8E310B5E-54C1-4632-927E-DA21D32FB890}" destId="{4F04F24A-D77A-4F59-9979-409269BAD9A3}" srcOrd="17" destOrd="0" presId="urn:microsoft.com/office/officeart/2005/8/layout/radial6"/>
    <dgm:cxn modelId="{BF014768-7F27-4A12-B34B-73A24FB1A3D2}" type="presParOf" srcId="{8E310B5E-54C1-4632-927E-DA21D32FB890}" destId="{FA31CC1B-2805-4983-8E96-7E19F64C9E12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31CC1B-2805-4983-8E96-7E19F64C9E12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12600000"/>
            <a:gd name="adj2" fmla="val 16200000"/>
            <a:gd name="adj3" fmla="val 4532"/>
          </a:avLst>
        </a:prstGeom>
        <a:solidFill>
          <a:schemeClr val="accent5">
            <a:hueOff val="11178319"/>
            <a:satOff val="-9634"/>
            <a:lumOff val="1274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EDA5C-C646-4437-931C-B9BF21CDAC3A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9000000"/>
            <a:gd name="adj2" fmla="val 12600000"/>
            <a:gd name="adj3" fmla="val 4532"/>
          </a:avLst>
        </a:prstGeom>
        <a:solidFill>
          <a:schemeClr val="accent5">
            <a:hueOff val="8942655"/>
            <a:satOff val="-7707"/>
            <a:lumOff val="1019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5AFDBA-FA1D-4D02-BE1A-A179956AE2E8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5400000"/>
            <a:gd name="adj2" fmla="val 9000000"/>
            <a:gd name="adj3" fmla="val 4532"/>
          </a:avLst>
        </a:prstGeom>
        <a:solidFill>
          <a:schemeClr val="accent5">
            <a:hueOff val="6706992"/>
            <a:satOff val="-5780"/>
            <a:lumOff val="764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0DACA-04D2-4E7F-8991-4C737B6AAAFD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1800000"/>
            <a:gd name="adj2" fmla="val 5400000"/>
            <a:gd name="adj3" fmla="val 4532"/>
          </a:avLst>
        </a:prstGeom>
        <a:solidFill>
          <a:schemeClr val="accent5">
            <a:hueOff val="4471328"/>
            <a:satOff val="-3854"/>
            <a:lumOff val="5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AF013-005E-4EB8-B34E-554764C6EF68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19800000"/>
            <a:gd name="adj2" fmla="val 1800000"/>
            <a:gd name="adj3" fmla="val 4532"/>
          </a:avLst>
        </a:prstGeom>
        <a:solidFill>
          <a:schemeClr val="accent5">
            <a:hueOff val="2235664"/>
            <a:satOff val="-1927"/>
            <a:lumOff val="2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8D2A6-84FA-49C8-8C8B-97086030C7F0}">
      <dsp:nvSpPr>
        <dsp:cNvPr id="0" name=""/>
        <dsp:cNvSpPr/>
      </dsp:nvSpPr>
      <dsp:spPr>
        <a:xfrm>
          <a:off x="2976415" y="775324"/>
          <a:ext cx="5307351" cy="5307351"/>
        </a:xfrm>
        <a:prstGeom prst="blockArc">
          <a:avLst>
            <a:gd name="adj1" fmla="val 16200000"/>
            <a:gd name="adj2" fmla="val 19800000"/>
            <a:gd name="adj3" fmla="val 45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BE545-9634-4495-A802-CA38B5BEF2E5}">
      <dsp:nvSpPr>
        <dsp:cNvPr id="0" name=""/>
        <dsp:cNvSpPr/>
      </dsp:nvSpPr>
      <dsp:spPr>
        <a:xfrm>
          <a:off x="4436995" y="2235904"/>
          <a:ext cx="2386191" cy="238619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500" kern="1200" dirty="0" smtClean="0"/>
            <a:t>Modelos</a:t>
          </a:r>
          <a:endParaRPr lang="es-ES" sz="3500" kern="1200" dirty="0"/>
        </a:p>
      </dsp:txBody>
      <dsp:txXfrm>
        <a:off x="4786445" y="2585354"/>
        <a:ext cx="1687291" cy="1687291"/>
      </dsp:txXfrm>
    </dsp:sp>
    <dsp:sp modelId="{669E0D54-6623-473D-861C-43533F20309C}">
      <dsp:nvSpPr>
        <dsp:cNvPr id="0" name=""/>
        <dsp:cNvSpPr/>
      </dsp:nvSpPr>
      <dsp:spPr>
        <a:xfrm>
          <a:off x="4794924" y="289"/>
          <a:ext cx="1670333" cy="167033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Físicos</a:t>
          </a:r>
          <a:endParaRPr lang="es-ES" sz="1400" kern="1200" dirty="0"/>
        </a:p>
      </dsp:txBody>
      <dsp:txXfrm>
        <a:off x="5039539" y="244904"/>
        <a:ext cx="1181103" cy="1181103"/>
      </dsp:txXfrm>
    </dsp:sp>
    <dsp:sp modelId="{3B2F2DD2-A3EF-4DE9-A2BC-8AF8537CA20C}">
      <dsp:nvSpPr>
        <dsp:cNvPr id="0" name=""/>
        <dsp:cNvSpPr/>
      </dsp:nvSpPr>
      <dsp:spPr>
        <a:xfrm>
          <a:off x="7040999" y="1297061"/>
          <a:ext cx="1670333" cy="1670333"/>
        </a:xfrm>
        <a:prstGeom prst="ellipse">
          <a:avLst/>
        </a:prstGeom>
        <a:solidFill>
          <a:schemeClr val="accent5">
            <a:hueOff val="2235664"/>
            <a:satOff val="-1927"/>
            <a:lumOff val="254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Sociológicos</a:t>
          </a:r>
          <a:endParaRPr lang="es-ES" sz="1400" kern="1200" dirty="0"/>
        </a:p>
      </dsp:txBody>
      <dsp:txXfrm>
        <a:off x="7285614" y="1541676"/>
        <a:ext cx="1181103" cy="1181103"/>
      </dsp:txXfrm>
    </dsp:sp>
    <dsp:sp modelId="{5BC9143F-C3D9-4627-B2C3-938D27AC3341}">
      <dsp:nvSpPr>
        <dsp:cNvPr id="0" name=""/>
        <dsp:cNvSpPr/>
      </dsp:nvSpPr>
      <dsp:spPr>
        <a:xfrm>
          <a:off x="7040999" y="3890604"/>
          <a:ext cx="1670333" cy="1670333"/>
        </a:xfrm>
        <a:prstGeom prst="ellipse">
          <a:avLst/>
        </a:prstGeom>
        <a:solidFill>
          <a:schemeClr val="accent5">
            <a:hueOff val="4471328"/>
            <a:satOff val="-3854"/>
            <a:lumOff val="509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Psicológicos</a:t>
          </a:r>
          <a:endParaRPr lang="es-ES" sz="1400" kern="1200" dirty="0"/>
        </a:p>
      </dsp:txBody>
      <dsp:txXfrm>
        <a:off x="7285614" y="4135219"/>
        <a:ext cx="1181103" cy="1181103"/>
      </dsp:txXfrm>
    </dsp:sp>
    <dsp:sp modelId="{815827BC-6F91-4BEB-B0ED-E5062A4F8A43}">
      <dsp:nvSpPr>
        <dsp:cNvPr id="0" name=""/>
        <dsp:cNvSpPr/>
      </dsp:nvSpPr>
      <dsp:spPr>
        <a:xfrm>
          <a:off x="4794924" y="5187376"/>
          <a:ext cx="1670333" cy="1670333"/>
        </a:xfrm>
        <a:prstGeom prst="ellipse">
          <a:avLst/>
        </a:prstGeom>
        <a:solidFill>
          <a:schemeClr val="accent5">
            <a:hueOff val="6706992"/>
            <a:satOff val="-5780"/>
            <a:lumOff val="764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Antropológicos</a:t>
          </a:r>
          <a:endParaRPr lang="es-ES" sz="1400" kern="1200" dirty="0"/>
        </a:p>
      </dsp:txBody>
      <dsp:txXfrm>
        <a:off x="5039539" y="5431991"/>
        <a:ext cx="1181103" cy="1181103"/>
      </dsp:txXfrm>
    </dsp:sp>
    <dsp:sp modelId="{0655026C-5DB3-46B2-9ABC-7CA3AC6198DD}">
      <dsp:nvSpPr>
        <dsp:cNvPr id="0" name=""/>
        <dsp:cNvSpPr/>
      </dsp:nvSpPr>
      <dsp:spPr>
        <a:xfrm>
          <a:off x="2548849" y="3890604"/>
          <a:ext cx="1670333" cy="1670333"/>
        </a:xfrm>
        <a:prstGeom prst="ellipse">
          <a:avLst/>
        </a:prstGeom>
        <a:solidFill>
          <a:schemeClr val="accent5">
            <a:hueOff val="8942655"/>
            <a:satOff val="-7707"/>
            <a:lumOff val="1019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Socio-psicológicos</a:t>
          </a:r>
          <a:endParaRPr lang="es-ES" sz="1400" kern="1200" dirty="0"/>
        </a:p>
      </dsp:txBody>
      <dsp:txXfrm>
        <a:off x="2793464" y="4135219"/>
        <a:ext cx="1181103" cy="1181103"/>
      </dsp:txXfrm>
    </dsp:sp>
    <dsp:sp modelId="{EED54170-4A8F-4176-904C-65E2D4BB4489}">
      <dsp:nvSpPr>
        <dsp:cNvPr id="0" name=""/>
        <dsp:cNvSpPr/>
      </dsp:nvSpPr>
      <dsp:spPr>
        <a:xfrm>
          <a:off x="2548849" y="1297061"/>
          <a:ext cx="1670333" cy="1670333"/>
        </a:xfrm>
        <a:prstGeom prst="ellipse">
          <a:avLst/>
        </a:prstGeom>
        <a:solidFill>
          <a:schemeClr val="accent5">
            <a:hueOff val="11178319"/>
            <a:satOff val="-9634"/>
            <a:lumOff val="1274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Semiológicos</a:t>
          </a:r>
          <a:endParaRPr lang="es-ES" sz="1400" kern="1200" dirty="0"/>
        </a:p>
      </dsp:txBody>
      <dsp:txXfrm>
        <a:off x="2793464" y="1541676"/>
        <a:ext cx="1181103" cy="118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Teorías y Modelos de la comunicación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Proyectos </a:t>
            </a:r>
            <a:r>
              <a:rPr lang="es-MX" dirty="0" err="1" smtClean="0"/>
              <a:t>educomunicativos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339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3" t="13726" r="16878"/>
          <a:stretch/>
        </p:blipFill>
        <p:spPr>
          <a:xfrm rot="18884625">
            <a:off x="7514785" y="3449640"/>
            <a:ext cx="3995331" cy="231283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 SOCIO-PSICOLÓGICO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Definido </a:t>
            </a:r>
            <a:r>
              <a:rPr lang="es-MX" dirty="0" smtClean="0"/>
              <a:t>por </a:t>
            </a:r>
            <a:r>
              <a:rPr lang="es-MX" dirty="0" err="1"/>
              <a:t>Ruesch</a:t>
            </a:r>
            <a:r>
              <a:rPr lang="es-MX" dirty="0"/>
              <a:t> y </a:t>
            </a:r>
            <a:r>
              <a:rPr lang="es-MX" dirty="0" err="1" smtClean="0"/>
              <a:t>Bateson</a:t>
            </a:r>
            <a:r>
              <a:rPr lang="es-MX" dirty="0" smtClean="0"/>
              <a:t>, </a:t>
            </a:r>
            <a:r>
              <a:rPr lang="es-MX" dirty="0"/>
              <a:t>incorporan , </a:t>
            </a:r>
            <a:r>
              <a:rPr lang="es-MX" dirty="0" smtClean="0"/>
              <a:t>cuatro </a:t>
            </a:r>
            <a:r>
              <a:rPr lang="es-MX" dirty="0"/>
              <a:t>niveles de </a:t>
            </a:r>
            <a:r>
              <a:rPr lang="es-MX" dirty="0" smtClean="0"/>
              <a:t>comunicación: </a:t>
            </a:r>
          </a:p>
          <a:p>
            <a:pPr lvl="1"/>
            <a:r>
              <a:rPr lang="es-MX" dirty="0" smtClean="0">
                <a:solidFill>
                  <a:srgbClr val="FF0000"/>
                </a:solidFill>
              </a:rPr>
              <a:t>Interpersonal, </a:t>
            </a:r>
          </a:p>
          <a:p>
            <a:pPr lvl="1"/>
            <a:r>
              <a:rPr lang="es-MX" dirty="0" smtClean="0">
                <a:solidFill>
                  <a:srgbClr val="FF0000"/>
                </a:solidFill>
              </a:rPr>
              <a:t>Intrapersonal</a:t>
            </a:r>
            <a:r>
              <a:rPr lang="es-MX" dirty="0">
                <a:solidFill>
                  <a:srgbClr val="FF0000"/>
                </a:solidFill>
              </a:rPr>
              <a:t>, </a:t>
            </a:r>
            <a:endParaRPr lang="es-MX" dirty="0" smtClean="0">
              <a:solidFill>
                <a:srgbClr val="FF0000"/>
              </a:solidFill>
            </a:endParaRPr>
          </a:p>
          <a:p>
            <a:pPr lvl="1"/>
            <a:r>
              <a:rPr lang="es-MX" dirty="0" smtClean="0">
                <a:solidFill>
                  <a:srgbClr val="FF0000"/>
                </a:solidFill>
              </a:rPr>
              <a:t>cultural </a:t>
            </a:r>
            <a:r>
              <a:rPr lang="es-MX" dirty="0">
                <a:solidFill>
                  <a:srgbClr val="FF0000"/>
                </a:solidFill>
              </a:rPr>
              <a:t>y </a:t>
            </a:r>
            <a:endParaRPr lang="es-MX" dirty="0" smtClean="0">
              <a:solidFill>
                <a:srgbClr val="FF0000"/>
              </a:solidFill>
            </a:endParaRPr>
          </a:p>
          <a:p>
            <a:pPr lvl="1"/>
            <a:r>
              <a:rPr lang="es-MX" dirty="0" smtClean="0">
                <a:solidFill>
                  <a:srgbClr val="FF0000"/>
                </a:solidFill>
              </a:rPr>
              <a:t>grupal</a:t>
            </a:r>
            <a:r>
              <a:rPr lang="es-MX" dirty="0">
                <a:solidFill>
                  <a:srgbClr val="FF0000"/>
                </a:solidFill>
              </a:rPr>
              <a:t>. </a:t>
            </a:r>
          </a:p>
          <a:p>
            <a:r>
              <a:rPr lang="es-MX" dirty="0" smtClean="0"/>
              <a:t>Se </a:t>
            </a:r>
            <a:r>
              <a:rPr lang="es-MX" dirty="0"/>
              <a:t>mira la comunicación </a:t>
            </a:r>
            <a:r>
              <a:rPr lang="es-MX" dirty="0" smtClean="0"/>
              <a:t>desde:</a:t>
            </a:r>
          </a:p>
          <a:p>
            <a:pPr lvl="1"/>
            <a:r>
              <a:rPr lang="es-MX" dirty="0">
                <a:solidFill>
                  <a:srgbClr val="7030A0"/>
                </a:solidFill>
              </a:rPr>
              <a:t>E</a:t>
            </a:r>
            <a:r>
              <a:rPr lang="es-MX" dirty="0" smtClean="0">
                <a:solidFill>
                  <a:srgbClr val="7030A0"/>
                </a:solidFill>
              </a:rPr>
              <a:t>l punto </a:t>
            </a:r>
            <a:r>
              <a:rPr lang="es-MX" dirty="0">
                <a:solidFill>
                  <a:srgbClr val="7030A0"/>
                </a:solidFill>
              </a:rPr>
              <a:t>de vista del </a:t>
            </a:r>
            <a:r>
              <a:rPr lang="es-MX" dirty="0" smtClean="0">
                <a:solidFill>
                  <a:srgbClr val="7030A0"/>
                </a:solidFill>
              </a:rPr>
              <a:t>observador, </a:t>
            </a:r>
          </a:p>
          <a:p>
            <a:pPr lvl="1"/>
            <a:r>
              <a:rPr lang="es-MX" dirty="0">
                <a:solidFill>
                  <a:srgbClr val="7030A0"/>
                </a:solidFill>
              </a:rPr>
              <a:t>I</a:t>
            </a:r>
            <a:r>
              <a:rPr lang="es-MX" dirty="0" smtClean="0">
                <a:solidFill>
                  <a:srgbClr val="7030A0"/>
                </a:solidFill>
              </a:rPr>
              <a:t>ncluye </a:t>
            </a:r>
            <a:r>
              <a:rPr lang="es-MX" dirty="0">
                <a:solidFill>
                  <a:srgbClr val="7030A0"/>
                </a:solidFill>
              </a:rPr>
              <a:t>análisis de factores </a:t>
            </a:r>
            <a:r>
              <a:rPr lang="es-MX" dirty="0" smtClean="0">
                <a:solidFill>
                  <a:srgbClr val="7030A0"/>
                </a:solidFill>
              </a:rPr>
              <a:t>individuales y </a:t>
            </a:r>
          </a:p>
          <a:p>
            <a:pPr lvl="1"/>
            <a:r>
              <a:rPr lang="es-MX" dirty="0" smtClean="0">
                <a:solidFill>
                  <a:srgbClr val="7030A0"/>
                </a:solidFill>
              </a:rPr>
              <a:t>Evidencias </a:t>
            </a:r>
            <a:r>
              <a:rPr lang="es-MX" dirty="0">
                <a:solidFill>
                  <a:srgbClr val="7030A0"/>
                </a:solidFill>
              </a:rPr>
              <a:t>en la relación entre </a:t>
            </a:r>
            <a:r>
              <a:rPr lang="es-MX" dirty="0" smtClean="0">
                <a:solidFill>
                  <a:srgbClr val="7030A0"/>
                </a:solidFill>
              </a:rPr>
              <a:t>las </a:t>
            </a:r>
            <a:r>
              <a:rPr lang="es-MX" dirty="0">
                <a:solidFill>
                  <a:srgbClr val="7030A0"/>
                </a:solidFill>
              </a:rPr>
              <a:t>personas</a:t>
            </a:r>
          </a:p>
        </p:txBody>
      </p:sp>
    </p:spTree>
    <p:extLst>
      <p:ext uri="{BB962C8B-B14F-4D97-AF65-F5344CB8AC3E}">
        <p14:creationId xmlns:p14="http://schemas.microsoft.com/office/powerpoint/2010/main" val="2497873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Modelos</a:t>
            </a:r>
            <a:endParaRPr lang="es-MX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364112"/>
              </p:ext>
            </p:extLst>
          </p:nvPr>
        </p:nvGraphicFramePr>
        <p:xfrm>
          <a:off x="3573417" y="1961388"/>
          <a:ext cx="8128000" cy="29260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421752528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1446796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571051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2912506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41375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Teoría de la comunicación del Interaccionismo Simbólico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Teorías de la Aguja hipodérmica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Modelo de Shannon y </a:t>
                      </a:r>
                      <a:r>
                        <a:rPr lang="es-MX" b="0" dirty="0" err="1" smtClean="0"/>
                        <a:t>Weaver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Modelo de comunicación de Harold </a:t>
                      </a:r>
                      <a:r>
                        <a:rPr lang="es-MX" b="0" dirty="0" err="1" smtClean="0"/>
                        <a:t>Laswell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Modelo de comunicación de </a:t>
                      </a:r>
                      <a:r>
                        <a:rPr lang="es-MX" b="0" dirty="0" err="1" smtClean="0"/>
                        <a:t>Norbert</a:t>
                      </a:r>
                      <a:r>
                        <a:rPr lang="es-MX" b="0" dirty="0" smtClean="0"/>
                        <a:t> Wiener</a:t>
                      </a:r>
                      <a:endParaRPr lang="es-MX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074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Teoría Critica en la comunicación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Teoría de </a:t>
                      </a:r>
                      <a:r>
                        <a:rPr lang="es-MX" dirty="0" err="1" smtClean="0"/>
                        <a:t>Jürgen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Habermas</a:t>
                      </a:r>
                      <a:r>
                        <a:rPr lang="es-MX" dirty="0" smtClean="0"/>
                        <a:t> y la acción comunicativa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Teoría de la comunicación de Marshall </a:t>
                      </a:r>
                      <a:r>
                        <a:rPr lang="es-MX" dirty="0" err="1" smtClean="0"/>
                        <a:t>McLuhan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Modelo propaganda de Herman y Chomsky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El enfoque de la alfabetización audiovisual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21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141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23859" y="2201589"/>
            <a:ext cx="7315200" cy="2848083"/>
          </a:xfrm>
        </p:spPr>
        <p:txBody>
          <a:bodyPr>
            <a:normAutofit/>
          </a:bodyPr>
          <a:lstStyle/>
          <a:p>
            <a:r>
              <a:rPr lang="es-MX" sz="2800" dirty="0" smtClean="0"/>
              <a:t>Nos </a:t>
            </a:r>
            <a:r>
              <a:rPr lang="es-MX" sz="2800" dirty="0"/>
              <a:t>queda claro que partimos del </a:t>
            </a:r>
            <a:r>
              <a:rPr lang="es-MX" sz="2800" dirty="0" smtClean="0"/>
              <a:t>análisis del </a:t>
            </a:r>
            <a:r>
              <a:rPr lang="es-MX" sz="2800" dirty="0"/>
              <a:t>fenómeno físico para llegar a un </a:t>
            </a:r>
            <a:r>
              <a:rPr lang="es-MX" sz="2800" dirty="0" smtClean="0"/>
              <a:t>análisis </a:t>
            </a:r>
            <a:r>
              <a:rPr lang="es-MX" sz="2800" dirty="0"/>
              <a:t>lingüístico que nos permite </a:t>
            </a:r>
            <a:r>
              <a:rPr lang="es-MX" sz="2800" dirty="0" smtClean="0"/>
              <a:t>visualizar </a:t>
            </a:r>
            <a:r>
              <a:rPr lang="es-MX" sz="2800" dirty="0"/>
              <a:t>la comunicación desde </a:t>
            </a:r>
            <a:r>
              <a:rPr lang="es-MX" sz="2800" dirty="0" smtClean="0"/>
              <a:t>las </a:t>
            </a:r>
            <a:r>
              <a:rPr lang="es-MX" sz="2800" dirty="0"/>
              <a:t>diversas formas de </a:t>
            </a:r>
            <a:r>
              <a:rPr lang="es-MX" sz="2800" dirty="0" smtClean="0"/>
              <a:t>discurso</a:t>
            </a:r>
            <a:r>
              <a:rPr lang="es-MX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0939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Concepto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914400"/>
            <a:ext cx="7315200" cy="2115403"/>
          </a:xfrm>
        </p:spPr>
        <p:txBody>
          <a:bodyPr>
            <a:noAutofit/>
          </a:bodyPr>
          <a:lstStyle/>
          <a:p>
            <a:pPr algn="just"/>
            <a:r>
              <a:rPr lang="es-MX" sz="2800" dirty="0" smtClean="0"/>
              <a:t>Los modelos de comunicación, se constituyen en una especie de paradigmas que nos permiten entender la comunicación desde una  perspectiva teórica, un paradigma de pensamiento un contexto histórico.</a:t>
            </a:r>
            <a:endParaRPr lang="es-MX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14" b="36790"/>
          <a:stretch/>
        </p:blipFill>
        <p:spPr>
          <a:xfrm>
            <a:off x="3473483" y="3739487"/>
            <a:ext cx="8064276" cy="175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80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Clasificación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3189277"/>
          </a:xfrm>
        </p:spPr>
        <p:txBody>
          <a:bodyPr>
            <a:normAutofit/>
          </a:bodyPr>
          <a:lstStyle/>
          <a:p>
            <a:pPr algn="just"/>
            <a:r>
              <a:rPr lang="es-MX" sz="4000" dirty="0"/>
              <a:t>Los modelos se han organizado </a:t>
            </a:r>
            <a:r>
              <a:rPr lang="es-MX" sz="4000" dirty="0" smtClean="0"/>
              <a:t>de </a:t>
            </a:r>
            <a:r>
              <a:rPr lang="es-MX" sz="4000" dirty="0"/>
              <a:t>acuerdo </a:t>
            </a:r>
            <a:r>
              <a:rPr lang="es-MX" sz="4000" dirty="0" smtClean="0"/>
              <a:t>a </a:t>
            </a:r>
            <a:r>
              <a:rPr lang="es-MX" sz="4000" dirty="0"/>
              <a:t>la forma bajo la cual </a:t>
            </a:r>
            <a:r>
              <a:rPr lang="es-MX" sz="4000" dirty="0" smtClean="0"/>
              <a:t>explican o </a:t>
            </a:r>
            <a:r>
              <a:rPr lang="es-MX" sz="4000" dirty="0"/>
              <a:t>abordan </a:t>
            </a:r>
            <a:r>
              <a:rPr lang="es-MX" sz="4000" dirty="0" smtClean="0"/>
              <a:t>el concepto que define </a:t>
            </a:r>
            <a:r>
              <a:rPr lang="es-MX" sz="4000" dirty="0"/>
              <a:t>la comunicación.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389" y="4053385"/>
            <a:ext cx="5196958" cy="237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62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9482044"/>
              </p:ext>
            </p:extLst>
          </p:nvPr>
        </p:nvGraphicFramePr>
        <p:xfrm>
          <a:off x="339633" y="0"/>
          <a:ext cx="1126018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ángulo 5"/>
          <p:cNvSpPr/>
          <p:nvPr/>
        </p:nvSpPr>
        <p:spPr>
          <a:xfrm>
            <a:off x="339633" y="169817"/>
            <a:ext cx="248196" cy="6505303"/>
          </a:xfrm>
          <a:prstGeom prst="rect">
            <a:avLst/>
          </a:prstGeom>
          <a:solidFill>
            <a:srgbClr val="1E6FBC"/>
          </a:solidFill>
          <a:ln>
            <a:solidFill>
              <a:srgbClr val="1E6F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11599816" y="176348"/>
            <a:ext cx="248196" cy="6505303"/>
          </a:xfrm>
          <a:prstGeom prst="rect">
            <a:avLst/>
          </a:prstGeom>
          <a:solidFill>
            <a:srgbClr val="D52C99"/>
          </a:solidFill>
          <a:ln>
            <a:solidFill>
              <a:srgbClr val="D52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2801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MODELOS FÍSICOS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4613866"/>
            <a:ext cx="7315200" cy="1370881"/>
          </a:xfrm>
        </p:spPr>
        <p:txBody>
          <a:bodyPr>
            <a:normAutofit/>
          </a:bodyPr>
          <a:lstStyle/>
          <a:p>
            <a:r>
              <a:rPr lang="es-MX" sz="2400" dirty="0" smtClean="0"/>
              <a:t>Asumen </a:t>
            </a:r>
            <a:r>
              <a:rPr lang="es-MX" sz="2400" dirty="0"/>
              <a:t>la comunicación desde una postura </a:t>
            </a:r>
            <a:r>
              <a:rPr lang="es-MX" sz="2400" dirty="0" smtClean="0">
                <a:solidFill>
                  <a:srgbClr val="FF0000"/>
                </a:solidFill>
              </a:rPr>
              <a:t>mecanicista</a:t>
            </a:r>
            <a:r>
              <a:rPr lang="es-MX" sz="2400" dirty="0"/>
              <a:t>, </a:t>
            </a:r>
            <a:r>
              <a:rPr lang="es-MX" sz="2400" dirty="0" smtClean="0"/>
              <a:t>orientado </a:t>
            </a:r>
            <a:r>
              <a:rPr lang="es-MX" sz="2400" dirty="0"/>
              <a:t>al proceso físico que se requiere </a:t>
            </a:r>
            <a:r>
              <a:rPr lang="es-MX" sz="2400" dirty="0" smtClean="0"/>
              <a:t>para </a:t>
            </a:r>
            <a:r>
              <a:rPr lang="es-MX" sz="2400" dirty="0"/>
              <a:t>las </a:t>
            </a:r>
            <a:r>
              <a:rPr lang="es-MX" sz="2400" dirty="0" smtClean="0"/>
              <a:t>telecomunicaciones. </a:t>
            </a:r>
            <a:endParaRPr lang="es-MX" sz="2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37" r="25292"/>
          <a:stretch/>
        </p:blipFill>
        <p:spPr>
          <a:xfrm>
            <a:off x="5486527" y="660992"/>
            <a:ext cx="4080681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12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MODELOS </a:t>
            </a:r>
            <a:r>
              <a:rPr lang="es-MX" dirty="0" err="1" smtClean="0"/>
              <a:t>PSICOLóGICO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864108"/>
            <a:ext cx="3609705" cy="5120640"/>
          </a:xfrm>
        </p:spPr>
        <p:txBody>
          <a:bodyPr>
            <a:normAutofit/>
          </a:bodyPr>
          <a:lstStyle/>
          <a:p>
            <a:pPr algn="just"/>
            <a:r>
              <a:rPr lang="es-MX" sz="2400" dirty="0"/>
              <a:t>Relacionan  la parte física del proceso </a:t>
            </a:r>
            <a:r>
              <a:rPr lang="es-MX" sz="2400" dirty="0" smtClean="0"/>
              <a:t>de </a:t>
            </a:r>
            <a:r>
              <a:rPr lang="es-MX" sz="2400" dirty="0"/>
              <a:t>la comunicación </a:t>
            </a:r>
            <a:r>
              <a:rPr lang="es-MX" sz="2400" dirty="0" smtClean="0"/>
              <a:t>con </a:t>
            </a:r>
            <a:r>
              <a:rPr lang="es-MX" sz="2400" dirty="0"/>
              <a:t>los </a:t>
            </a:r>
            <a:r>
              <a:rPr lang="es-MX" sz="2400" dirty="0">
                <a:solidFill>
                  <a:srgbClr val="FF0000"/>
                </a:solidFill>
              </a:rPr>
              <a:t>procesos mentales </a:t>
            </a:r>
            <a:r>
              <a:rPr lang="es-MX" sz="2400" dirty="0"/>
              <a:t>de las personas </a:t>
            </a:r>
            <a:r>
              <a:rPr lang="es-MX" sz="2400" dirty="0" smtClean="0"/>
              <a:t>que </a:t>
            </a:r>
            <a:r>
              <a:rPr lang="es-MX" sz="2400" dirty="0"/>
              <a:t>se </a:t>
            </a:r>
            <a:r>
              <a:rPr lang="es-MX" sz="2400" dirty="0" smtClean="0"/>
              <a:t>comunican</a:t>
            </a:r>
          </a:p>
          <a:p>
            <a:pPr algn="just"/>
            <a:r>
              <a:rPr lang="es-MX" sz="2400" dirty="0"/>
              <a:t>Los modelos psicológicos tratan de </a:t>
            </a:r>
            <a:r>
              <a:rPr lang="es-MX" sz="2400" dirty="0" smtClean="0"/>
              <a:t>apartarse </a:t>
            </a:r>
            <a:r>
              <a:rPr lang="es-MX" sz="2400" dirty="0"/>
              <a:t>de los modelos mecanicistas, </a:t>
            </a:r>
            <a:r>
              <a:rPr lang="es-MX" sz="2400" dirty="0" smtClean="0"/>
              <a:t>al </a:t>
            </a:r>
            <a:r>
              <a:rPr lang="es-MX" sz="2400" dirty="0"/>
              <a:t>integrarles un </a:t>
            </a:r>
            <a:r>
              <a:rPr lang="es-MX" sz="2400" dirty="0" smtClean="0"/>
              <a:t>componente </a:t>
            </a:r>
            <a:r>
              <a:rPr lang="es-MX" sz="2400" dirty="0" err="1" smtClean="0">
                <a:solidFill>
                  <a:srgbClr val="FF0000"/>
                </a:solidFill>
              </a:rPr>
              <a:t>humanizante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120" y="2075645"/>
            <a:ext cx="3930323" cy="269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67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MODELOS </a:t>
            </a:r>
            <a:r>
              <a:rPr lang="es-MX" sz="3200" dirty="0" smtClean="0"/>
              <a:t>Sociológicos </a:t>
            </a:r>
            <a:endParaRPr lang="es-MX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1851796"/>
          </a:xfrm>
        </p:spPr>
        <p:txBody>
          <a:bodyPr/>
          <a:lstStyle/>
          <a:p>
            <a:r>
              <a:rPr lang="es-MX" dirty="0"/>
              <a:t>Asumen la comunicación como </a:t>
            </a:r>
            <a:r>
              <a:rPr lang="es-MX" dirty="0">
                <a:solidFill>
                  <a:srgbClr val="FF0000"/>
                </a:solidFill>
              </a:rPr>
              <a:t>un fenómeno social </a:t>
            </a:r>
            <a:r>
              <a:rPr lang="es-MX" dirty="0"/>
              <a:t>que ocurre entre </a:t>
            </a:r>
            <a:r>
              <a:rPr lang="es-MX" dirty="0" smtClean="0"/>
              <a:t>personas</a:t>
            </a:r>
            <a:r>
              <a:rPr lang="es-MX" dirty="0"/>
              <a:t>, pero sin olvidar que éstas </a:t>
            </a:r>
            <a:r>
              <a:rPr lang="es-MX" dirty="0" smtClean="0"/>
              <a:t>son miembros </a:t>
            </a:r>
            <a:r>
              <a:rPr lang="es-MX" dirty="0"/>
              <a:t>de </a:t>
            </a:r>
            <a:r>
              <a:rPr lang="es-MX" dirty="0">
                <a:solidFill>
                  <a:srgbClr val="FF0000"/>
                </a:solidFill>
              </a:rPr>
              <a:t>grupos</a:t>
            </a:r>
            <a:r>
              <a:rPr lang="es-MX" dirty="0"/>
              <a:t> primarios, los cuales </a:t>
            </a:r>
            <a:r>
              <a:rPr lang="es-MX" dirty="0" smtClean="0"/>
              <a:t>a </a:t>
            </a:r>
            <a:r>
              <a:rPr lang="es-MX" dirty="0"/>
              <a:t>su vez parten de estructuras </a:t>
            </a:r>
            <a:r>
              <a:rPr lang="es-MX" dirty="0" smtClean="0"/>
              <a:t>sociales mayores</a:t>
            </a:r>
            <a:r>
              <a:rPr lang="es-MX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 b="14418"/>
          <a:stretch/>
        </p:blipFill>
        <p:spPr>
          <a:xfrm>
            <a:off x="3760086" y="2715904"/>
            <a:ext cx="7316860" cy="330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098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MODELOS ANTROPOLÓGICOS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2684310"/>
          </a:xfrm>
        </p:spPr>
        <p:txBody>
          <a:bodyPr>
            <a:normAutofit/>
          </a:bodyPr>
          <a:lstStyle/>
          <a:p>
            <a:r>
              <a:rPr lang="es-MX" sz="2400" dirty="0"/>
              <a:t>Asumen la comunicación como un </a:t>
            </a:r>
            <a:r>
              <a:rPr lang="es-MX" sz="2400" dirty="0" smtClean="0"/>
              <a:t>fenómeno social</a:t>
            </a:r>
            <a:r>
              <a:rPr lang="es-MX" sz="2400" dirty="0"/>
              <a:t>, que exige </a:t>
            </a:r>
            <a:r>
              <a:rPr lang="es-MX" sz="2400" dirty="0" smtClean="0"/>
              <a:t>la </a:t>
            </a:r>
            <a:r>
              <a:rPr lang="es-MX" sz="2400" dirty="0"/>
              <a:t>participación de las personas. </a:t>
            </a:r>
            <a:endParaRPr lang="es-MX" sz="2400" dirty="0" smtClean="0"/>
          </a:p>
          <a:p>
            <a:r>
              <a:rPr lang="es-MX" sz="2400" dirty="0" smtClean="0"/>
              <a:t>Se </a:t>
            </a:r>
            <a:r>
              <a:rPr lang="es-MX" sz="2400" dirty="0"/>
              <a:t>valora la </a:t>
            </a:r>
            <a:r>
              <a:rPr lang="es-MX" sz="2400" dirty="0">
                <a:solidFill>
                  <a:srgbClr val="FF0000"/>
                </a:solidFill>
              </a:rPr>
              <a:t>cultura</a:t>
            </a:r>
            <a:r>
              <a:rPr lang="es-MX" sz="2400" dirty="0"/>
              <a:t> como aportante </a:t>
            </a:r>
            <a:r>
              <a:rPr lang="es-MX" sz="2400" dirty="0" smtClean="0"/>
              <a:t>al fenómeno </a:t>
            </a:r>
            <a:r>
              <a:rPr lang="es-MX" sz="2400" dirty="0"/>
              <a:t>comunicativo entre los grupos </a:t>
            </a:r>
            <a:r>
              <a:rPr lang="es-MX" sz="2400" dirty="0" smtClean="0"/>
              <a:t>sociales</a:t>
            </a:r>
            <a:r>
              <a:rPr lang="es-MX" sz="2400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268" y="2892779"/>
            <a:ext cx="7317911" cy="373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32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MODELOS SEMIOLÓGICOS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3289110"/>
            <a:ext cx="7315200" cy="2695638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/>
              <a:t>Teoría </a:t>
            </a:r>
            <a:r>
              <a:rPr lang="es-MX" sz="2800" dirty="0"/>
              <a:t>general de los </a:t>
            </a:r>
            <a:r>
              <a:rPr lang="es-MX" sz="2800" dirty="0">
                <a:solidFill>
                  <a:srgbClr val="FF0000"/>
                </a:solidFill>
              </a:rPr>
              <a:t>signos </a:t>
            </a:r>
            <a:r>
              <a:rPr lang="es-MX" sz="2800" dirty="0"/>
              <a:t>y a la vez, ciencia madre de la </a:t>
            </a:r>
            <a:r>
              <a:rPr lang="es-MX" sz="2800" dirty="0" smtClean="0"/>
              <a:t>comunicación.</a:t>
            </a:r>
          </a:p>
          <a:p>
            <a:pPr algn="just"/>
            <a:r>
              <a:rPr lang="es-MX" sz="2800" dirty="0" smtClean="0"/>
              <a:t>La </a:t>
            </a:r>
            <a:r>
              <a:rPr lang="es-MX" sz="2800" dirty="0"/>
              <a:t>teoría evolucionó hasta incorporar el análisis del </a:t>
            </a:r>
            <a:r>
              <a:rPr lang="es-MX" sz="2800" dirty="0" smtClean="0"/>
              <a:t>discurso</a:t>
            </a:r>
            <a:r>
              <a:rPr lang="es-MX" sz="2800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268" y="309216"/>
            <a:ext cx="7244680" cy="311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843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</Template>
  <TotalTime>209</TotalTime>
  <Words>367</Words>
  <Application>Microsoft Office PowerPoint</Application>
  <PresentationFormat>Panorámica</PresentationFormat>
  <Paragraphs>49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Corbel</vt:lpstr>
      <vt:lpstr>Wingdings 2</vt:lpstr>
      <vt:lpstr>Marco</vt:lpstr>
      <vt:lpstr>Teorías y Modelos de la comunicación</vt:lpstr>
      <vt:lpstr>Concepto</vt:lpstr>
      <vt:lpstr>Clasificación</vt:lpstr>
      <vt:lpstr>Presentación de PowerPoint</vt:lpstr>
      <vt:lpstr>MODELOS FÍSICOS </vt:lpstr>
      <vt:lpstr>MODELOS PSICOLóGICO</vt:lpstr>
      <vt:lpstr>MODELOS Sociológicos </vt:lpstr>
      <vt:lpstr>MODELOS ANTROPOLÓGICOS </vt:lpstr>
      <vt:lpstr>MODELOS SEMIOLÓGICOS </vt:lpstr>
      <vt:lpstr>MODELO SOCIO-PSICOLÓGICO</vt:lpstr>
      <vt:lpstr>Modelos</vt:lpstr>
      <vt:lpstr>Conclusión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comunicación</dc:title>
  <dc:creator>Ángel Alpuche</dc:creator>
  <cp:lastModifiedBy>Ángel Alpuche</cp:lastModifiedBy>
  <cp:revision>10</cp:revision>
  <dcterms:created xsi:type="dcterms:W3CDTF">2019-09-23T17:54:53Z</dcterms:created>
  <dcterms:modified xsi:type="dcterms:W3CDTF">2019-09-23T21:23:59Z</dcterms:modified>
</cp:coreProperties>
</file>